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723" autoAdjust="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hh802881(v=vs.85).asp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2253-ADC5-4063-BA93-7B8EBB78C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TiM</a:t>
            </a:r>
            <a:r>
              <a:rPr lang="ko-KR" altLang="en-US" dirty="0">
                <a:latin typeface="맑은 고딕"/>
                <a:ea typeface="맑은 고딕"/>
              </a:rPr>
              <a:t> POINTER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C6CA9C-27C8-4993-9A80-8780DD0D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Tim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team</a:t>
            </a:r>
            <a:r>
              <a:rPr lang="ko-KR" altLang="en-US" dirty="0">
                <a:latin typeface="맑은 고딕"/>
                <a:ea typeface="맑은 고딕"/>
              </a:rPr>
              <a:t>: 김경현 </a:t>
            </a:r>
            <a:r>
              <a:rPr lang="ko-KR" altLang="en-US" dirty="0" err="1">
                <a:latin typeface="맑은 고딕"/>
                <a:ea typeface="맑은 고딕"/>
              </a:rPr>
              <a:t>박건형</a:t>
            </a:r>
            <a:r>
              <a:rPr lang="ko-KR" altLang="en-US" dirty="0">
                <a:latin typeface="맑은 고딕"/>
                <a:ea typeface="맑은 고딕"/>
              </a:rPr>
              <a:t> 손민재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7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EAB8EC-AC14-4C37-B156-9141D5D4E2A9}"/>
              </a:ext>
            </a:extLst>
          </p:cNvPr>
          <p:cNvSpPr txBox="1">
            <a:spLocks/>
          </p:cNvSpPr>
          <p:nvPr/>
        </p:nvSpPr>
        <p:spPr>
          <a:xfrm>
            <a:off x="1444625" y="538505"/>
            <a:ext cx="9604375" cy="4924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맑은 고딕"/>
                <a:ea typeface="맑은 고딕"/>
              </a:rPr>
              <a:t>사용하게될</a:t>
            </a:r>
            <a:r>
              <a:rPr lang="ko-KR" altLang="en-US" dirty="0">
                <a:latin typeface="맑은 고딕"/>
                <a:ea typeface="맑은 고딕"/>
              </a:rPr>
              <a:t> 윈도우 터치 API (</a:t>
            </a:r>
            <a:r>
              <a:rPr lang="ko-KR" altLang="en-US" dirty="0" err="1">
                <a:latin typeface="맑은 고딕"/>
                <a:ea typeface="맑은 고딕"/>
              </a:rPr>
              <a:t>Hooking</a:t>
            </a:r>
            <a:r>
              <a:rPr lang="ko-KR" altLang="en-US" dirty="0">
                <a:latin typeface="맑은 고딕"/>
                <a:ea typeface="맑은 고딕"/>
              </a:rPr>
              <a:t> 아님.)</a:t>
            </a:r>
          </a:p>
          <a:p>
            <a:r>
              <a:rPr lang="ko-KR" altLang="en-US" dirty="0" err="1">
                <a:latin typeface="맑은 고딕"/>
                <a:ea typeface="맑은 고딕"/>
              </a:rPr>
              <a:t>Touch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down</a:t>
            </a:r>
            <a:r>
              <a:rPr lang="ko-KR" altLang="en-US" dirty="0">
                <a:latin typeface="맑은 고딕"/>
                <a:ea typeface="맑은 고딕"/>
              </a:rPr>
              <a:t>, </a:t>
            </a:r>
            <a:r>
              <a:rPr lang="ko-KR" altLang="en-US" dirty="0" err="1">
                <a:latin typeface="맑은 고딕"/>
                <a:ea typeface="맑은 고딕"/>
              </a:rPr>
              <a:t>Touch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up으로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싱글터치</a:t>
            </a:r>
            <a:r>
              <a:rPr lang="ko-KR" altLang="en-US" dirty="0">
                <a:latin typeface="맑은 고딕"/>
                <a:ea typeface="맑은 고딕"/>
              </a:rPr>
              <a:t>, 더블터치, 드래그를 쉽게 입력 가능.</a:t>
            </a:r>
          </a:p>
          <a:p>
            <a:r>
              <a:rPr lang="ko-KR" dirty="0">
                <a:latin typeface="맑은 고딕"/>
                <a:ea typeface="맑은 고딕"/>
                <a:hlinkClick r:id="rId2"/>
              </a:rPr>
              <a:t>https://msdn.microsoft.com/ko-kr/library/windows/desktop/hh802881(v=vs.85).aspx</a:t>
            </a:r>
            <a:endParaRPr lang="ko-KR" altLang="en-US" dirty="0">
              <a:latin typeface="맑은 고딕"/>
              <a:ea typeface="맑은 고딕"/>
              <a:hlinkClick r:id="rId2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r>
              <a:rPr lang="ko-KR" dirty="0" err="1">
                <a:latin typeface="맑은 고딕"/>
                <a:ea typeface="맑은 고딕"/>
              </a:rPr>
              <a:t>아두이노에서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xshut</a:t>
            </a:r>
            <a:r>
              <a:rPr lang="ko-KR" dirty="0">
                <a:latin typeface="맑은 고딕"/>
                <a:ea typeface="맑은 고딕"/>
              </a:rPr>
              <a:t>을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맑은 고딕"/>
                <a:ea typeface="맑은 고딕"/>
              </a:rPr>
              <a:t>이용해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맑은 고딕"/>
                <a:ea typeface="맑은 고딕"/>
              </a:rPr>
              <a:t>센서별로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맑은 고딕"/>
                <a:ea typeface="맑은 고딕"/>
              </a:rPr>
              <a:t>주소를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맑은 고딕"/>
                <a:ea typeface="맑은 고딕"/>
              </a:rPr>
              <a:t>설정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및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센서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별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선택적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측정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가능</a:t>
            </a:r>
            <a:r>
              <a:rPr lang="en-US" altLang="ko-KR" dirty="0">
                <a:latin typeface="맑은 고딕"/>
                <a:ea typeface="맑은 고딕"/>
              </a:rPr>
              <a:t>. (</a:t>
            </a:r>
            <a:r>
              <a:rPr lang="en-US" altLang="ko-KR" dirty="0" err="1">
                <a:latin typeface="맑은 고딕"/>
                <a:ea typeface="맑은 고딕"/>
              </a:rPr>
              <a:t>시연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endParaRPr lang="ko-KR" altLang="en-US" dirty="0">
              <a:latin typeface="맑은 고딕"/>
              <a:ea typeface="맑은 고딕"/>
            </a:endParaRP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 err="1">
                <a:latin typeface="맑은 고딕"/>
                <a:ea typeface="맑은 고딕"/>
              </a:rPr>
              <a:t>지난번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센서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한쪽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측면을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가리는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것에서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양쪽을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가리는것으로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변경</a:t>
            </a:r>
            <a:r>
              <a:rPr lang="en-US" altLang="ko-KR" dirty="0">
                <a:latin typeface="맑은 고딕"/>
                <a:ea typeface="맑은 고딕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맑은 고딕"/>
                <a:ea typeface="맑은 고딕"/>
              </a:rPr>
              <a:t>새로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테스트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진행해야함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442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B262B0-5A12-471E-B23D-A9B914A2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ill Sans MT"/>
              </a:rPr>
              <a:t>재료비</a:t>
            </a:r>
            <a:r>
              <a:rPr lang="en-US" dirty="0"/>
              <a:t> </a:t>
            </a:r>
            <a:r>
              <a:rPr lang="ko-KR" altLang="en-US" dirty="0">
                <a:latin typeface="Gill Sans MT"/>
              </a:rPr>
              <a:t>신청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75AE10-9AEA-4441-BA91-013BA2C8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Gill Sans MT"/>
              </a:rPr>
              <a:t>리튬폴리머</a:t>
            </a:r>
            <a:r>
              <a:rPr lang="ko-KR" altLang="en-US" dirty="0">
                <a:latin typeface="맑은 고딕"/>
                <a:ea typeface="맑은 고딕"/>
              </a:rPr>
              <a:t> 900mAh x3 (스페어 포함)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리튬 배터리 충전 모듈 x3 (스페어 포함)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슬라이드 스위치 x10 (</a:t>
            </a:r>
            <a:r>
              <a:rPr lang="ko-KR" altLang="en-US" dirty="0" err="1">
                <a:latin typeface="맑은 고딕"/>
                <a:ea typeface="맑은 고딕"/>
              </a:rPr>
              <a:t>On</a:t>
            </a:r>
            <a:r>
              <a:rPr lang="ko-KR" altLang="en-US" dirty="0">
                <a:latin typeface="맑은 고딕"/>
                <a:ea typeface="맑은 고딕"/>
              </a:rPr>
              <a:t>/</a:t>
            </a:r>
            <a:r>
              <a:rPr lang="ko-KR" altLang="en-US" dirty="0" err="1">
                <a:latin typeface="맑은 고딕"/>
                <a:ea typeface="맑은 고딕"/>
              </a:rPr>
              <a:t>Off</a:t>
            </a:r>
            <a:r>
              <a:rPr lang="ko-KR" altLang="en-US" dirty="0">
                <a:latin typeface="맑은 고딕"/>
                <a:ea typeface="맑은 고딕"/>
              </a:rPr>
              <a:t> 제어용)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점퍼케이블 40p x3</a:t>
            </a:r>
          </a:p>
        </p:txBody>
      </p:sp>
    </p:spTree>
    <p:extLst>
      <p:ext uri="{BB962C8B-B14F-4D97-AF65-F5344CB8AC3E}">
        <p14:creationId xmlns:p14="http://schemas.microsoft.com/office/powerpoint/2010/main" val="4658845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</TotalTime>
  <Words>366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갤러리</vt:lpstr>
      <vt:lpstr>TiM POINTER</vt:lpstr>
      <vt:lpstr>PowerPoint Presentation</vt:lpstr>
      <vt:lpstr>재료비 신청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손민재</dc:creator>
  <cp:lastModifiedBy>손민재</cp:lastModifiedBy>
  <cp:revision>19</cp:revision>
  <dcterms:created xsi:type="dcterms:W3CDTF">2017-11-12T04:28:12Z</dcterms:created>
  <dcterms:modified xsi:type="dcterms:W3CDTF">2018-03-13T13:34:41Z</dcterms:modified>
</cp:coreProperties>
</file>