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7" r:id="rId1"/>
  </p:sldMasterIdLst>
  <p:notesMasterIdLst>
    <p:notesMasterId r:id="rId13"/>
  </p:notesMasterIdLst>
  <p:sldIdLst>
    <p:sldId id="256" r:id="rId2"/>
    <p:sldId id="266" r:id="rId3"/>
    <p:sldId id="280" r:id="rId4"/>
    <p:sldId id="271" r:id="rId5"/>
    <p:sldId id="276" r:id="rId6"/>
    <p:sldId id="277" r:id="rId7"/>
    <p:sldId id="278" r:id="rId8"/>
    <p:sldId id="281" r:id="rId9"/>
    <p:sldId id="282" r:id="rId10"/>
    <p:sldId id="283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4D0F-3133-4386-B8B9-A8F0C663D9A8}" type="datetimeFigureOut">
              <a:rPr lang="ko-KR" altLang="en-US" smtClean="0"/>
              <a:t>2017-10-19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DBC6-5F7F-4014-89A9-02D09F6D9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4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17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7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8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2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9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8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50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61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  <p:sldLayoutId id="2147483982" r:id="rId5"/>
    <p:sldLayoutId id="2147483983" r:id="rId6"/>
    <p:sldLayoutId id="2147483984" r:id="rId7"/>
    <p:sldLayoutId id="2147483985" r:id="rId8"/>
    <p:sldLayoutId id="2147483986" r:id="rId9"/>
    <p:sldLayoutId id="2147483987" r:id="rId10"/>
    <p:sldLayoutId id="2147483988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E38-E669-4862-9C0B-D48756E0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캡스톤</a:t>
            </a:r>
            <a:r>
              <a:rPr lang="ko-KR" altLang="en-US" dirty="0"/>
              <a:t> 디자인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44BFC7-4A9D-490D-AC28-EA2935112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손민재</a:t>
            </a:r>
            <a:r>
              <a:rPr lang="en-US" altLang="ko-KR" dirty="0"/>
              <a:t> </a:t>
            </a:r>
            <a:r>
              <a:rPr lang="ko-KR" altLang="en-US" dirty="0"/>
              <a:t>김경현 박건형</a:t>
            </a:r>
          </a:p>
        </p:txBody>
      </p:sp>
    </p:spTree>
    <p:extLst>
      <p:ext uri="{BB962C8B-B14F-4D97-AF65-F5344CB8AC3E}">
        <p14:creationId xmlns:p14="http://schemas.microsoft.com/office/powerpoint/2010/main" val="37098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드래그 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시스템이 연산한 터치지점에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820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연결불량일 때 </a:t>
            </a:r>
            <a:r>
              <a:rPr lang="en-US" altLang="ko-KR" dirty="0"/>
              <a:t>(</a:t>
            </a:r>
            <a:r>
              <a:rPr lang="ko-KR" altLang="en-US" dirty="0" err="1"/>
              <a:t>페어링</a:t>
            </a:r>
            <a:r>
              <a:rPr lang="ko-KR" altLang="en-US" dirty="0"/>
              <a:t> 끊김</a:t>
            </a:r>
            <a:r>
              <a:rPr lang="en-US" altLang="ko-KR" dirty="0"/>
              <a:t>, </a:t>
            </a:r>
            <a:r>
              <a:rPr lang="ko-KR" altLang="en-US" dirty="0"/>
              <a:t>신호 간섭</a:t>
            </a:r>
            <a:r>
              <a:rPr lang="en-US" altLang="ko-KR" dirty="0"/>
              <a:t>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블루투스 페어링이 끊어지거나 신호 간섭으로 데이터를 못 받을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1.a </a:t>
            </a:r>
            <a:r>
              <a:rPr lang="ko-KR" altLang="en-US" dirty="0"/>
              <a:t>시스템은 센서와 연결이 불안정하다고 알람을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 </a:t>
            </a:r>
            <a:r>
              <a:rPr lang="ko-KR" altLang="en-US" dirty="0"/>
              <a:t>페어링이 끊어졌을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센서와 페어링을 재시도한다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2.a.2 </a:t>
            </a:r>
            <a:r>
              <a:rPr lang="ko-KR" altLang="en-US" dirty="0"/>
              <a:t>신호 간섭을 받는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시스템은 신호가 안정이 될 때까지 기다린다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시스템은 정상적인 통신이 가능할 경우로 돌아간다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563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64B96-C62A-4B94-9C9A-A64F56B0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543DA-12D3-4359-AE31-40DF39D3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01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 구성   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5431869" y="3235933"/>
            <a:ext cx="1492633" cy="1293087"/>
            <a:chOff x="6055323" y="3235933"/>
            <a:chExt cx="1492633" cy="1293087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4CF19430-CAAD-4BA0-A072-F45133A74E7E}"/>
                </a:ext>
              </a:extLst>
            </p:cNvPr>
            <p:cNvSpPr/>
            <p:nvPr/>
          </p:nvSpPr>
          <p:spPr>
            <a:xfrm>
              <a:off x="6055323" y="3775327"/>
              <a:ext cx="1492633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067B8-10DD-4376-97EC-10167267CE2C}"/>
                </a:ext>
              </a:extLst>
            </p:cNvPr>
            <p:cNvSpPr txBox="1"/>
            <p:nvPr/>
          </p:nvSpPr>
          <p:spPr>
            <a:xfrm>
              <a:off x="6096903" y="323593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시리얼 </a:t>
              </a:r>
              <a:r>
                <a:rPr lang="ko-KR" altLang="en-US" dirty="0" smtClean="0"/>
                <a:t>연결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9170EE-F354-4621-96DC-29BBDB7413D8}"/>
                </a:ext>
              </a:extLst>
            </p:cNvPr>
            <p:cNvSpPr txBox="1"/>
            <p:nvPr/>
          </p:nvSpPr>
          <p:spPr>
            <a:xfrm>
              <a:off x="6082689" y="4159688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 전달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149785" y="3088384"/>
            <a:ext cx="1587043" cy="2039126"/>
            <a:chOff x="10141472" y="3088384"/>
            <a:chExt cx="1587043" cy="2039126"/>
          </a:xfrm>
        </p:grpSpPr>
        <p:pic>
          <p:nvPicPr>
            <p:cNvPr id="1028" name="Picture 4" descr="http://download.seaicons.com/icons/iconsmind/outline/512/Computer-2-icon.png">
              <a:extLst>
                <a:ext uri="{FF2B5EF4-FFF2-40B4-BE49-F238E27FC236}">
                  <a16:creationId xmlns:a16="http://schemas.microsoft.com/office/drawing/2014/main" id="{5ABD211A-54C6-4F10-A97C-B7A2CE5C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41472" y="3088384"/>
              <a:ext cx="1587043" cy="1587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10702398" y="4758178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PC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717966" y="3065583"/>
            <a:ext cx="1510518" cy="2061927"/>
            <a:chOff x="4225045" y="3065583"/>
            <a:chExt cx="1510518" cy="2061927"/>
          </a:xfrm>
        </p:grpSpPr>
        <p:pic>
          <p:nvPicPr>
            <p:cNvPr id="1030" name="Picture 6" descr="아두이노 아이콘에 대한 이미지 검색결과">
              <a:extLst>
                <a:ext uri="{FF2B5EF4-FFF2-40B4-BE49-F238E27FC236}">
                  <a16:creationId xmlns:a16="http://schemas.microsoft.com/office/drawing/2014/main" id="{09C4C3D0-8145-4991-B908-C13EF4E88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045" y="3065583"/>
              <a:ext cx="1510518" cy="151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26A4FD-AE7F-46C9-A4A5-935030902B47}"/>
                </a:ext>
              </a:extLst>
            </p:cNvPr>
            <p:cNvSpPr txBox="1"/>
            <p:nvPr/>
          </p:nvSpPr>
          <p:spPr>
            <a:xfrm>
              <a:off x="4311834" y="475817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아두이노</a:t>
              </a:r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91874" y="3234792"/>
            <a:ext cx="1345881" cy="1892718"/>
            <a:chOff x="591874" y="3234792"/>
            <a:chExt cx="1345881" cy="1892718"/>
          </a:xfrm>
        </p:grpSpPr>
        <p:pic>
          <p:nvPicPr>
            <p:cNvPr id="1026" name="Picture 2" descr="http://download.seaicons.com/icons/icons8/ios7/512/Industry-Rfid-Sensor-icon.png">
              <a:extLst>
                <a:ext uri="{FF2B5EF4-FFF2-40B4-BE49-F238E27FC236}">
                  <a16:creationId xmlns:a16="http://schemas.microsoft.com/office/drawing/2014/main" id="{0FEB3F34-3429-4BA0-98C9-16C9001F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701" y="3234792"/>
              <a:ext cx="1294228" cy="1294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E23090-9388-45A2-B7A1-D1C875F0F44D}"/>
                </a:ext>
              </a:extLst>
            </p:cNvPr>
            <p:cNvSpPr txBox="1"/>
            <p:nvPr/>
          </p:nvSpPr>
          <p:spPr>
            <a:xfrm>
              <a:off x="591874" y="4758178"/>
              <a:ext cx="1345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T</a:t>
              </a:r>
              <a:r>
                <a:rPr lang="en-US" altLang="ko-KR" dirty="0" err="1"/>
                <a:t>o</a:t>
              </a:r>
              <a:r>
                <a:rPr lang="en-US" altLang="ko-KR" dirty="0" err="1" smtClean="0"/>
                <a:t>F</a:t>
              </a:r>
              <a:r>
                <a:rPr lang="en-US" altLang="ko-KR" dirty="0" smtClean="0"/>
                <a:t> </a:t>
              </a:r>
              <a:r>
                <a:rPr lang="ko-KR" altLang="en-US" dirty="0" smtClean="0"/>
                <a:t>센서 </a:t>
              </a:r>
              <a:r>
                <a:rPr lang="en-US" altLang="ko-KR" dirty="0" smtClean="0"/>
                <a:t>x8</a:t>
              </a:r>
              <a:endParaRPr lang="ko-KR" altLang="en-US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029001" y="3234792"/>
            <a:ext cx="1522917" cy="1280927"/>
            <a:chOff x="2497925" y="3234792"/>
            <a:chExt cx="1522917" cy="1280927"/>
          </a:xfrm>
        </p:grpSpPr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37D443D4-51C6-401B-BBE0-2FAD1D483CDB}"/>
                </a:ext>
              </a:extLst>
            </p:cNvPr>
            <p:cNvSpPr/>
            <p:nvPr/>
          </p:nvSpPr>
          <p:spPr>
            <a:xfrm>
              <a:off x="2621015" y="3775328"/>
              <a:ext cx="1399827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B53D1D-DC1C-4E53-8E8F-7C9CF5E60E06}"/>
                    </a:ext>
                  </a:extLst>
                </p:cNvPr>
                <p:cNvSpPr txBox="1"/>
                <p:nvPr/>
              </p:nvSpPr>
              <p:spPr>
                <a:xfrm>
                  <a:off x="2497925" y="3234792"/>
                  <a:ext cx="15229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ko-KR" altLang="en-US" dirty="0" smtClean="0"/>
                    <a:t>회로 </a:t>
                  </a:r>
                  <a:r>
                    <a:rPr lang="ko-KR" altLang="en-US" dirty="0"/>
                    <a:t>연결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B53D1D-DC1C-4E53-8E8F-7C9CF5E60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7925" y="3234792"/>
                  <a:ext cx="152291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1667" r="-2400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3928B-76FD-4553-AAE0-05237506BBA1}"/>
                </a:ext>
              </a:extLst>
            </p:cNvPr>
            <p:cNvSpPr txBox="1"/>
            <p:nvPr/>
          </p:nvSpPr>
          <p:spPr>
            <a:xfrm>
              <a:off x="2541720" y="4146387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측정값 전송</a:t>
              </a: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02513" y="3113061"/>
            <a:ext cx="1864613" cy="2017747"/>
            <a:chOff x="7243091" y="3113061"/>
            <a:chExt cx="1864613" cy="201774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83" t="10701" r="26623" b="22668"/>
            <a:stretch/>
          </p:blipFill>
          <p:spPr>
            <a:xfrm>
              <a:off x="7689104" y="3113061"/>
              <a:ext cx="972589" cy="146304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41B9B9-D0CC-48F3-98D0-E20837BA3886}"/>
                </a:ext>
              </a:extLst>
            </p:cNvPr>
            <p:cNvSpPr txBox="1"/>
            <p:nvPr/>
          </p:nvSpPr>
          <p:spPr>
            <a:xfrm>
              <a:off x="7243091" y="4761476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블루투스 모듈</a:t>
              </a:r>
              <a:r>
                <a:rPr lang="en-US" altLang="ko-KR" dirty="0" smtClean="0"/>
                <a:t>x2</a:t>
              </a:r>
              <a:endParaRPr lang="ko-KR" altLang="en-US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424889" y="3254345"/>
            <a:ext cx="1633781" cy="1278122"/>
            <a:chOff x="8491393" y="3254345"/>
            <a:chExt cx="1633781" cy="12781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8067B8-10DD-4376-97EC-10167267CE2C}"/>
                </a:ext>
              </a:extLst>
            </p:cNvPr>
            <p:cNvSpPr txBox="1"/>
            <p:nvPr/>
          </p:nvSpPr>
          <p:spPr>
            <a:xfrm>
              <a:off x="8491393" y="3254345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블루투스 연결</a:t>
              </a:r>
              <a:endParaRPr lang="ko-KR" altLang="en-US" dirty="0"/>
            </a:p>
          </p:txBody>
        </p:sp>
        <p:sp>
          <p:nvSpPr>
            <p:cNvPr id="22" name="화살표: 오른쪽 2">
              <a:extLst>
                <a:ext uri="{FF2B5EF4-FFF2-40B4-BE49-F238E27FC236}">
                  <a16:creationId xmlns:a16="http://schemas.microsoft.com/office/drawing/2014/main" id="{4CF19430-CAAD-4BA0-A072-F45133A74E7E}"/>
                </a:ext>
              </a:extLst>
            </p:cNvPr>
            <p:cNvSpPr/>
            <p:nvPr/>
          </p:nvSpPr>
          <p:spPr>
            <a:xfrm>
              <a:off x="8561968" y="3770678"/>
              <a:ext cx="1492633" cy="21315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9170EE-F354-4621-96DC-29BBDB7413D8}"/>
                </a:ext>
              </a:extLst>
            </p:cNvPr>
            <p:cNvSpPr txBox="1"/>
            <p:nvPr/>
          </p:nvSpPr>
          <p:spPr>
            <a:xfrm>
              <a:off x="8561968" y="4163135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데이터 전달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47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시나리오  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화면이 너무 큰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화면이 흔들리거나 두 손 입력</a:t>
            </a:r>
            <a:r>
              <a:rPr lang="en-US" altLang="ko-KR" dirty="0"/>
              <a:t>,  </a:t>
            </a:r>
            <a:r>
              <a:rPr lang="ko-KR" altLang="en-US" dirty="0"/>
              <a:t>오 입력하는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연결불량일 경우</a:t>
            </a:r>
            <a:r>
              <a:rPr lang="en-US" altLang="ko-KR" dirty="0"/>
              <a:t>(</a:t>
            </a:r>
            <a:r>
              <a:rPr lang="ko-KR" altLang="en-US" dirty="0" err="1"/>
              <a:t>페어링</a:t>
            </a:r>
            <a:r>
              <a:rPr lang="ko-KR" altLang="en-US" dirty="0"/>
              <a:t> 끊김</a:t>
            </a:r>
            <a:r>
              <a:rPr lang="en-US" altLang="ko-KR" dirty="0"/>
              <a:t>, </a:t>
            </a:r>
            <a:r>
              <a:rPr lang="ko-KR" altLang="en-US" dirty="0"/>
              <a:t>신호 간섭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244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화면이 너무 큰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 화면크기를 설정할 때 일정 크기 이상의 값을 입력한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트랙패드 기능 소개창을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트랙패드 기능을 사용한다고 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트랙패드 영역을 설정창을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사용자는 설정 저장 버튼을 클릭한다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2.a.3. </a:t>
            </a:r>
            <a:r>
              <a:rPr lang="ko-KR" altLang="en-US" dirty="0"/>
              <a:t>시스템은 화면크기 설정을 저장한 후 설정창을 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15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화면이 흔들리거나 두 손 입력</a:t>
            </a:r>
            <a:r>
              <a:rPr lang="en-US" altLang="ko-KR" dirty="0"/>
              <a:t>,  </a:t>
            </a:r>
            <a:r>
              <a:rPr lang="ko-KR" altLang="en-US" dirty="0"/>
              <a:t>오 입력된 </a:t>
            </a:r>
            <a:r>
              <a:rPr lang="ko-KR" altLang="en-US" dirty="0" smtClean="0"/>
              <a:t>경우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계산 범위 외의 </a:t>
            </a:r>
            <a:r>
              <a:rPr lang="ko-KR" altLang="en-US" dirty="0" smtClean="0"/>
              <a:t>잘못된 입력이 </a:t>
            </a:r>
            <a:r>
              <a:rPr lang="ko-KR" altLang="en-US" dirty="0"/>
              <a:t>들어온 경우</a:t>
            </a:r>
            <a:r>
              <a:rPr lang="en-US" altLang="ko-KR" dirty="0"/>
              <a:t>:</a:t>
            </a:r>
            <a:r>
              <a:rPr lang="ko-KR" altLang="en-US" dirty="0"/>
              <a:t/>
            </a:r>
            <a:br>
              <a:rPr lang="ko-KR" altLang="en-US" dirty="0"/>
            </a:b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 smtClean="0"/>
              <a:t>1. </a:t>
            </a:r>
            <a:r>
              <a:rPr lang="ko-KR" altLang="en-US" dirty="0" smtClean="0"/>
              <a:t>계산 범위 외의 잘못된 입력이 들어온 경우</a:t>
            </a:r>
            <a:endParaRPr lang="en-US" altLang="ko-KR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정상적인 입력이 아니라는 알람을 출력한다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상황이 지속되는 경우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정상적인 입력이 </a:t>
            </a:r>
            <a:r>
              <a:rPr lang="ko-KR" altLang="en-US" dirty="0" err="1" smtClean="0"/>
              <a:t>될때까지</a:t>
            </a:r>
            <a:r>
              <a:rPr lang="ko-KR" altLang="en-US" dirty="0" smtClean="0"/>
              <a:t> 알림을 유지하고 대기한다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입력이 가능한 상황으로 돌아온 경우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 smtClean="0"/>
              <a:t>시스템은 </a:t>
            </a:r>
            <a:r>
              <a:rPr lang="ko-KR" altLang="en-US" dirty="0" err="1" smtClean="0"/>
              <a:t>알람을</a:t>
            </a:r>
            <a:r>
              <a:rPr lang="ko-KR" altLang="en-US" dirty="0" smtClean="0"/>
              <a:t> </a:t>
            </a:r>
            <a:r>
              <a:rPr lang="ko-KR" altLang="en-US" dirty="0"/>
              <a:t>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2.a.3. </a:t>
            </a:r>
            <a:r>
              <a:rPr lang="ko-KR" altLang="en-US" dirty="0"/>
              <a:t>시스템은 정상흐름으로 돌아간다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싱글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시스템이 연산한 터치지점에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97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더블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시스템이 연산한 터치지점에 일정시간동안 두번의 입력을 확인한다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         2.a.2. </a:t>
            </a:r>
            <a:r>
              <a:rPr lang="ko-KR" altLang="en-US" dirty="0"/>
              <a:t>시스템이 터치지점에 더블 터치 이벤트를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349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9B15-BD08-4688-B649-6836E8C6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터치</a:t>
            </a:r>
            <a:r>
              <a:rPr lang="en-US" altLang="ko-KR" dirty="0"/>
              <a:t>, </a:t>
            </a:r>
            <a:r>
              <a:rPr lang="ko-KR" altLang="en-US" dirty="0"/>
              <a:t>더블 터치</a:t>
            </a:r>
            <a:r>
              <a:rPr lang="en-US" altLang="ko-KR" dirty="0"/>
              <a:t>, </a:t>
            </a:r>
            <a:r>
              <a:rPr lang="ko-KR" altLang="en-US" dirty="0"/>
              <a:t>드래그</a:t>
            </a:r>
            <a:r>
              <a:rPr lang="en-US" altLang="ko-KR" dirty="0"/>
              <a:t>, </a:t>
            </a:r>
            <a:r>
              <a:rPr lang="ko-KR" altLang="en-US" dirty="0"/>
              <a:t>롱 터치 각각의 경우</a:t>
            </a:r>
            <a:endParaRPr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647755A-61AE-495E-AE6D-C8FE4D974240}"/>
              </a:ext>
            </a:extLst>
          </p:cNvPr>
          <p:cNvSpPr txBox="1">
            <a:spLocks/>
          </p:cNvSpPr>
          <p:nvPr/>
        </p:nvSpPr>
        <p:spPr>
          <a:xfrm>
            <a:off x="1451578" y="2294064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dirty="0"/>
              <a:t>1. </a:t>
            </a:r>
            <a:r>
              <a:rPr lang="ko-KR" altLang="en-US" dirty="0"/>
              <a:t>사용자가 화면을 롱 터치했을 경우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2.a.1. </a:t>
            </a:r>
            <a:r>
              <a:rPr lang="ko-KR" altLang="en-US" dirty="0"/>
              <a:t>시스템은 센서로 부터 변경된 측정값을 받아 온다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2.a.1.a.  </a:t>
            </a:r>
            <a:r>
              <a:rPr lang="ko-KR" altLang="en-US" dirty="0"/>
              <a:t>정상적인 측정값인 경우  </a:t>
            </a:r>
            <a:r>
              <a:rPr lang="en-US" altLang="ko-KR" dirty="0"/>
              <a:t>: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2.a.1.a.1. </a:t>
            </a:r>
            <a:r>
              <a:rPr lang="ko-KR" altLang="en-US" dirty="0"/>
              <a:t>시스템은 측정값으로 연산하여 터치지점을 추정한다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		</a:t>
            </a:r>
            <a:r>
              <a:rPr lang="en-US" altLang="ko-KR" dirty="0"/>
              <a:t>2.a.1.b.  </a:t>
            </a:r>
            <a:r>
              <a:rPr lang="ko-KR" altLang="en-US" dirty="0"/>
              <a:t>정상적인 측정값이 아닌 경우 </a:t>
            </a:r>
            <a:r>
              <a:rPr lang="en-US" altLang="ko-KR" dirty="0"/>
              <a:t>: </a:t>
            </a:r>
            <a:endParaRPr lang="ko-KR" altLang="en-US" dirty="0"/>
          </a:p>
          <a:p>
            <a:pPr fontAlgn="base"/>
            <a:r>
              <a:rPr lang="ko-KR" altLang="en-US" dirty="0"/>
              <a:t>			</a:t>
            </a:r>
            <a:r>
              <a:rPr lang="en-US" altLang="ko-KR" dirty="0"/>
              <a:t>2.a.1.b.1. </a:t>
            </a:r>
            <a:r>
              <a:rPr lang="ko-KR" altLang="en-US" dirty="0"/>
              <a:t> 잘못된 입력 경우의 흐름으로 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2.a.2. </a:t>
            </a:r>
            <a:r>
              <a:rPr lang="ko-KR" altLang="en-US" dirty="0"/>
              <a:t>시스템이 연산한 터치지점에 일정시간동안 지속적인 입력을 확인한다</a:t>
            </a:r>
            <a:r>
              <a:rPr lang="en-US" altLang="ko-KR" dirty="0"/>
              <a:t>.</a:t>
            </a:r>
          </a:p>
          <a:p>
            <a:pPr fontAlgn="base"/>
            <a:r>
              <a:rPr lang="en-US" altLang="ko-KR" dirty="0"/>
              <a:t>          2.a.2. </a:t>
            </a:r>
            <a:r>
              <a:rPr lang="ko-KR" altLang="en-US" dirty="0"/>
              <a:t>시스템이 터치지점에 롱 터치 이벤트를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6625841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887</TotalTime>
  <Words>199</Words>
  <Application>Microsoft Office PowerPoint</Application>
  <PresentationFormat>와이드스크린</PresentationFormat>
  <Paragraphs>100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Gill Sans MT</vt:lpstr>
      <vt:lpstr>갤러리</vt:lpstr>
      <vt:lpstr>캡스톤 디자인 </vt:lpstr>
      <vt:lpstr>히스토리</vt:lpstr>
      <vt:lpstr>하드웨어 구성   </vt:lpstr>
      <vt:lpstr>사용 시나리오   </vt:lpstr>
      <vt:lpstr>화면이 너무 큰 경우</vt:lpstr>
      <vt:lpstr>화면이 흔들리거나 두 손 입력,  오 입력된 경우 -&gt; 계산 범위 외의 잘못된 입력이 들어온 경우: </vt:lpstr>
      <vt:lpstr>싱글 터치, 더블 터치, 드래그, 롱 터치 각각의 경우</vt:lpstr>
      <vt:lpstr>싱글 터치, 더블 터치, 드래그, 롱 터치 각각의 경우</vt:lpstr>
      <vt:lpstr>싱글 터치, 더블 터치, 드래그, 롱 터치 각각의 경우</vt:lpstr>
      <vt:lpstr>싱글 터치, 더블 터치, 드래그, 롱 터치 각각의 경우</vt:lpstr>
      <vt:lpstr>연결불량일 때 (페어링 끊김, 신호 간섭)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</dc:title>
  <dc:creator>박건형</dc:creator>
  <cp:lastModifiedBy>손민재</cp:lastModifiedBy>
  <cp:revision>71</cp:revision>
  <dcterms:created xsi:type="dcterms:W3CDTF">2017-09-13T09:56:16Z</dcterms:created>
  <dcterms:modified xsi:type="dcterms:W3CDTF">2017-10-19T01:08:57Z</dcterms:modified>
</cp:coreProperties>
</file>