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notesMasterIdLst>
    <p:notesMasterId r:id="rId9"/>
  </p:notesMasterIdLst>
  <p:sldIdLst>
    <p:sldId id="256" r:id="rId2"/>
    <p:sldId id="266" r:id="rId3"/>
    <p:sldId id="280" r:id="rId4"/>
    <p:sldId id="285" r:id="rId5"/>
    <p:sldId id="286" r:id="rId6"/>
    <p:sldId id="287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4D0F-3133-4386-B8B9-A8F0C663D9A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DBC6-5F7F-4014-89A9-02D09F6D9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windows-hardware/drivers/wdf/using-the-framework-to-develop-a-dri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 pointer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Tim team : </a:t>
            </a:r>
            <a:r>
              <a:rPr lang="ko-KR" altLang="en-US" dirty="0"/>
              <a:t>김경현 박건형 손민재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4B96-C62A-4B94-9C9A-A64F56B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43DA-12D3-4359-AE31-40DF39D3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17.10.19 – </a:t>
            </a:r>
            <a:r>
              <a:rPr lang="ko-KR" altLang="en-US" dirty="0"/>
              <a:t>하드웨어 구성</a:t>
            </a:r>
            <a:r>
              <a:rPr lang="en-US" altLang="ko-KR" dirty="0"/>
              <a:t>, </a:t>
            </a:r>
            <a:r>
              <a:rPr lang="ko-KR" altLang="en-US" dirty="0"/>
              <a:t>시나리오 작성 </a:t>
            </a:r>
            <a:r>
              <a:rPr lang="en-US" altLang="ko-KR" dirty="0"/>
              <a:t>– </a:t>
            </a:r>
            <a:r>
              <a:rPr lang="ko-KR" altLang="en-US" dirty="0"/>
              <a:t>박건형</a:t>
            </a:r>
            <a:endParaRPr lang="en-US" altLang="ko-KR" dirty="0"/>
          </a:p>
          <a:p>
            <a:r>
              <a:rPr lang="en-US" altLang="ko-KR" dirty="0"/>
              <a:t>17.10.19 – </a:t>
            </a:r>
            <a:r>
              <a:rPr lang="ko-KR" altLang="en-US" dirty="0"/>
              <a:t>하드웨어 구성에 블루투스 모듈 및 하드웨어 개수 추가</a:t>
            </a:r>
            <a:r>
              <a:rPr lang="en-US" altLang="ko-KR" dirty="0"/>
              <a:t>, </a:t>
            </a:r>
            <a:r>
              <a:rPr lang="ko-KR" altLang="en-US" dirty="0"/>
              <a:t>소프트웨어 구성 추가</a:t>
            </a:r>
            <a:r>
              <a:rPr lang="en-US" altLang="ko-KR" dirty="0"/>
              <a:t>, </a:t>
            </a:r>
            <a:r>
              <a:rPr lang="ko-KR" altLang="en-US" dirty="0"/>
              <a:t>트랙패드 관련 시나리오 삭제</a:t>
            </a:r>
            <a:r>
              <a:rPr lang="en-US" altLang="ko-KR" dirty="0"/>
              <a:t>, </a:t>
            </a:r>
            <a:r>
              <a:rPr lang="ko-KR" altLang="en-US" dirty="0"/>
              <a:t>시나리오 제목</a:t>
            </a:r>
            <a:r>
              <a:rPr lang="en-US" altLang="ko-KR" dirty="0"/>
              <a:t>/</a:t>
            </a:r>
            <a:r>
              <a:rPr lang="ko-KR" altLang="en-US" dirty="0"/>
              <a:t>단어 수정</a:t>
            </a:r>
            <a:r>
              <a:rPr lang="en-US" altLang="ko-KR" dirty="0"/>
              <a:t>, </a:t>
            </a:r>
            <a:r>
              <a:rPr lang="ko-KR" altLang="en-US" dirty="0"/>
              <a:t>기타 사항 추가 </a:t>
            </a:r>
            <a:r>
              <a:rPr lang="en-US" altLang="ko-KR" dirty="0"/>
              <a:t>- </a:t>
            </a:r>
            <a:r>
              <a:rPr lang="ko-KR" altLang="en-US" dirty="0"/>
              <a:t>손민재</a:t>
            </a:r>
          </a:p>
        </p:txBody>
      </p:sp>
    </p:spTree>
    <p:extLst>
      <p:ext uri="{BB962C8B-B14F-4D97-AF65-F5344CB8AC3E}">
        <p14:creationId xmlns:p14="http://schemas.microsoft.com/office/powerpoint/2010/main" val="8890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구성  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0375914" y="3050461"/>
            <a:ext cx="1587043" cy="1940948"/>
            <a:chOff x="10141472" y="3088384"/>
            <a:chExt cx="1587043" cy="1940948"/>
          </a:xfrm>
        </p:grpSpPr>
        <p:pic>
          <p:nvPicPr>
            <p:cNvPr id="1028" name="Picture 4" descr="http://download.seaicons.com/icons/iconsmind/outline/512/Computer-2-icon.png">
              <a:extLst>
                <a:ext uri="{FF2B5EF4-FFF2-40B4-BE49-F238E27FC236}">
                  <a16:creationId xmlns:a16="http://schemas.microsoft.com/office/drawing/2014/main" id="{5ABD211A-54C6-4F10-A97C-B7A2CE5C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72" y="3088384"/>
              <a:ext cx="1587043" cy="158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10363265" y="4660000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 Driver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647436" y="3359382"/>
            <a:ext cx="1633781" cy="1278122"/>
            <a:chOff x="8491393" y="3254345"/>
            <a:chExt cx="1633781" cy="12781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067B8-10DD-4376-97EC-10167267CE2C}"/>
                </a:ext>
              </a:extLst>
            </p:cNvPr>
            <p:cNvSpPr txBox="1"/>
            <p:nvPr/>
          </p:nvSpPr>
          <p:spPr>
            <a:xfrm>
              <a:off x="8491393" y="32543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블루투스 연결</a:t>
              </a:r>
            </a:p>
          </p:txBody>
        </p:sp>
        <p:sp>
          <p:nvSpPr>
            <p:cNvPr id="22" name="화살표: 오른쪽 2">
              <a:extLst>
                <a:ext uri="{FF2B5EF4-FFF2-40B4-BE49-F238E27FC236}">
                  <a16:creationId xmlns:a16="http://schemas.microsoft.com/office/drawing/2014/main" id="{4CF19430-CAAD-4BA0-A072-F45133A74E7E}"/>
                </a:ext>
              </a:extLst>
            </p:cNvPr>
            <p:cNvSpPr/>
            <p:nvPr/>
          </p:nvSpPr>
          <p:spPr>
            <a:xfrm>
              <a:off x="8561968" y="3770678"/>
              <a:ext cx="1492633" cy="21315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170EE-F354-4621-96DC-29BBDB7413D8}"/>
                </a:ext>
              </a:extLst>
            </p:cNvPr>
            <p:cNvSpPr txBox="1"/>
            <p:nvPr/>
          </p:nvSpPr>
          <p:spPr>
            <a:xfrm>
              <a:off x="8561968" y="41631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전달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8219" y="2966613"/>
            <a:ext cx="8179723" cy="2206823"/>
            <a:chOff x="384721" y="3042975"/>
            <a:chExt cx="8179723" cy="2206823"/>
          </a:xfrm>
        </p:grpSpPr>
        <p:grpSp>
          <p:nvGrpSpPr>
            <p:cNvPr id="18" name="그룹 17"/>
            <p:cNvGrpSpPr/>
            <p:nvPr/>
          </p:nvGrpSpPr>
          <p:grpSpPr>
            <a:xfrm>
              <a:off x="5431869" y="3235933"/>
              <a:ext cx="1492633" cy="1293087"/>
              <a:chOff x="6055323" y="3235933"/>
              <a:chExt cx="1492633" cy="1293087"/>
            </a:xfrm>
          </p:grpSpPr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4CF19430-CAAD-4BA0-A072-F45133A74E7E}"/>
                  </a:ext>
                </a:extLst>
              </p:cNvPr>
              <p:cNvSpPr/>
              <p:nvPr/>
            </p:nvSpPr>
            <p:spPr>
              <a:xfrm>
                <a:off x="6055323" y="3775327"/>
                <a:ext cx="1492633" cy="2131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8067B8-10DD-4376-97EC-10167267CE2C}"/>
                  </a:ext>
                </a:extLst>
              </p:cNvPr>
              <p:cNvSpPr txBox="1"/>
              <p:nvPr/>
            </p:nvSpPr>
            <p:spPr>
              <a:xfrm>
                <a:off x="6096903" y="3235933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시리얼 연결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9170EE-F354-4621-96DC-29BBDB7413D8}"/>
                  </a:ext>
                </a:extLst>
              </p:cNvPr>
              <p:cNvSpPr txBox="1"/>
              <p:nvPr/>
            </p:nvSpPr>
            <p:spPr>
              <a:xfrm>
                <a:off x="6082689" y="4159688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데이터 전달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717966" y="3065583"/>
              <a:ext cx="1510518" cy="1970888"/>
              <a:chOff x="4225045" y="3065583"/>
              <a:chExt cx="1510518" cy="1970888"/>
            </a:xfrm>
          </p:grpSpPr>
          <p:pic>
            <p:nvPicPr>
              <p:cNvPr id="1030" name="Picture 6" descr="아두이노 아이콘에 대한 이미지 검색결과">
                <a:extLst>
                  <a:ext uri="{FF2B5EF4-FFF2-40B4-BE49-F238E27FC236}">
                    <a16:creationId xmlns:a16="http://schemas.microsoft.com/office/drawing/2014/main" id="{09C4C3D0-8145-4991-B908-C13EF4E88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5045" y="3065583"/>
                <a:ext cx="1510518" cy="1510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26A4FD-AE7F-46C9-A4A5-935030902B47}"/>
                  </a:ext>
                </a:extLst>
              </p:cNvPr>
              <p:cNvSpPr txBox="1"/>
              <p:nvPr/>
            </p:nvSpPr>
            <p:spPr>
              <a:xfrm>
                <a:off x="4426306" y="466713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아두이노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1874" y="3234792"/>
              <a:ext cx="1345881" cy="1809967"/>
              <a:chOff x="591874" y="3234792"/>
              <a:chExt cx="1345881" cy="1809967"/>
            </a:xfrm>
          </p:grpSpPr>
          <p:pic>
            <p:nvPicPr>
              <p:cNvPr id="1026" name="Picture 2" descr="http://download.seaicons.com/icons/icons8/ios7/512/Industry-Rfid-Sensor-icon.png">
                <a:extLst>
                  <a:ext uri="{FF2B5EF4-FFF2-40B4-BE49-F238E27FC236}">
                    <a16:creationId xmlns:a16="http://schemas.microsoft.com/office/drawing/2014/main" id="{0FEB3F34-3429-4BA0-98C9-16C9001FEA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701" y="3234792"/>
                <a:ext cx="1294228" cy="1294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E23090-9388-45A2-B7A1-D1C875F0F44D}"/>
                  </a:ext>
                </a:extLst>
              </p:cNvPr>
              <p:cNvSpPr txBox="1"/>
              <p:nvPr/>
            </p:nvSpPr>
            <p:spPr>
              <a:xfrm>
                <a:off x="591874" y="4675427"/>
                <a:ext cx="1345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ToF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센서 </a:t>
                </a:r>
                <a:r>
                  <a:rPr lang="en-US" altLang="ko-KR" dirty="0"/>
                  <a:t>x4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072796" y="3234792"/>
              <a:ext cx="1479122" cy="1280927"/>
              <a:chOff x="2541720" y="3234792"/>
              <a:chExt cx="1479122" cy="1280927"/>
            </a:xfrm>
          </p:grpSpPr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37D443D4-51C6-401B-BBE0-2FAD1D483CDB}"/>
                  </a:ext>
                </a:extLst>
              </p:cNvPr>
              <p:cNvSpPr/>
              <p:nvPr/>
            </p:nvSpPr>
            <p:spPr>
              <a:xfrm>
                <a:off x="2621015" y="3775328"/>
                <a:ext cx="1399827" cy="2131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5B53D1D-DC1C-4E53-8E8F-7C9CF5E60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196" y="3234792"/>
                    <a:ext cx="10612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ko-KR" altLang="en-US" dirty="0"/>
                      <a:t> 연결</a:t>
                    </a: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5B53D1D-DC1C-4E53-8E8F-7C9CF5E60E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196" y="3234792"/>
                    <a:ext cx="106125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836" r="-4598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3928B-76FD-4553-AAE0-05237506BBA1}"/>
                  </a:ext>
                </a:extLst>
              </p:cNvPr>
              <p:cNvSpPr txBox="1"/>
              <p:nvPr/>
            </p:nvSpPr>
            <p:spPr>
              <a:xfrm>
                <a:off x="2541720" y="4146387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측정값 전송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917929" y="3113061"/>
              <a:ext cx="1633781" cy="1954710"/>
              <a:chOff x="7358507" y="3113061"/>
              <a:chExt cx="1633781" cy="195471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83" t="10701" r="26623" b="22668"/>
              <a:stretch/>
            </p:blipFill>
            <p:spPr>
              <a:xfrm>
                <a:off x="7689104" y="3113061"/>
                <a:ext cx="972589" cy="146304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41B9B9-D0CC-48F3-98D0-E20837BA3886}"/>
                  </a:ext>
                </a:extLst>
              </p:cNvPr>
              <p:cNvSpPr txBox="1"/>
              <p:nvPr/>
            </p:nvSpPr>
            <p:spPr>
              <a:xfrm>
                <a:off x="7358507" y="4698439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블루투스 모듈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384721" y="3042975"/>
              <a:ext cx="8179723" cy="2206823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B26A4FD-AE7F-46C9-A4A5-935030902B47}"/>
              </a:ext>
            </a:extLst>
          </p:cNvPr>
          <p:cNvSpPr txBox="1"/>
          <p:nvPr/>
        </p:nvSpPr>
        <p:spPr>
          <a:xfrm>
            <a:off x="8404461" y="47834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94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정보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57152" y="1929551"/>
            <a:ext cx="1510518" cy="1695184"/>
            <a:chOff x="4225045" y="3141380"/>
            <a:chExt cx="1510518" cy="1695184"/>
          </a:xfrm>
        </p:grpSpPr>
        <p:pic>
          <p:nvPicPr>
            <p:cNvPr id="5" name="Picture 6" descr="아두이노 아이콘에 대한 이미지 검색결과">
              <a:extLst>
                <a:ext uri="{FF2B5EF4-FFF2-40B4-BE49-F238E27FC236}">
                  <a16:creationId xmlns:a16="http://schemas.microsoft.com/office/drawing/2014/main" id="{09C4C3D0-8145-4991-B908-C13EF4E88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045" y="3141380"/>
              <a:ext cx="1510518" cy="151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26A4FD-AE7F-46C9-A4A5-935030902B47}"/>
                </a:ext>
              </a:extLst>
            </p:cNvPr>
            <p:cNvSpPr txBox="1"/>
            <p:nvPr/>
          </p:nvSpPr>
          <p:spPr>
            <a:xfrm>
              <a:off x="4426306" y="44672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18889" y="3624735"/>
            <a:ext cx="1587043" cy="1955647"/>
            <a:chOff x="10141472" y="3088384"/>
            <a:chExt cx="1587043" cy="1955647"/>
          </a:xfrm>
        </p:grpSpPr>
        <p:pic>
          <p:nvPicPr>
            <p:cNvPr id="8" name="Picture 4" descr="http://download.seaicons.com/icons/iconsmind/outline/512/Computer-2-icon.png">
              <a:extLst>
                <a:ext uri="{FF2B5EF4-FFF2-40B4-BE49-F238E27FC236}">
                  <a16:creationId xmlns:a16="http://schemas.microsoft.com/office/drawing/2014/main" id="{5ABD211A-54C6-4F10-A97C-B7A2CE5C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72" y="3088384"/>
              <a:ext cx="1587043" cy="158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10363265" y="4674699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 Driver</a:t>
              </a:r>
              <a:endParaRPr lang="ko-KR" altLang="en-US" dirty="0"/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3107194" y="2028583"/>
            <a:ext cx="6502319" cy="1596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언어 </a:t>
            </a:r>
            <a:r>
              <a:rPr lang="en-US" altLang="ko-KR" dirty="0"/>
              <a:t>: C/C++</a:t>
            </a:r>
          </a:p>
          <a:p>
            <a:r>
              <a:rPr lang="en-US" altLang="ko-KR" dirty="0"/>
              <a:t>I2C, Serial, Bluetooth </a:t>
            </a:r>
            <a:r>
              <a:rPr lang="ko-KR" altLang="en-US" dirty="0"/>
              <a:t>통신 라이브러리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3107193" y="3799564"/>
            <a:ext cx="6502319" cy="1596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언어 </a:t>
            </a:r>
            <a:r>
              <a:rPr lang="en-US" altLang="ko-KR" dirty="0"/>
              <a:t>: C/C++</a:t>
            </a:r>
          </a:p>
          <a:p>
            <a:r>
              <a:rPr lang="en-US" altLang="ko-KR" dirty="0"/>
              <a:t>Bluetooth </a:t>
            </a:r>
            <a:r>
              <a:rPr lang="ko-KR" altLang="en-US" dirty="0"/>
              <a:t>통신</a:t>
            </a:r>
            <a:r>
              <a:rPr lang="en-US" altLang="ko-KR" dirty="0"/>
              <a:t>, Windows Driver Kit(WDK)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4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Driver Kit(WDK)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80" y="2028581"/>
            <a:ext cx="9603274" cy="426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KMDF Drivers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b="1" dirty="0"/>
              <a:t>Kernel-Mode Driver Framework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우리가 아는 보통의 드라이버   높은 권한을 갖고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버그나 오작동시 시스템에 영향을 주어 손상시킬 수 있음 </a:t>
            </a:r>
            <a:endParaRPr lang="en-US" altLang="ko-KR" dirty="0"/>
          </a:p>
          <a:p>
            <a:r>
              <a:rPr lang="en-US" altLang="ko-KR" dirty="0"/>
              <a:t>UMDF Drivers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b="1" dirty="0"/>
              <a:t>User-Mode Driver Framework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오류가 발생하면 새 프레임 워크를 통해 시스템에 영향을 주지 않고 즉시 드라이버를 다시 시작할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그래서 간헐적으로 시스템에 연결되거나 </a:t>
            </a:r>
            <a:r>
              <a:rPr lang="en-US" altLang="ko-KR" dirty="0"/>
              <a:t>USB </a:t>
            </a:r>
            <a:r>
              <a:rPr lang="ko-KR" altLang="en-US" dirty="0"/>
              <a:t>또는 </a:t>
            </a:r>
            <a:r>
              <a:rPr lang="en-US" altLang="ko-KR" dirty="0"/>
              <a:t>Firewire</a:t>
            </a:r>
            <a:r>
              <a:rPr lang="ko-KR" altLang="en-US" dirty="0"/>
              <a:t> 와 같은 버스 기술을 통한 </a:t>
            </a:r>
            <a:r>
              <a:rPr lang="ko-KR" altLang="en-US" dirty="0" err="1"/>
              <a:t>핫스왑을</a:t>
            </a:r>
            <a:r>
              <a:rPr lang="ko-KR" altLang="en-US" dirty="0"/>
              <a:t> 지원하는 장치에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유용함   </a:t>
            </a:r>
            <a:endParaRPr lang="en-US" altLang="ko-KR" dirty="0"/>
          </a:p>
          <a:p>
            <a:r>
              <a:rPr lang="ko-KR" altLang="en-US" dirty="0"/>
              <a:t>몇몇 샘플 예제를 제공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https://docs.microsoft.com/ko-kr/windows</a:t>
            </a:r>
            <a:r>
              <a:rPr lang="en-US" altLang="ko-KR" dirty="0">
                <a:hlinkClick r:id="rId2"/>
              </a:rPr>
              <a:t>-</a:t>
            </a:r>
            <a:r>
              <a:rPr lang="en-US" altLang="ko-KR" dirty="0">
                <a:hlinkClick r:id="rId2"/>
              </a:rPr>
              <a:t>hardware/drivers/wdf/using-the-framework-to-develop-a-driver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27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드라이버 제작 테스트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138728" y="2861275"/>
            <a:ext cx="1587043" cy="2010626"/>
            <a:chOff x="10141472" y="3088384"/>
            <a:chExt cx="1587043" cy="2010626"/>
          </a:xfrm>
        </p:grpSpPr>
        <p:pic>
          <p:nvPicPr>
            <p:cNvPr id="1028" name="Picture 4" descr="http://download.seaicons.com/icons/iconsmind/outline/512/Computer-2-icon.png">
              <a:extLst>
                <a:ext uri="{FF2B5EF4-FFF2-40B4-BE49-F238E27FC236}">
                  <a16:creationId xmlns:a16="http://schemas.microsoft.com/office/drawing/2014/main" id="{5ABD211A-54C6-4F10-A97C-B7A2CE5C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72" y="3088384"/>
              <a:ext cx="1587043" cy="158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10363265" y="4729678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 Driver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06057" y="3170196"/>
            <a:ext cx="1633781" cy="1278122"/>
            <a:chOff x="8491393" y="3254345"/>
            <a:chExt cx="1633781" cy="12781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067B8-10DD-4376-97EC-10167267CE2C}"/>
                </a:ext>
              </a:extLst>
            </p:cNvPr>
            <p:cNvSpPr txBox="1"/>
            <p:nvPr/>
          </p:nvSpPr>
          <p:spPr>
            <a:xfrm>
              <a:off x="8491393" y="32543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블루투스 연결</a:t>
              </a:r>
            </a:p>
          </p:txBody>
        </p:sp>
        <p:sp>
          <p:nvSpPr>
            <p:cNvPr id="22" name="화살표: 오른쪽 2">
              <a:extLst>
                <a:ext uri="{FF2B5EF4-FFF2-40B4-BE49-F238E27FC236}">
                  <a16:creationId xmlns:a16="http://schemas.microsoft.com/office/drawing/2014/main" id="{4CF19430-CAAD-4BA0-A072-F45133A74E7E}"/>
                </a:ext>
              </a:extLst>
            </p:cNvPr>
            <p:cNvSpPr/>
            <p:nvPr/>
          </p:nvSpPr>
          <p:spPr>
            <a:xfrm>
              <a:off x="8561968" y="3770678"/>
              <a:ext cx="1492633" cy="21315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170EE-F354-4621-96DC-29BBDB7413D8}"/>
                </a:ext>
              </a:extLst>
            </p:cNvPr>
            <p:cNvSpPr txBox="1"/>
            <p:nvPr/>
          </p:nvSpPr>
          <p:spPr>
            <a:xfrm>
              <a:off x="8561968" y="41631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전달</a:t>
              </a:r>
            </a:p>
          </p:txBody>
        </p:sp>
      </p:grpSp>
      <p:pic>
        <p:nvPicPr>
          <p:cNvPr id="26" name="Picture 2" descr="스마트폰 아이콘에 대한 이미지 검색결과">
            <a:extLst>
              <a:ext uri="{FF2B5EF4-FFF2-40B4-BE49-F238E27FC236}">
                <a16:creationId xmlns:a16="http://schemas.microsoft.com/office/drawing/2014/main" id="{B8DBFD01-95A8-4CC6-916B-37F7A390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53" y="3125553"/>
            <a:ext cx="1377016" cy="13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AA4EDF-2DE7-473D-A4D8-DB99D0FD4320}"/>
              </a:ext>
            </a:extLst>
          </p:cNvPr>
          <p:cNvSpPr txBox="1"/>
          <p:nvPr/>
        </p:nvSpPr>
        <p:spPr>
          <a:xfrm>
            <a:off x="2294830" y="4649570"/>
            <a:ext cx="254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Smart phone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WDK</a:t>
            </a:r>
            <a:r>
              <a:rPr lang="ko-KR" altLang="en-US" dirty="0"/>
              <a:t>말고도 다른 드라이버 제작 모델이 존재 </a:t>
            </a:r>
            <a:endParaRPr lang="en-US" altLang="ko-KR" dirty="0"/>
          </a:p>
          <a:p>
            <a:r>
              <a:rPr lang="en-US" altLang="ko-KR" dirty="0"/>
              <a:t>DDK (Device Driver Development Kit)</a:t>
            </a:r>
          </a:p>
          <a:p>
            <a:r>
              <a:rPr lang="en-US" altLang="ko-KR" dirty="0"/>
              <a:t>WLK (Windows Logo Kit)</a:t>
            </a:r>
          </a:p>
          <a:p>
            <a:r>
              <a:rPr lang="en-US" altLang="ko-KR" dirty="0"/>
              <a:t>WDF (Windows Driver Foundation)</a:t>
            </a:r>
          </a:p>
          <a:p>
            <a:r>
              <a:rPr lang="ko-KR" altLang="en-US" dirty="0"/>
              <a:t>이에 대해 알아볼 필요가 있음 </a:t>
            </a:r>
          </a:p>
        </p:txBody>
      </p:sp>
    </p:spTree>
    <p:extLst>
      <p:ext uri="{BB962C8B-B14F-4D97-AF65-F5344CB8AC3E}">
        <p14:creationId xmlns:p14="http://schemas.microsoft.com/office/powerpoint/2010/main" val="134663320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1011</TotalTime>
  <Words>209</Words>
  <Application>Microsoft Office PowerPoint</Application>
  <PresentationFormat>와이드스크린</PresentationFormat>
  <Paragraphs>47</Paragraphs>
  <Slides>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Gill Sans MT</vt:lpstr>
      <vt:lpstr>갤러리</vt:lpstr>
      <vt:lpstr>Tim pointer</vt:lpstr>
      <vt:lpstr>히스토리</vt:lpstr>
      <vt:lpstr>하드웨어 구성   </vt:lpstr>
      <vt:lpstr>소프트웨어 정보</vt:lpstr>
      <vt:lpstr>Windows Driver Kit(WDK)</vt:lpstr>
      <vt:lpstr>드라이버 제작 테스트</vt:lpstr>
      <vt:lpstr>기타사항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박건형</cp:lastModifiedBy>
  <cp:revision>108</cp:revision>
  <dcterms:created xsi:type="dcterms:W3CDTF">2017-09-13T09:56:16Z</dcterms:created>
  <dcterms:modified xsi:type="dcterms:W3CDTF">2017-11-01T15:50:24Z</dcterms:modified>
</cp:coreProperties>
</file>