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notesMasterIdLst>
    <p:notesMasterId r:id="rId17"/>
  </p:notesMasterIdLst>
  <p:sldIdLst>
    <p:sldId id="256" r:id="rId2"/>
    <p:sldId id="266" r:id="rId3"/>
    <p:sldId id="280" r:id="rId4"/>
    <p:sldId id="285" r:id="rId5"/>
    <p:sldId id="271" r:id="rId6"/>
    <p:sldId id="276" r:id="rId7"/>
    <p:sldId id="277" r:id="rId8"/>
    <p:sldId id="278" r:id="rId9"/>
    <p:sldId id="281" r:id="rId10"/>
    <p:sldId id="282" r:id="rId11"/>
    <p:sldId id="283" r:id="rId12"/>
    <p:sldId id="289" r:id="rId13"/>
    <p:sldId id="287" r:id="rId14"/>
    <p:sldId id="288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4D0F-3133-4386-B8B9-A8F0C663D9A8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DBC6-5F7F-4014-89A9-02D09F6D9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ritzing.org/download/" TargetMode="External"/><Relationship Id="rId2" Type="http://schemas.openxmlformats.org/officeDocument/2006/relationships/hyperlink" Target="https://msdn.microsoft.com/en-us/library/windows/desktop/dd317334(v=vs.85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Tim pointer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Tim team : </a:t>
            </a:r>
            <a:r>
              <a:rPr lang="ko-KR" altLang="en-US" dirty="0"/>
              <a:t>김경현 박건형 손민재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롱 터치의 </a:t>
            </a:r>
            <a:r>
              <a:rPr lang="ko-KR" altLang="en-US" dirty="0"/>
              <a:t>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롱 터치했을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 smtClean="0"/>
              <a:t>어플리케이션이 </a:t>
            </a:r>
            <a:r>
              <a:rPr lang="ko-KR" altLang="en-US" dirty="0"/>
              <a:t>연산한 터치지점에 일정시간동안 지속적인 입력을 확인한다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         2.a.2. </a:t>
            </a:r>
            <a:r>
              <a:rPr lang="ko-KR" altLang="en-US" dirty="0" smtClean="0"/>
              <a:t>어플리케이션이 </a:t>
            </a:r>
            <a:r>
              <a:rPr lang="ko-KR" altLang="en-US" dirty="0"/>
              <a:t>터치지점에 롱 터치 이벤트를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62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드래그의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드래그 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 smtClean="0"/>
              <a:t>어플리케이션이 </a:t>
            </a:r>
            <a:r>
              <a:rPr lang="ko-KR" altLang="en-US" dirty="0"/>
              <a:t>연산한 터치지점에 터치 이벤트를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820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연결불량일 때 </a:t>
            </a:r>
            <a:r>
              <a:rPr lang="en-US" altLang="ko-KR" dirty="0"/>
              <a:t>(</a:t>
            </a:r>
            <a:r>
              <a:rPr lang="ko-KR" altLang="en-US" dirty="0" err="1"/>
              <a:t>페어링</a:t>
            </a:r>
            <a:r>
              <a:rPr lang="ko-KR" altLang="en-US" dirty="0"/>
              <a:t> 끊김</a:t>
            </a:r>
            <a:r>
              <a:rPr lang="en-US" altLang="ko-KR" dirty="0"/>
              <a:t>, </a:t>
            </a:r>
            <a:r>
              <a:rPr lang="ko-KR" altLang="en-US" dirty="0"/>
              <a:t>신호 간섭</a:t>
            </a:r>
            <a:r>
              <a:rPr lang="en-US" altLang="ko-KR" dirty="0"/>
              <a:t>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블루투스 페어링이 끊어지거나 신호 간섭으로 데이터를 못 받을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1.a </a:t>
            </a:r>
            <a:r>
              <a:rPr lang="ko-KR" altLang="en-US" dirty="0"/>
              <a:t>시스템은 센서와 연결이 불안정하다고 알람을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 </a:t>
            </a:r>
            <a:r>
              <a:rPr lang="ko-KR" altLang="en-US" dirty="0"/>
              <a:t>페어링이 끊어졌을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센서와 페어링을 재시도한다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2.a.2 </a:t>
            </a:r>
            <a:r>
              <a:rPr lang="ko-KR" altLang="en-US" dirty="0"/>
              <a:t>신호 간섭을 받는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시스템은 신호가 안정이 될 때까지 기다린다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시스템은 정상적인 통신이 가능할 경우로 돌아간다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13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센서와 블루투스 연결이 끊겼을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 smtClean="0"/>
              <a:t>센서와 블루투스 연결이 끊어졌을 경우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smtClean="0"/>
              <a:t>1.a. </a:t>
            </a:r>
            <a:r>
              <a:rPr lang="ko-KR" altLang="en-US" dirty="0" err="1"/>
              <a:t>페어링이</a:t>
            </a:r>
            <a:r>
              <a:rPr lang="ko-KR" altLang="en-US" dirty="0"/>
              <a:t> </a:t>
            </a:r>
            <a:r>
              <a:rPr lang="ko-KR" altLang="en-US" dirty="0" smtClean="0"/>
              <a:t>끊어졌다고 알림을 </a:t>
            </a:r>
            <a:r>
              <a:rPr lang="ko-KR" altLang="en-US" dirty="0"/>
              <a:t>출</a:t>
            </a:r>
            <a:r>
              <a:rPr lang="ko-KR" altLang="en-US" dirty="0" smtClean="0"/>
              <a:t>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smtClean="0"/>
              <a:t>2.a. </a:t>
            </a:r>
            <a:r>
              <a:rPr lang="ko-KR" altLang="en-US" dirty="0" smtClean="0"/>
              <a:t>센서와 연결을 재시도한다</a:t>
            </a:r>
            <a:endParaRPr lang="ko-KR" altLang="en-US" dirty="0"/>
          </a:p>
          <a:p>
            <a:pPr fontAlgn="base"/>
            <a:r>
              <a:rPr lang="ko-KR" altLang="en-US" dirty="0" smtClean="0"/>
              <a:t>		</a:t>
            </a:r>
            <a:r>
              <a:rPr lang="en-US" altLang="ko-KR" dirty="0" smtClean="0"/>
              <a:t>2.a.1 </a:t>
            </a:r>
            <a:r>
              <a:rPr lang="ko-KR" altLang="en-US" dirty="0" smtClean="0"/>
              <a:t>일정 </a:t>
            </a:r>
            <a:r>
              <a:rPr lang="ko-KR" altLang="en-US" dirty="0" err="1" smtClean="0"/>
              <a:t>시간내에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재연결이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되는경우</a:t>
            </a:r>
            <a:r>
              <a:rPr lang="en-US" altLang="ko-KR" dirty="0" smtClean="0"/>
              <a:t>:</a:t>
            </a:r>
          </a:p>
          <a:p>
            <a:pPr fontAlgn="base"/>
            <a:r>
              <a:rPr lang="ko-KR" altLang="en-US" dirty="0"/>
              <a:t>			</a:t>
            </a:r>
            <a:r>
              <a:rPr lang="en-US" altLang="ko-KR" dirty="0" smtClean="0"/>
              <a:t>2.a.1.a. </a:t>
            </a:r>
            <a:r>
              <a:rPr lang="ko-KR" altLang="en-US" dirty="0" smtClean="0"/>
              <a:t>알림을 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		</a:t>
            </a:r>
            <a:r>
              <a:rPr lang="en-US" altLang="ko-KR" dirty="0" smtClean="0"/>
              <a:t>2.a.2 </a:t>
            </a:r>
            <a:r>
              <a:rPr lang="ko-KR" altLang="en-US" dirty="0" smtClean="0"/>
              <a:t>일정 시간 이후로도 연결이 안되는 경우</a:t>
            </a:r>
            <a:r>
              <a:rPr lang="en-US" altLang="ko-KR" dirty="0" smtClean="0"/>
              <a:t>: 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</a:t>
            </a:r>
            <a:r>
              <a:rPr lang="en-US" altLang="ko-KR" dirty="0" smtClean="0"/>
              <a:t>2.a.2. </a:t>
            </a:r>
            <a:r>
              <a:rPr lang="ko-KR" altLang="en-US" dirty="0" smtClean="0"/>
              <a:t>어플리케이션은 정상적인 통신이 가능할 경우로 돌아간다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033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센서와 주고받는 신호가 비정상적일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센서와 주고받는 신호가 비정상적일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1.a </a:t>
            </a:r>
            <a:r>
              <a:rPr lang="ko-KR" altLang="en-US" dirty="0" smtClean="0"/>
              <a:t>어플리케이션은 터치 입력을 중단하고 센서와 </a:t>
            </a:r>
            <a:r>
              <a:rPr lang="ko-KR" altLang="en-US" dirty="0"/>
              <a:t>연결이 불안정하다고 </a:t>
            </a:r>
            <a:r>
              <a:rPr lang="ko-KR" altLang="en-US" dirty="0" err="1"/>
              <a:t>알람을</a:t>
            </a:r>
            <a:r>
              <a:rPr lang="ko-KR" altLang="en-US" dirty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	</a:t>
            </a:r>
            <a:r>
              <a:rPr lang="en-US" altLang="ko-KR" dirty="0" smtClean="0"/>
              <a:t>2.a.1 </a:t>
            </a:r>
            <a:r>
              <a:rPr lang="ko-KR" altLang="en-US" dirty="0" smtClean="0"/>
              <a:t>정상적인 신호가 다시 입력되는 경우</a:t>
            </a:r>
            <a:r>
              <a:rPr lang="en-US" altLang="ko-KR" dirty="0" smtClean="0"/>
              <a:t>: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		</a:t>
            </a:r>
            <a:r>
              <a:rPr lang="en-US" altLang="ko-KR" dirty="0" smtClean="0"/>
              <a:t>2.a.1.a.1. </a:t>
            </a:r>
            <a:r>
              <a:rPr lang="ko-KR" altLang="en-US" dirty="0" smtClean="0"/>
              <a:t>어플리케이션은 알림을 끈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	</a:t>
            </a:r>
            <a:r>
              <a:rPr lang="en-US" altLang="ko-KR" dirty="0" smtClean="0"/>
              <a:t>2.a.2 </a:t>
            </a:r>
            <a:r>
              <a:rPr lang="ko-KR" altLang="en-US" dirty="0" smtClean="0"/>
              <a:t>일정 시간 이상 신호에 문제가 </a:t>
            </a:r>
            <a:r>
              <a:rPr lang="ko-KR" altLang="en-US" dirty="0" err="1" smtClean="0"/>
              <a:t>있는경우</a:t>
            </a:r>
            <a:r>
              <a:rPr lang="en-US" altLang="ko-KR" dirty="0" smtClean="0"/>
              <a:t>: 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		</a:t>
            </a:r>
            <a:r>
              <a:rPr lang="en-US" altLang="ko-KR" dirty="0" smtClean="0"/>
              <a:t>2.a.1.b.1. </a:t>
            </a:r>
            <a:r>
              <a:rPr lang="ko-KR" altLang="en-US" dirty="0" smtClean="0"/>
              <a:t>어플리케이션은 신호가 안정이 될 때까지 기다린다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정상적인 통신이 가능할 경우로 돌아간다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109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검은 물체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장갑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적외선 센서에 탐지가 되지않는다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화면이 큰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전체를 사용 할 수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트랙패드 관련 방식 고려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ko-KR" altLang="en-US" dirty="0" smtClean="0"/>
              <a:t>윈도우 터치 이벤트 관련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https://msdn.microsoft.com/en-us/library/windows/desktop/dd317334(v=vs.85).</a:t>
            </a:r>
            <a:r>
              <a:rPr lang="en-US" altLang="ko-KR" dirty="0" smtClean="0">
                <a:hlinkClick r:id="rId2"/>
              </a:rPr>
              <a:t>aspx</a:t>
            </a:r>
            <a:endParaRPr lang="en-US" altLang="ko-KR" dirty="0" smtClean="0"/>
          </a:p>
          <a:p>
            <a:r>
              <a:rPr lang="ko-KR" altLang="en-US" dirty="0" smtClean="0"/>
              <a:t>블루투스 간섭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지연에 대한 정보와 조치 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hlinkClick r:id="rId3"/>
              </a:rPr>
              <a:t>Fritzing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하드웨어 회로 스케치 도구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6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4B96-C62A-4B94-9C9A-A64F56B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43DA-12D3-4359-AE31-40DF39D3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17.10.19 – </a:t>
            </a:r>
            <a:r>
              <a:rPr lang="ko-KR" altLang="en-US" dirty="0" smtClean="0"/>
              <a:t>하드웨어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시나리오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박건형</a:t>
            </a:r>
            <a:endParaRPr lang="en-US" altLang="ko-KR" dirty="0" smtClean="0"/>
          </a:p>
          <a:p>
            <a:r>
              <a:rPr lang="en-US" altLang="ko-KR" dirty="0" smtClean="0"/>
              <a:t>17.10.19 – </a:t>
            </a:r>
            <a:r>
              <a:rPr lang="ko-KR" altLang="en-US" dirty="0" smtClean="0"/>
              <a:t>하드웨어 구성에 블루투스 모듈 및 하드웨어 개수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구성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트랙패드 관련 시나리오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시나리오 제목</a:t>
            </a:r>
            <a:r>
              <a:rPr lang="en-US" altLang="ko-KR" dirty="0"/>
              <a:t>/</a:t>
            </a:r>
            <a:r>
              <a:rPr lang="ko-KR" altLang="en-US" dirty="0" smtClean="0"/>
              <a:t>단어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사항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손민재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구성  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0375914" y="3050461"/>
            <a:ext cx="1587043" cy="2039126"/>
            <a:chOff x="10141472" y="3088384"/>
            <a:chExt cx="1587043" cy="2039126"/>
          </a:xfrm>
        </p:grpSpPr>
        <p:pic>
          <p:nvPicPr>
            <p:cNvPr id="1028" name="Picture 4" descr="http://download.seaicons.com/icons/iconsmind/outline/512/Computer-2-icon.png">
              <a:extLst>
                <a:ext uri="{FF2B5EF4-FFF2-40B4-BE49-F238E27FC236}">
                  <a16:creationId xmlns:a16="http://schemas.microsoft.com/office/drawing/2014/main" id="{5ABD211A-54C6-4F10-A97C-B7A2CE5C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72" y="3088384"/>
              <a:ext cx="1587043" cy="158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10153689" y="4758178"/>
              <a:ext cx="1562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PC Application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647436" y="3359382"/>
            <a:ext cx="1633781" cy="1278122"/>
            <a:chOff x="8491393" y="3254345"/>
            <a:chExt cx="1633781" cy="12781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067B8-10DD-4376-97EC-10167267CE2C}"/>
                </a:ext>
              </a:extLst>
            </p:cNvPr>
            <p:cNvSpPr txBox="1"/>
            <p:nvPr/>
          </p:nvSpPr>
          <p:spPr>
            <a:xfrm>
              <a:off x="8491393" y="32543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블루투스 연결</a:t>
              </a:r>
              <a:endParaRPr lang="ko-KR" altLang="en-US" dirty="0"/>
            </a:p>
          </p:txBody>
        </p:sp>
        <p:sp>
          <p:nvSpPr>
            <p:cNvPr id="22" name="화살표: 오른쪽 2">
              <a:extLst>
                <a:ext uri="{FF2B5EF4-FFF2-40B4-BE49-F238E27FC236}">
                  <a16:creationId xmlns:a16="http://schemas.microsoft.com/office/drawing/2014/main" id="{4CF19430-CAAD-4BA0-A072-F45133A74E7E}"/>
                </a:ext>
              </a:extLst>
            </p:cNvPr>
            <p:cNvSpPr/>
            <p:nvPr/>
          </p:nvSpPr>
          <p:spPr>
            <a:xfrm>
              <a:off x="8561968" y="3770678"/>
              <a:ext cx="1492633" cy="21315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170EE-F354-4621-96DC-29BBDB7413D8}"/>
                </a:ext>
              </a:extLst>
            </p:cNvPr>
            <p:cNvSpPr txBox="1"/>
            <p:nvPr/>
          </p:nvSpPr>
          <p:spPr>
            <a:xfrm>
              <a:off x="8561968" y="41631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데이터 전달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8219" y="2966613"/>
            <a:ext cx="8179723" cy="2206823"/>
            <a:chOff x="384721" y="3042975"/>
            <a:chExt cx="8179723" cy="2206823"/>
          </a:xfrm>
        </p:grpSpPr>
        <p:grpSp>
          <p:nvGrpSpPr>
            <p:cNvPr id="18" name="그룹 17"/>
            <p:cNvGrpSpPr/>
            <p:nvPr/>
          </p:nvGrpSpPr>
          <p:grpSpPr>
            <a:xfrm>
              <a:off x="5431869" y="3235933"/>
              <a:ext cx="1492633" cy="1293087"/>
              <a:chOff x="6055323" y="3235933"/>
              <a:chExt cx="1492633" cy="1293087"/>
            </a:xfrm>
          </p:grpSpPr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4CF19430-CAAD-4BA0-A072-F45133A74E7E}"/>
                  </a:ext>
                </a:extLst>
              </p:cNvPr>
              <p:cNvSpPr/>
              <p:nvPr/>
            </p:nvSpPr>
            <p:spPr>
              <a:xfrm>
                <a:off x="6055323" y="3775327"/>
                <a:ext cx="1492633" cy="2131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8067B8-10DD-4376-97EC-10167267CE2C}"/>
                  </a:ext>
                </a:extLst>
              </p:cNvPr>
              <p:cNvSpPr txBox="1"/>
              <p:nvPr/>
            </p:nvSpPr>
            <p:spPr>
              <a:xfrm>
                <a:off x="6096903" y="3235933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시리얼 연결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9170EE-F354-4621-96DC-29BBDB7413D8}"/>
                  </a:ext>
                </a:extLst>
              </p:cNvPr>
              <p:cNvSpPr txBox="1"/>
              <p:nvPr/>
            </p:nvSpPr>
            <p:spPr>
              <a:xfrm>
                <a:off x="6082689" y="4159688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데이터 전달</a:t>
                </a:r>
                <a:endParaRPr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717966" y="3065583"/>
              <a:ext cx="1510518" cy="1970888"/>
              <a:chOff x="4225045" y="3065583"/>
              <a:chExt cx="1510518" cy="1970888"/>
            </a:xfrm>
          </p:grpSpPr>
          <p:pic>
            <p:nvPicPr>
              <p:cNvPr id="1030" name="Picture 6" descr="아두이노 아이콘에 대한 이미지 검색결과">
                <a:extLst>
                  <a:ext uri="{FF2B5EF4-FFF2-40B4-BE49-F238E27FC236}">
                    <a16:creationId xmlns:a16="http://schemas.microsoft.com/office/drawing/2014/main" id="{09C4C3D0-8145-4991-B908-C13EF4E88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5045" y="3065583"/>
                <a:ext cx="1510518" cy="1510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26A4FD-AE7F-46C9-A4A5-935030902B47}"/>
                  </a:ext>
                </a:extLst>
              </p:cNvPr>
              <p:cNvSpPr txBox="1"/>
              <p:nvPr/>
            </p:nvSpPr>
            <p:spPr>
              <a:xfrm>
                <a:off x="4426306" y="466713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아두이노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1874" y="3234792"/>
              <a:ext cx="1345881" cy="1809967"/>
              <a:chOff x="591874" y="3234792"/>
              <a:chExt cx="1345881" cy="1809967"/>
            </a:xfrm>
          </p:grpSpPr>
          <p:pic>
            <p:nvPicPr>
              <p:cNvPr id="1026" name="Picture 2" descr="http://download.seaicons.com/icons/icons8/ios7/512/Industry-Rfid-Sensor-icon.png">
                <a:extLst>
                  <a:ext uri="{FF2B5EF4-FFF2-40B4-BE49-F238E27FC236}">
                    <a16:creationId xmlns:a16="http://schemas.microsoft.com/office/drawing/2014/main" id="{0FEB3F34-3429-4BA0-98C9-16C9001FEA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701" y="3234792"/>
                <a:ext cx="1294228" cy="1294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E23090-9388-45A2-B7A1-D1C875F0F44D}"/>
                  </a:ext>
                </a:extLst>
              </p:cNvPr>
              <p:cNvSpPr txBox="1"/>
              <p:nvPr/>
            </p:nvSpPr>
            <p:spPr>
              <a:xfrm>
                <a:off x="591874" y="4675427"/>
                <a:ext cx="1345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T</a:t>
                </a:r>
                <a:r>
                  <a:rPr lang="en-US" altLang="ko-KR" dirty="0" err="1"/>
                  <a:t>o</a:t>
                </a:r>
                <a:r>
                  <a:rPr lang="en-US" altLang="ko-KR" dirty="0" err="1" smtClean="0"/>
                  <a:t>F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센서 </a:t>
                </a:r>
                <a:r>
                  <a:rPr lang="en-US" altLang="ko-KR" dirty="0" smtClean="0"/>
                  <a:t>x4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072796" y="3234792"/>
              <a:ext cx="1479122" cy="1280927"/>
              <a:chOff x="2541720" y="3234792"/>
              <a:chExt cx="1479122" cy="1280927"/>
            </a:xfrm>
          </p:grpSpPr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37D443D4-51C6-401B-BBE0-2FAD1D483CDB}"/>
                  </a:ext>
                </a:extLst>
              </p:cNvPr>
              <p:cNvSpPr/>
              <p:nvPr/>
            </p:nvSpPr>
            <p:spPr>
              <a:xfrm>
                <a:off x="2621015" y="3775328"/>
                <a:ext cx="1399827" cy="2131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5B53D1D-DC1C-4E53-8E8F-7C9CF5E60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196" y="3234792"/>
                    <a:ext cx="10612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ko-KR" altLang="en-US" dirty="0" smtClean="0"/>
                      <a:t> </a:t>
                    </a:r>
                    <a:r>
                      <a:rPr lang="ko-KR" altLang="en-US" dirty="0"/>
                      <a:t>연결</a:t>
                    </a: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5B53D1D-DC1C-4E53-8E8F-7C9CF5E60E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196" y="3234792"/>
                    <a:ext cx="106125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836" r="-4598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3928B-76FD-4553-AAE0-05237506BBA1}"/>
                  </a:ext>
                </a:extLst>
              </p:cNvPr>
              <p:cNvSpPr txBox="1"/>
              <p:nvPr/>
            </p:nvSpPr>
            <p:spPr>
              <a:xfrm>
                <a:off x="2541720" y="4146387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측정값 전송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917929" y="3113061"/>
              <a:ext cx="1633781" cy="1954710"/>
              <a:chOff x="7358507" y="3113061"/>
              <a:chExt cx="1633781" cy="195471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83" t="10701" r="26623" b="22668"/>
              <a:stretch/>
            </p:blipFill>
            <p:spPr>
              <a:xfrm>
                <a:off x="7689104" y="3113061"/>
                <a:ext cx="972589" cy="146304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41B9B9-D0CC-48F3-98D0-E20837BA3886}"/>
                  </a:ext>
                </a:extLst>
              </p:cNvPr>
              <p:cNvSpPr txBox="1"/>
              <p:nvPr/>
            </p:nvSpPr>
            <p:spPr>
              <a:xfrm>
                <a:off x="7358507" y="4698439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블루투스 </a:t>
                </a:r>
                <a:r>
                  <a:rPr lang="ko-KR" altLang="en-US" dirty="0" smtClean="0"/>
                  <a:t>모듈</a:t>
                </a:r>
                <a:endParaRPr lang="ko-KR" altLang="en-US" dirty="0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384721" y="3042975"/>
              <a:ext cx="8179723" cy="2206823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B26A4FD-AE7F-46C9-A4A5-935030902B47}"/>
              </a:ext>
            </a:extLst>
          </p:cNvPr>
          <p:cNvSpPr txBox="1"/>
          <p:nvPr/>
        </p:nvSpPr>
        <p:spPr>
          <a:xfrm>
            <a:off x="8404461" y="47834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9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정보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357152" y="1929551"/>
            <a:ext cx="1510518" cy="1695184"/>
            <a:chOff x="4225045" y="3141380"/>
            <a:chExt cx="1510518" cy="1695184"/>
          </a:xfrm>
        </p:grpSpPr>
        <p:pic>
          <p:nvPicPr>
            <p:cNvPr id="5" name="Picture 6" descr="아두이노 아이콘에 대한 이미지 검색결과">
              <a:extLst>
                <a:ext uri="{FF2B5EF4-FFF2-40B4-BE49-F238E27FC236}">
                  <a16:creationId xmlns:a16="http://schemas.microsoft.com/office/drawing/2014/main" id="{09C4C3D0-8145-4991-B908-C13EF4E88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045" y="3141380"/>
              <a:ext cx="1510518" cy="151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26A4FD-AE7F-46C9-A4A5-935030902B47}"/>
                </a:ext>
              </a:extLst>
            </p:cNvPr>
            <p:cNvSpPr txBox="1"/>
            <p:nvPr/>
          </p:nvSpPr>
          <p:spPr>
            <a:xfrm>
              <a:off x="4426306" y="44672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아두이노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18889" y="3624735"/>
            <a:ext cx="1587043" cy="2039126"/>
            <a:chOff x="10141472" y="3088384"/>
            <a:chExt cx="1587043" cy="2039126"/>
          </a:xfrm>
        </p:grpSpPr>
        <p:pic>
          <p:nvPicPr>
            <p:cNvPr id="8" name="Picture 4" descr="http://download.seaicons.com/icons/iconsmind/outline/512/Computer-2-icon.png">
              <a:extLst>
                <a:ext uri="{FF2B5EF4-FFF2-40B4-BE49-F238E27FC236}">
                  <a16:creationId xmlns:a16="http://schemas.microsoft.com/office/drawing/2014/main" id="{5ABD211A-54C6-4F10-A97C-B7A2CE5C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72" y="3088384"/>
              <a:ext cx="1587043" cy="158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10153689" y="4758178"/>
              <a:ext cx="1562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PC Application</a:t>
              </a:r>
              <a:endParaRPr lang="ko-KR" altLang="en-US" dirty="0"/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3107194" y="2028583"/>
            <a:ext cx="6502319" cy="1596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언어 </a:t>
            </a:r>
            <a:r>
              <a:rPr lang="en-US" altLang="ko-KR" dirty="0" smtClean="0"/>
              <a:t>: C/C++</a:t>
            </a:r>
          </a:p>
          <a:p>
            <a:r>
              <a:rPr lang="en-US" altLang="ko-KR" dirty="0" smtClean="0"/>
              <a:t>I2C, Serial, Bluetooth </a:t>
            </a:r>
            <a:r>
              <a:rPr lang="ko-KR" altLang="en-US" dirty="0" smtClean="0"/>
              <a:t>통신 라이브러리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3107193" y="3799564"/>
            <a:ext cx="6502319" cy="1596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언어 </a:t>
            </a:r>
            <a:r>
              <a:rPr lang="en-US" altLang="ko-KR" dirty="0" smtClean="0"/>
              <a:t>: C/C++</a:t>
            </a:r>
          </a:p>
          <a:p>
            <a:r>
              <a:rPr lang="en-US" altLang="ko-KR" dirty="0" smtClean="0"/>
              <a:t>Bluetooth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Win32, </a:t>
            </a:r>
            <a:r>
              <a:rPr lang="en-US" altLang="ko-KR" dirty="0" smtClean="0"/>
              <a:t>Windows Touch Input API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시나리오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계산이 불가능한 잘못된 입력이 </a:t>
            </a:r>
            <a:r>
              <a:rPr lang="ko-KR" altLang="en-US" dirty="0" smtClean="0"/>
              <a:t>들어오는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싱글 터치</a:t>
            </a:r>
            <a:r>
              <a:rPr lang="en-US" altLang="ko-KR" dirty="0"/>
              <a:t>, </a:t>
            </a:r>
            <a:r>
              <a:rPr lang="ko-KR" altLang="en-US" dirty="0"/>
              <a:t>더블 터치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롱 터치 각각의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센서와의 </a:t>
            </a:r>
            <a:r>
              <a:rPr lang="ko-KR" altLang="en-US" dirty="0" err="1" smtClean="0"/>
              <a:t>연결불량일</a:t>
            </a:r>
            <a:r>
              <a:rPr lang="ko-KR" altLang="en-US" dirty="0" smtClean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(</a:t>
            </a:r>
            <a:r>
              <a:rPr lang="ko-KR" altLang="en-US" dirty="0" err="1"/>
              <a:t>페어링</a:t>
            </a:r>
            <a:r>
              <a:rPr lang="ko-KR" altLang="en-US" dirty="0"/>
              <a:t> 끊김</a:t>
            </a:r>
            <a:r>
              <a:rPr lang="en-US" altLang="ko-KR" dirty="0"/>
              <a:t>, </a:t>
            </a:r>
            <a:r>
              <a:rPr lang="ko-KR" altLang="en-US" dirty="0"/>
              <a:t>신호 간섭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24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화면이 너무 큰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 화면크기를 설정할 때 일정 크기 이상의 값을 입력한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 smtClean="0"/>
              <a:t>어플리케이션</a:t>
            </a:r>
            <a:r>
              <a:rPr lang="ko-KR" altLang="en-US" dirty="0" smtClean="0"/>
              <a:t>은 </a:t>
            </a:r>
            <a:r>
              <a:rPr lang="ko-KR" altLang="en-US" dirty="0"/>
              <a:t>트랙패드 기능 소개창을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트랙패드 기능을 사용한다고 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 smtClean="0"/>
              <a:t>	2.a.1.a.1</a:t>
            </a:r>
            <a:r>
              <a:rPr lang="en-US" altLang="ko-KR" dirty="0"/>
              <a:t>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트랙패드 </a:t>
            </a:r>
            <a:r>
              <a:rPr lang="ko-KR" altLang="en-US" dirty="0" err="1" smtClean="0"/>
              <a:t>설정창을</a:t>
            </a:r>
            <a:r>
              <a:rPr lang="ko-KR" altLang="en-US" dirty="0" smtClean="0"/>
              <a:t> </a:t>
            </a:r>
            <a:r>
              <a:rPr lang="ko-KR" altLang="en-US" dirty="0"/>
              <a:t>출력한다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사용자는 설정 저장 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2.a.3.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화면크기 설정을 저장한 후 설정창을 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5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계산이 불가능한 잘못된 입력이 </a:t>
            </a:r>
            <a:r>
              <a:rPr lang="ko-KR" altLang="en-US" dirty="0"/>
              <a:t>들어온 </a:t>
            </a:r>
            <a:r>
              <a:rPr lang="ko-KR" altLang="en-US" dirty="0" smtClean="0"/>
              <a:t>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</a:t>
            </a:r>
            <a:r>
              <a:rPr lang="ko-KR" altLang="en-US" dirty="0"/>
              <a:t>화면이 흔들리거나 두 손 입력</a:t>
            </a:r>
            <a:r>
              <a:rPr lang="en-US" altLang="ko-KR" dirty="0"/>
              <a:t>,  </a:t>
            </a:r>
            <a:r>
              <a:rPr lang="ko-KR" altLang="en-US" dirty="0"/>
              <a:t>오 입력된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계산이 불가능한 </a:t>
            </a:r>
            <a:r>
              <a:rPr lang="ko-KR" altLang="en-US" dirty="0" smtClean="0"/>
              <a:t>잘못된 입력이 들어온 경우</a:t>
            </a:r>
            <a:endParaRPr lang="en-US" altLang="ko-KR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 smtClean="0"/>
              <a:t>터치 이벤트를 중지시키고 입력을 무시한다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	</a:t>
            </a:r>
            <a:r>
              <a:rPr lang="en-US" altLang="ko-KR" dirty="0" smtClean="0"/>
              <a:t>2.a.1.a.  </a:t>
            </a:r>
            <a:r>
              <a:rPr lang="ko-KR" altLang="en-US" dirty="0" smtClean="0"/>
              <a:t>상황이 지속되는 경우</a:t>
            </a:r>
            <a:r>
              <a:rPr lang="en-US" altLang="ko-KR" dirty="0" smtClean="0"/>
              <a:t>:</a:t>
            </a:r>
            <a:endParaRPr lang="ko-KR" altLang="en-US" dirty="0" smtClean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정상적인 입력이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알림을 유지하고 대기한다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입력이 가능한 상황으로 돌아온 경우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어플리케이션은 알림을 </a:t>
            </a:r>
            <a:r>
              <a:rPr lang="ko-KR" altLang="en-US" dirty="0"/>
              <a:t>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2.a.3.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정상흐름으로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smtClean="0"/>
              <a:t>터치의 </a:t>
            </a:r>
            <a:r>
              <a:rPr lang="ko-KR" altLang="en-US" dirty="0"/>
              <a:t>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싱글 터치했을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 smtClean="0"/>
              <a:t>어플리케이션이 </a:t>
            </a:r>
            <a:r>
              <a:rPr lang="ko-KR" altLang="en-US" dirty="0"/>
              <a:t>연산한 터치지점에 터치 이벤트를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7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터치의 </a:t>
            </a:r>
            <a:r>
              <a:rPr lang="ko-KR" altLang="en-US" dirty="0"/>
              <a:t>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더블 터치했을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어플리케이션은 </a:t>
            </a:r>
            <a:r>
              <a:rPr lang="ko-KR" altLang="en-US" dirty="0"/>
              <a:t>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 smtClean="0"/>
              <a:t>어플리케이션이 </a:t>
            </a:r>
            <a:r>
              <a:rPr lang="ko-KR" altLang="en-US" dirty="0"/>
              <a:t>연산한 터치지점에 일정시간동안 두번의 입력을 확인한다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         2.a.2. </a:t>
            </a:r>
            <a:r>
              <a:rPr lang="ko-KR" altLang="en-US" dirty="0" smtClean="0"/>
              <a:t>어플리케이션이 </a:t>
            </a:r>
            <a:r>
              <a:rPr lang="ko-KR" altLang="en-US" dirty="0"/>
              <a:t>터치지점에 더블 터치 이벤트를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349542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972</TotalTime>
  <Words>307</Words>
  <Application>Microsoft Office PowerPoint</Application>
  <PresentationFormat>와이드스크린</PresentationFormat>
  <Paragraphs>133</Paragraphs>
  <Slides>15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Gill Sans MT</vt:lpstr>
      <vt:lpstr>갤러리</vt:lpstr>
      <vt:lpstr>Tim pointer</vt:lpstr>
      <vt:lpstr>히스토리</vt:lpstr>
      <vt:lpstr>하드웨어 구성   </vt:lpstr>
      <vt:lpstr>소프트웨어 정보</vt:lpstr>
      <vt:lpstr>사용 시나리오   </vt:lpstr>
      <vt:lpstr>화면이 너무 큰 경우</vt:lpstr>
      <vt:lpstr>계산이 불가능한 잘못된 입력이 들어온 경우 -&gt;화면이 흔들리거나 두 손 입력,  오 입력된 경우  </vt:lpstr>
      <vt:lpstr>싱글 터치의 경우</vt:lpstr>
      <vt:lpstr>더블 터치의 경우</vt:lpstr>
      <vt:lpstr>롱 터치의 경우</vt:lpstr>
      <vt:lpstr>드래그의 경우</vt:lpstr>
      <vt:lpstr>연결불량일 때 (페어링 끊김, 신호 간섭)</vt:lpstr>
      <vt:lpstr>센서와 블루투스 연결이 끊겼을 경우</vt:lpstr>
      <vt:lpstr>센서와 주고받는 신호가 비정상적일 경우</vt:lpstr>
      <vt:lpstr>기타사항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손민재</cp:lastModifiedBy>
  <cp:revision>104</cp:revision>
  <dcterms:created xsi:type="dcterms:W3CDTF">2017-09-13T09:56:16Z</dcterms:created>
  <dcterms:modified xsi:type="dcterms:W3CDTF">2017-10-19T03:46:39Z</dcterms:modified>
</cp:coreProperties>
</file>