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708"/>
  </p:normalViewPr>
  <p:slideViewPr>
    <p:cSldViewPr snapToGrid="0">
      <p:cViewPr varScale="1">
        <p:scale>
          <a:sx n="129" d="100"/>
          <a:sy n="129" d="100"/>
        </p:scale>
        <p:origin x="208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50" y="1031500"/>
            <a:ext cx="1756800" cy="715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Eventify</a:t>
            </a:r>
            <a:endParaRPr sz="16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474425" y="2803150"/>
            <a:ext cx="1502100" cy="715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2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 Account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2167913" y="2803150"/>
            <a:ext cx="1502100" cy="715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Browsing &amp; Discovery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872301" y="2803150"/>
            <a:ext cx="1502100" cy="715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Ticketing &amp; Payments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566437" y="2803150"/>
            <a:ext cx="1502100" cy="715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Organizer Management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Google Shape;59;p13"/>
          <p:cNvCxnSpPr>
            <a:endCxn id="55" idx="0"/>
          </p:cNvCxnSpPr>
          <p:nvPr/>
        </p:nvCxnSpPr>
        <p:spPr>
          <a:xfrm flipH="1">
            <a:off x="1225475" y="2215450"/>
            <a:ext cx="810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stCxn id="56" idx="0"/>
          </p:cNvCxnSpPr>
          <p:nvPr/>
        </p:nvCxnSpPr>
        <p:spPr>
          <a:xfrm rot="10800000">
            <a:off x="2918963" y="2228650"/>
            <a:ext cx="0" cy="574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" name="Google Shape;61;p13"/>
          <p:cNvCxnSpPr/>
          <p:nvPr/>
        </p:nvCxnSpPr>
        <p:spPr>
          <a:xfrm rot="10800000">
            <a:off x="8036039" y="2215450"/>
            <a:ext cx="0" cy="587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2" name="Google Shape;62;p13"/>
          <p:cNvSpPr/>
          <p:nvPr/>
        </p:nvSpPr>
        <p:spPr>
          <a:xfrm>
            <a:off x="7285012" y="2803150"/>
            <a:ext cx="1502100" cy="7152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&amp; Communication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Google Shape;63;p13"/>
          <p:cNvCxnSpPr>
            <a:stCxn id="54" idx="2"/>
            <a:endCxn id="57" idx="0"/>
          </p:cNvCxnSpPr>
          <p:nvPr/>
        </p:nvCxnSpPr>
        <p:spPr>
          <a:xfrm>
            <a:off x="4623350" y="1746700"/>
            <a:ext cx="0" cy="1056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/>
          <p:nvPr/>
        </p:nvCxnSpPr>
        <p:spPr>
          <a:xfrm rot="10800000">
            <a:off x="6317463" y="2228500"/>
            <a:ext cx="0" cy="580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5" name="Google Shape;65;p13"/>
          <p:cNvCxnSpPr/>
          <p:nvPr/>
        </p:nvCxnSpPr>
        <p:spPr>
          <a:xfrm>
            <a:off x="1248000" y="2228500"/>
            <a:ext cx="67824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1629323" y="316301"/>
            <a:ext cx="5158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Eventify: Functional Decomposition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426002-61C8-A8F5-006C-4090B14E7F30}"/>
              </a:ext>
            </a:extLst>
          </p:cNvPr>
          <p:cNvSpPr txBox="1"/>
          <p:nvPr/>
        </p:nvSpPr>
        <p:spPr>
          <a:xfrm>
            <a:off x="539750" y="3600450"/>
            <a:ext cx="128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Dhruv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2FF5F-120A-D5B5-2BF3-F39491593316}"/>
              </a:ext>
            </a:extLst>
          </p:cNvPr>
          <p:cNvSpPr txBox="1"/>
          <p:nvPr/>
        </p:nvSpPr>
        <p:spPr>
          <a:xfrm>
            <a:off x="2274437" y="3600450"/>
            <a:ext cx="128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Surya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09BCA-6FD9-4208-A918-EEE756D6EF54}"/>
              </a:ext>
            </a:extLst>
          </p:cNvPr>
          <p:cNvSpPr txBox="1"/>
          <p:nvPr/>
        </p:nvSpPr>
        <p:spPr>
          <a:xfrm>
            <a:off x="3994675" y="3600450"/>
            <a:ext cx="128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Riddhi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83DCB-91FE-A4B6-DA20-9C115B075E76}"/>
              </a:ext>
            </a:extLst>
          </p:cNvPr>
          <p:cNvSpPr txBox="1"/>
          <p:nvPr/>
        </p:nvSpPr>
        <p:spPr>
          <a:xfrm>
            <a:off x="5672938" y="3600450"/>
            <a:ext cx="128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C68B3-2942-E5D5-2BEF-7889F2A5AACF}"/>
              </a:ext>
            </a:extLst>
          </p:cNvPr>
          <p:cNvSpPr txBox="1"/>
          <p:nvPr/>
        </p:nvSpPr>
        <p:spPr>
          <a:xfrm>
            <a:off x="7385875" y="3586701"/>
            <a:ext cx="1289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Divy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75;p14">
            <a:extLst>
              <a:ext uri="{FF2B5EF4-FFF2-40B4-BE49-F238E27FC236}">
                <a16:creationId xmlns:a16="http://schemas.microsoft.com/office/drawing/2014/main" id="{0FF9CCFF-0C3E-DC21-D5C4-913892A155FC}"/>
              </a:ext>
            </a:extLst>
          </p:cNvPr>
          <p:cNvCxnSpPr/>
          <p:nvPr/>
        </p:nvCxnSpPr>
        <p:spPr>
          <a:xfrm>
            <a:off x="421975" y="2772638"/>
            <a:ext cx="7137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Google Shape;76;p14">
            <a:extLst>
              <a:ext uri="{FF2B5EF4-FFF2-40B4-BE49-F238E27FC236}">
                <a16:creationId xmlns:a16="http://schemas.microsoft.com/office/drawing/2014/main" id="{539BED89-5AC1-770A-70B5-EB8A255BAB43}"/>
              </a:ext>
            </a:extLst>
          </p:cNvPr>
          <p:cNvCxnSpPr/>
          <p:nvPr/>
        </p:nvCxnSpPr>
        <p:spPr>
          <a:xfrm>
            <a:off x="598077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Google Shape;77;p14">
            <a:extLst>
              <a:ext uri="{FF2B5EF4-FFF2-40B4-BE49-F238E27FC236}">
                <a16:creationId xmlns:a16="http://schemas.microsoft.com/office/drawing/2014/main" id="{54F8EB8D-CA16-A0AB-AF7A-8D8CCD052F4B}"/>
              </a:ext>
            </a:extLst>
          </p:cNvPr>
          <p:cNvCxnSpPr/>
          <p:nvPr/>
        </p:nvCxnSpPr>
        <p:spPr>
          <a:xfrm rot="10800000" flipH="1">
            <a:off x="4930675" y="2791161"/>
            <a:ext cx="978600" cy="1689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78;p14">
            <a:extLst>
              <a:ext uri="{FF2B5EF4-FFF2-40B4-BE49-F238E27FC236}">
                <a16:creationId xmlns:a16="http://schemas.microsoft.com/office/drawing/2014/main" id="{FA5E27E9-CD9D-A7F2-AF82-C841C968F4E0}"/>
              </a:ext>
            </a:extLst>
          </p:cNvPr>
          <p:cNvCxnSpPr>
            <a:cxnSpLocks/>
          </p:cNvCxnSpPr>
          <p:nvPr/>
        </p:nvCxnSpPr>
        <p:spPr>
          <a:xfrm flipV="1">
            <a:off x="1741600" y="2791161"/>
            <a:ext cx="1035056" cy="172342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79;p14">
            <a:extLst>
              <a:ext uri="{FF2B5EF4-FFF2-40B4-BE49-F238E27FC236}">
                <a16:creationId xmlns:a16="http://schemas.microsoft.com/office/drawing/2014/main" id="{25CCA6BE-2BB1-1BA7-D832-B9D056C26B49}"/>
              </a:ext>
            </a:extLst>
          </p:cNvPr>
          <p:cNvCxnSpPr/>
          <p:nvPr/>
        </p:nvCxnSpPr>
        <p:spPr>
          <a:xfrm>
            <a:off x="33853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80;p14">
            <a:extLst>
              <a:ext uri="{FF2B5EF4-FFF2-40B4-BE49-F238E27FC236}">
                <a16:creationId xmlns:a16="http://schemas.microsoft.com/office/drawing/2014/main" id="{5BA7D362-A25B-19D7-71AC-7039E08CBF96}"/>
              </a:ext>
            </a:extLst>
          </p:cNvPr>
          <p:cNvSpPr/>
          <p:nvPr/>
        </p:nvSpPr>
        <p:spPr>
          <a:xfrm>
            <a:off x="2685273" y="813604"/>
            <a:ext cx="2067032" cy="29317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 Event Browsing &amp; Discovery</a:t>
            </a:r>
          </a:p>
        </p:txBody>
      </p:sp>
      <p:sp>
        <p:nvSpPr>
          <p:cNvPr id="8" name="Google Shape;81;p14">
            <a:extLst>
              <a:ext uri="{FF2B5EF4-FFF2-40B4-BE49-F238E27FC236}">
                <a16:creationId xmlns:a16="http://schemas.microsoft.com/office/drawing/2014/main" id="{1F17D897-BDDC-323D-EC5A-DC78DE7642A3}"/>
              </a:ext>
            </a:extLst>
          </p:cNvPr>
          <p:cNvSpPr/>
          <p:nvPr/>
        </p:nvSpPr>
        <p:spPr>
          <a:xfrm>
            <a:off x="5242874" y="802059"/>
            <a:ext cx="1692399" cy="31668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03. Ticketing &amp; Payments</a:t>
            </a:r>
          </a:p>
        </p:txBody>
      </p:sp>
      <p:sp>
        <p:nvSpPr>
          <p:cNvPr id="9" name="Google Shape;82;p14">
            <a:extLst>
              <a:ext uri="{FF2B5EF4-FFF2-40B4-BE49-F238E27FC236}">
                <a16:creationId xmlns:a16="http://schemas.microsoft.com/office/drawing/2014/main" id="{08BCF6A6-A4FC-709B-CFFB-FFB00DE8BAFF}"/>
              </a:ext>
            </a:extLst>
          </p:cNvPr>
          <p:cNvSpPr/>
          <p:nvPr/>
        </p:nvSpPr>
        <p:spPr>
          <a:xfrm>
            <a:off x="4206775" y="4480462"/>
            <a:ext cx="1986400" cy="3998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05. Notifications &amp; Communication</a:t>
            </a:r>
          </a:p>
        </p:txBody>
      </p:sp>
      <p:sp>
        <p:nvSpPr>
          <p:cNvPr id="10" name="Google Shape;83;p14">
            <a:extLst>
              <a:ext uri="{FF2B5EF4-FFF2-40B4-BE49-F238E27FC236}">
                <a16:creationId xmlns:a16="http://schemas.microsoft.com/office/drawing/2014/main" id="{3073D3DF-1914-8AB0-B2F8-FEDDC699AE1A}"/>
              </a:ext>
            </a:extLst>
          </p:cNvPr>
          <p:cNvSpPr/>
          <p:nvPr/>
        </p:nvSpPr>
        <p:spPr>
          <a:xfrm>
            <a:off x="7559875" y="2464438"/>
            <a:ext cx="1292700" cy="620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Eventify</a:t>
            </a:r>
          </a:p>
        </p:txBody>
      </p:sp>
      <p:cxnSp>
        <p:nvCxnSpPr>
          <p:cNvPr id="12" name="Google Shape;86;p14">
            <a:extLst>
              <a:ext uri="{FF2B5EF4-FFF2-40B4-BE49-F238E27FC236}">
                <a16:creationId xmlns:a16="http://schemas.microsoft.com/office/drawing/2014/main" id="{96B914DE-1B38-6B26-3EF6-A1DDC251FDC9}"/>
              </a:ext>
            </a:extLst>
          </p:cNvPr>
          <p:cNvCxnSpPr/>
          <p:nvPr/>
        </p:nvCxnSpPr>
        <p:spPr>
          <a:xfrm rot="10800000">
            <a:off x="6321928" y="1592128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90;p14">
            <a:extLst>
              <a:ext uri="{FF2B5EF4-FFF2-40B4-BE49-F238E27FC236}">
                <a16:creationId xmlns:a16="http://schemas.microsoft.com/office/drawing/2014/main" id="{6A48E017-7745-2D91-B839-339CB9B29ADB}"/>
              </a:ext>
            </a:extLst>
          </p:cNvPr>
          <p:cNvCxnSpPr>
            <a:cxnSpLocks/>
          </p:cNvCxnSpPr>
          <p:nvPr/>
        </p:nvCxnSpPr>
        <p:spPr>
          <a:xfrm flipH="1">
            <a:off x="5584008" y="1838348"/>
            <a:ext cx="900505" cy="25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" name="Google Shape;92;p14">
            <a:extLst>
              <a:ext uri="{FF2B5EF4-FFF2-40B4-BE49-F238E27FC236}">
                <a16:creationId xmlns:a16="http://schemas.microsoft.com/office/drawing/2014/main" id="{63086E37-30B2-8BDA-BB93-811738AB58E1}"/>
              </a:ext>
            </a:extLst>
          </p:cNvPr>
          <p:cNvCxnSpPr/>
          <p:nvPr/>
        </p:nvCxnSpPr>
        <p:spPr>
          <a:xfrm rot="10800000">
            <a:off x="3675725" y="1498668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94;p14">
            <a:extLst>
              <a:ext uri="{FF2B5EF4-FFF2-40B4-BE49-F238E27FC236}">
                <a16:creationId xmlns:a16="http://schemas.microsoft.com/office/drawing/2014/main" id="{79BB94F1-1086-8577-8D29-B909B81B5DE6}"/>
              </a:ext>
            </a:extLst>
          </p:cNvPr>
          <p:cNvSpPr/>
          <p:nvPr/>
        </p:nvSpPr>
        <p:spPr>
          <a:xfrm>
            <a:off x="963398" y="4487227"/>
            <a:ext cx="1813258" cy="329396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04. Organizer Management</a:t>
            </a:r>
          </a:p>
        </p:txBody>
      </p:sp>
      <p:cxnSp>
        <p:nvCxnSpPr>
          <p:cNvPr id="20" name="Google Shape;95;p14">
            <a:extLst>
              <a:ext uri="{FF2B5EF4-FFF2-40B4-BE49-F238E27FC236}">
                <a16:creationId xmlns:a16="http://schemas.microsoft.com/office/drawing/2014/main" id="{30186656-B7C9-D276-9015-07C9CBCC4D34}"/>
              </a:ext>
            </a:extLst>
          </p:cNvPr>
          <p:cNvCxnSpPr/>
          <p:nvPr/>
        </p:nvCxnSpPr>
        <p:spPr>
          <a:xfrm>
            <a:off x="1023125" y="1111438"/>
            <a:ext cx="1166700" cy="1630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96;p14">
            <a:extLst>
              <a:ext uri="{FF2B5EF4-FFF2-40B4-BE49-F238E27FC236}">
                <a16:creationId xmlns:a16="http://schemas.microsoft.com/office/drawing/2014/main" id="{55065392-0EBA-12B2-4C80-166B5DB595DE}"/>
              </a:ext>
            </a:extLst>
          </p:cNvPr>
          <p:cNvSpPr/>
          <p:nvPr/>
        </p:nvSpPr>
        <p:spPr>
          <a:xfrm>
            <a:off x="323075" y="834045"/>
            <a:ext cx="1795499" cy="2727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2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01. Account Management</a:t>
            </a:r>
          </a:p>
        </p:txBody>
      </p:sp>
      <p:cxnSp>
        <p:nvCxnSpPr>
          <p:cNvPr id="22" name="Google Shape;97;p14">
            <a:extLst>
              <a:ext uri="{FF2B5EF4-FFF2-40B4-BE49-F238E27FC236}">
                <a16:creationId xmlns:a16="http://schemas.microsoft.com/office/drawing/2014/main" id="{497A1422-7774-F19D-7B35-C99BDDA1B985}"/>
              </a:ext>
            </a:extLst>
          </p:cNvPr>
          <p:cNvCxnSpPr/>
          <p:nvPr/>
        </p:nvCxnSpPr>
        <p:spPr>
          <a:xfrm rot="10800000">
            <a:off x="1778712" y="2141566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98;p14">
            <a:extLst>
              <a:ext uri="{FF2B5EF4-FFF2-40B4-BE49-F238E27FC236}">
                <a16:creationId xmlns:a16="http://schemas.microsoft.com/office/drawing/2014/main" id="{D8C5F0F5-991D-4575-E8E7-08D481D468DF}"/>
              </a:ext>
            </a:extLst>
          </p:cNvPr>
          <p:cNvCxnSpPr/>
          <p:nvPr/>
        </p:nvCxnSpPr>
        <p:spPr>
          <a:xfrm rot="10800000">
            <a:off x="5301875" y="1376402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4" name="Google Shape;99;p14">
            <a:extLst>
              <a:ext uri="{FF2B5EF4-FFF2-40B4-BE49-F238E27FC236}">
                <a16:creationId xmlns:a16="http://schemas.microsoft.com/office/drawing/2014/main" id="{A8C484A5-330E-2766-9BA4-3F0D7A6E1601}"/>
              </a:ext>
            </a:extLst>
          </p:cNvPr>
          <p:cNvCxnSpPr/>
          <p:nvPr/>
        </p:nvCxnSpPr>
        <p:spPr>
          <a:xfrm rot="10800000">
            <a:off x="2996831" y="181680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5" name="Google Shape;100;p14">
            <a:extLst>
              <a:ext uri="{FF2B5EF4-FFF2-40B4-BE49-F238E27FC236}">
                <a16:creationId xmlns:a16="http://schemas.microsoft.com/office/drawing/2014/main" id="{B1012F3E-ED72-14AE-98EB-0153E0783623}"/>
              </a:ext>
            </a:extLst>
          </p:cNvPr>
          <p:cNvCxnSpPr>
            <a:cxnSpLocks/>
          </p:cNvCxnSpPr>
          <p:nvPr/>
        </p:nvCxnSpPr>
        <p:spPr>
          <a:xfrm flipH="1">
            <a:off x="676141" y="1601613"/>
            <a:ext cx="70390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6" name="Google Shape;101;p14">
            <a:extLst>
              <a:ext uri="{FF2B5EF4-FFF2-40B4-BE49-F238E27FC236}">
                <a16:creationId xmlns:a16="http://schemas.microsoft.com/office/drawing/2014/main" id="{3050A900-429C-E1B2-42D5-99957DE1C4F1}"/>
              </a:ext>
            </a:extLst>
          </p:cNvPr>
          <p:cNvCxnSpPr/>
          <p:nvPr/>
        </p:nvCxnSpPr>
        <p:spPr>
          <a:xfrm rot="10800000">
            <a:off x="3367093" y="2328411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" name="Google Shape;102;p14">
            <a:extLst>
              <a:ext uri="{FF2B5EF4-FFF2-40B4-BE49-F238E27FC236}">
                <a16:creationId xmlns:a16="http://schemas.microsoft.com/office/drawing/2014/main" id="{705ECF75-41E7-5B36-5F36-FB69A8567B94}"/>
              </a:ext>
            </a:extLst>
          </p:cNvPr>
          <p:cNvCxnSpPr/>
          <p:nvPr/>
        </p:nvCxnSpPr>
        <p:spPr>
          <a:xfrm rot="10800000">
            <a:off x="787644" y="2051607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8" name="Google Shape;103;p14">
            <a:extLst>
              <a:ext uri="{FF2B5EF4-FFF2-40B4-BE49-F238E27FC236}">
                <a16:creationId xmlns:a16="http://schemas.microsoft.com/office/drawing/2014/main" id="{5720F95F-DD0E-8C4D-F0A9-98E4396C24E4}"/>
              </a:ext>
            </a:extLst>
          </p:cNvPr>
          <p:cNvCxnSpPr/>
          <p:nvPr/>
        </p:nvCxnSpPr>
        <p:spPr>
          <a:xfrm rot="10800000">
            <a:off x="5500990" y="3479920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05;p14">
            <a:extLst>
              <a:ext uri="{FF2B5EF4-FFF2-40B4-BE49-F238E27FC236}">
                <a16:creationId xmlns:a16="http://schemas.microsoft.com/office/drawing/2014/main" id="{EF22B654-0F5C-53FF-8B90-D14B2CC4BA6C}"/>
              </a:ext>
            </a:extLst>
          </p:cNvPr>
          <p:cNvCxnSpPr/>
          <p:nvPr/>
        </p:nvCxnSpPr>
        <p:spPr>
          <a:xfrm rot="10800000">
            <a:off x="5212143" y="4015116"/>
            <a:ext cx="9411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110;p14">
            <a:extLst>
              <a:ext uri="{FF2B5EF4-FFF2-40B4-BE49-F238E27FC236}">
                <a16:creationId xmlns:a16="http://schemas.microsoft.com/office/drawing/2014/main" id="{0351E44D-14F2-E65F-0580-6598612E27C8}"/>
              </a:ext>
            </a:extLst>
          </p:cNvPr>
          <p:cNvCxnSpPr/>
          <p:nvPr/>
        </p:nvCxnSpPr>
        <p:spPr>
          <a:xfrm rot="10800000">
            <a:off x="4500652" y="3685512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6" name="Google Shape;111;p14">
            <a:extLst>
              <a:ext uri="{FF2B5EF4-FFF2-40B4-BE49-F238E27FC236}">
                <a16:creationId xmlns:a16="http://schemas.microsoft.com/office/drawing/2014/main" id="{F7BFB47A-C310-165C-AF57-48547592C861}"/>
              </a:ext>
            </a:extLst>
          </p:cNvPr>
          <p:cNvCxnSpPr/>
          <p:nvPr/>
        </p:nvCxnSpPr>
        <p:spPr>
          <a:xfrm rot="10800000">
            <a:off x="1666197" y="3084538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8" name="Google Shape;115;p14">
            <a:extLst>
              <a:ext uri="{FF2B5EF4-FFF2-40B4-BE49-F238E27FC236}">
                <a16:creationId xmlns:a16="http://schemas.microsoft.com/office/drawing/2014/main" id="{8E698919-14B5-B40F-6C38-9A984533116F}"/>
              </a:ext>
            </a:extLst>
          </p:cNvPr>
          <p:cNvSpPr txBox="1"/>
          <p:nvPr/>
        </p:nvSpPr>
        <p:spPr>
          <a:xfrm>
            <a:off x="4507442" y="2231457"/>
            <a:ext cx="723483" cy="26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Google Shape;116;p14">
            <a:extLst>
              <a:ext uri="{FF2B5EF4-FFF2-40B4-BE49-F238E27FC236}">
                <a16:creationId xmlns:a16="http://schemas.microsoft.com/office/drawing/2014/main" id="{438DCFD0-34E0-2DE5-30AD-8178AA6CFA77}"/>
              </a:ext>
            </a:extLst>
          </p:cNvPr>
          <p:cNvCxnSpPr/>
          <p:nvPr/>
        </p:nvCxnSpPr>
        <p:spPr>
          <a:xfrm rot="10800000">
            <a:off x="4021150" y="2009927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19;p14">
            <a:extLst>
              <a:ext uri="{FF2B5EF4-FFF2-40B4-BE49-F238E27FC236}">
                <a16:creationId xmlns:a16="http://schemas.microsoft.com/office/drawing/2014/main" id="{6828BE14-6B9F-4C13-E8E5-F2F707B6C77E}"/>
              </a:ext>
            </a:extLst>
          </p:cNvPr>
          <p:cNvCxnSpPr/>
          <p:nvPr/>
        </p:nvCxnSpPr>
        <p:spPr>
          <a:xfrm rot="10800000">
            <a:off x="2446532" y="3317887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122;p14">
            <a:extLst>
              <a:ext uri="{FF2B5EF4-FFF2-40B4-BE49-F238E27FC236}">
                <a16:creationId xmlns:a16="http://schemas.microsoft.com/office/drawing/2014/main" id="{076E6C0A-5796-3486-6469-C922F43071E0}"/>
              </a:ext>
            </a:extLst>
          </p:cNvPr>
          <p:cNvCxnSpPr/>
          <p:nvPr/>
        </p:nvCxnSpPr>
        <p:spPr>
          <a:xfrm rot="10800000">
            <a:off x="963398" y="4300300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B2745D-4F63-13E7-7E82-0415EF94F176}"/>
              </a:ext>
            </a:extLst>
          </p:cNvPr>
          <p:cNvSpPr txBox="1"/>
          <p:nvPr/>
        </p:nvSpPr>
        <p:spPr>
          <a:xfrm>
            <a:off x="2495134" y="81911"/>
            <a:ext cx="334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Eventify: Fish-Bone Diagram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ADDB4E-53D0-89D4-7F01-FC75CC4FDF5C}"/>
              </a:ext>
            </a:extLst>
          </p:cNvPr>
          <p:cNvSpPr txBox="1"/>
          <p:nvPr/>
        </p:nvSpPr>
        <p:spPr>
          <a:xfrm>
            <a:off x="360788" y="1378492"/>
            <a:ext cx="977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 user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A779F7B-AD47-CA5D-F5F9-5A78A11AAA25}"/>
              </a:ext>
            </a:extLst>
          </p:cNvPr>
          <p:cNvSpPr txBox="1"/>
          <p:nvPr/>
        </p:nvSpPr>
        <p:spPr>
          <a:xfrm>
            <a:off x="1013061" y="1781187"/>
            <a:ext cx="5300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Login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5193EE-7619-521D-6D51-90924BA8764B}"/>
              </a:ext>
            </a:extLst>
          </p:cNvPr>
          <p:cNvSpPr txBox="1"/>
          <p:nvPr/>
        </p:nvSpPr>
        <p:spPr>
          <a:xfrm>
            <a:off x="1197665" y="2197243"/>
            <a:ext cx="7622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Reset Password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79F9AE-C482-0A51-4740-27B1C79A6B71}"/>
              </a:ext>
            </a:extLst>
          </p:cNvPr>
          <p:cNvSpPr txBox="1"/>
          <p:nvPr/>
        </p:nvSpPr>
        <p:spPr>
          <a:xfrm>
            <a:off x="1364361" y="1498668"/>
            <a:ext cx="10452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Manage profile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7F1B2A-B0FA-B305-E911-6B7A941E14DE}"/>
              </a:ext>
            </a:extLst>
          </p:cNvPr>
          <p:cNvSpPr txBox="1"/>
          <p:nvPr/>
        </p:nvSpPr>
        <p:spPr>
          <a:xfrm>
            <a:off x="1731429" y="1778086"/>
            <a:ext cx="1045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Authentication check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BB6042-0FAE-10F4-10F0-4ACE2FED7609}"/>
              </a:ext>
            </a:extLst>
          </p:cNvPr>
          <p:cNvSpPr txBox="1"/>
          <p:nvPr/>
        </p:nvSpPr>
        <p:spPr>
          <a:xfrm>
            <a:off x="2086801" y="2208283"/>
            <a:ext cx="5874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Logout</a:t>
            </a:r>
          </a:p>
        </p:txBody>
      </p:sp>
      <p:cxnSp>
        <p:nvCxnSpPr>
          <p:cNvPr id="58" name="Google Shape;102;p14">
            <a:extLst>
              <a:ext uri="{FF2B5EF4-FFF2-40B4-BE49-F238E27FC236}">
                <a16:creationId xmlns:a16="http://schemas.microsoft.com/office/drawing/2014/main" id="{13BF5993-5AAE-48A1-EA77-2FB7831A9D99}"/>
              </a:ext>
            </a:extLst>
          </p:cNvPr>
          <p:cNvCxnSpPr>
            <a:cxnSpLocks/>
          </p:cNvCxnSpPr>
          <p:nvPr/>
        </p:nvCxnSpPr>
        <p:spPr>
          <a:xfrm rot="10800000">
            <a:off x="1165732" y="2554915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9" name="Google Shape;102;p14">
            <a:extLst>
              <a:ext uri="{FF2B5EF4-FFF2-40B4-BE49-F238E27FC236}">
                <a16:creationId xmlns:a16="http://schemas.microsoft.com/office/drawing/2014/main" id="{66B1770F-3EC4-4B4C-AA42-EDBD6FAAED04}"/>
              </a:ext>
            </a:extLst>
          </p:cNvPr>
          <p:cNvCxnSpPr>
            <a:cxnSpLocks/>
          </p:cNvCxnSpPr>
          <p:nvPr/>
        </p:nvCxnSpPr>
        <p:spPr>
          <a:xfrm flipV="1">
            <a:off x="1969414" y="2419385"/>
            <a:ext cx="839899" cy="270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0" name="Google Shape;102;p14">
            <a:extLst>
              <a:ext uri="{FF2B5EF4-FFF2-40B4-BE49-F238E27FC236}">
                <a16:creationId xmlns:a16="http://schemas.microsoft.com/office/drawing/2014/main" id="{0D1F37E4-6350-380C-1123-C3980EBA257A}"/>
              </a:ext>
            </a:extLst>
          </p:cNvPr>
          <p:cNvCxnSpPr>
            <a:cxnSpLocks/>
          </p:cNvCxnSpPr>
          <p:nvPr/>
        </p:nvCxnSpPr>
        <p:spPr>
          <a:xfrm>
            <a:off x="1503552" y="1773381"/>
            <a:ext cx="743290" cy="218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2F787F6-BAF3-ECAD-AC43-1AD9150DD3FE}"/>
              </a:ext>
            </a:extLst>
          </p:cNvPr>
          <p:cNvSpPr txBox="1"/>
          <p:nvPr/>
        </p:nvSpPr>
        <p:spPr>
          <a:xfrm>
            <a:off x="3591261" y="1275270"/>
            <a:ext cx="1224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View event details</a:t>
            </a:r>
          </a:p>
        </p:txBody>
      </p:sp>
      <p:cxnSp>
        <p:nvCxnSpPr>
          <p:cNvPr id="65" name="Google Shape;116;p14">
            <a:extLst>
              <a:ext uri="{FF2B5EF4-FFF2-40B4-BE49-F238E27FC236}">
                <a16:creationId xmlns:a16="http://schemas.microsoft.com/office/drawing/2014/main" id="{657CA0BF-9908-350D-F79C-B367C6342F3B}"/>
              </a:ext>
            </a:extLst>
          </p:cNvPr>
          <p:cNvCxnSpPr/>
          <p:nvPr/>
        </p:nvCxnSpPr>
        <p:spPr>
          <a:xfrm rot="10800000">
            <a:off x="4366574" y="2479379"/>
            <a:ext cx="876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86F038-FFBE-C35A-4A96-499959F6C2EC}"/>
              </a:ext>
            </a:extLst>
          </p:cNvPr>
          <p:cNvSpPr txBox="1"/>
          <p:nvPr/>
        </p:nvSpPr>
        <p:spPr>
          <a:xfrm>
            <a:off x="3121999" y="1967297"/>
            <a:ext cx="1045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Filter by price or type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45FB788-919C-3829-EF5A-557A1A5D23A3}"/>
              </a:ext>
            </a:extLst>
          </p:cNvPr>
          <p:cNvSpPr txBox="1"/>
          <p:nvPr/>
        </p:nvSpPr>
        <p:spPr>
          <a:xfrm>
            <a:off x="2881001" y="1286632"/>
            <a:ext cx="1045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Search by category</a:t>
            </a:r>
          </a:p>
          <a:p>
            <a:r>
              <a:rPr lang="en-US" sz="1000" dirty="0"/>
              <a:t>(date/location)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399C94-01E5-75D6-F0EA-AE9CD9BD7FB7}"/>
              </a:ext>
            </a:extLst>
          </p:cNvPr>
          <p:cNvSpPr txBox="1"/>
          <p:nvPr/>
        </p:nvSpPr>
        <p:spPr>
          <a:xfrm>
            <a:off x="4057179" y="1642796"/>
            <a:ext cx="889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Save event to favorites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73BEEC-0926-F5E8-5E94-396D26360A46}"/>
              </a:ext>
            </a:extLst>
          </p:cNvPr>
          <p:cNvSpPr txBox="1"/>
          <p:nvPr/>
        </p:nvSpPr>
        <p:spPr>
          <a:xfrm>
            <a:off x="4358988" y="2256677"/>
            <a:ext cx="904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Share event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FF86971-8682-E73D-1AEA-68DED98931AE}"/>
              </a:ext>
            </a:extLst>
          </p:cNvPr>
          <p:cNvSpPr txBox="1"/>
          <p:nvPr/>
        </p:nvSpPr>
        <p:spPr>
          <a:xfrm>
            <a:off x="5261942" y="1149067"/>
            <a:ext cx="891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View pricing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3147A18-6BC2-29E5-64EE-FCF17B3FBD56}"/>
              </a:ext>
            </a:extLst>
          </p:cNvPr>
          <p:cNvSpPr txBox="1"/>
          <p:nvPr/>
        </p:nvSpPr>
        <p:spPr>
          <a:xfrm>
            <a:off x="6335655" y="1236818"/>
            <a:ext cx="927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Apply promo codes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721D22-E219-6598-CA78-EB0CD6C33318}"/>
              </a:ext>
            </a:extLst>
          </p:cNvPr>
          <p:cNvSpPr txBox="1"/>
          <p:nvPr/>
        </p:nvSpPr>
        <p:spPr>
          <a:xfrm>
            <a:off x="5359495" y="1613544"/>
            <a:ext cx="1224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Purchase tickets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9BCD6D-3A50-6944-879C-BEB3E053B1E7}"/>
              </a:ext>
            </a:extLst>
          </p:cNvPr>
          <p:cNvSpPr txBox="1"/>
          <p:nvPr/>
        </p:nvSpPr>
        <p:spPr>
          <a:xfrm>
            <a:off x="5713428" y="2027063"/>
            <a:ext cx="1093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Digital QR ticket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FCFD83E-6A85-F95B-CDE9-17DB43FB2EE1}"/>
              </a:ext>
            </a:extLst>
          </p:cNvPr>
          <p:cNvSpPr txBox="1"/>
          <p:nvPr/>
        </p:nvSpPr>
        <p:spPr>
          <a:xfrm>
            <a:off x="6599012" y="1773381"/>
            <a:ext cx="12240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Refund request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2FEF0B-A6ED-B10F-63BC-895E191DE339}"/>
              </a:ext>
            </a:extLst>
          </p:cNvPr>
          <p:cNvSpPr txBox="1"/>
          <p:nvPr/>
        </p:nvSpPr>
        <p:spPr>
          <a:xfrm>
            <a:off x="6799341" y="2137151"/>
            <a:ext cx="104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Cancel request</a:t>
            </a:r>
          </a:p>
        </p:txBody>
      </p:sp>
      <p:cxnSp>
        <p:nvCxnSpPr>
          <p:cNvPr id="78" name="Google Shape;90;p14">
            <a:extLst>
              <a:ext uri="{FF2B5EF4-FFF2-40B4-BE49-F238E27FC236}">
                <a16:creationId xmlns:a16="http://schemas.microsoft.com/office/drawing/2014/main" id="{4E16B775-9C0D-B0A3-38CB-BF2FD6155524}"/>
              </a:ext>
            </a:extLst>
          </p:cNvPr>
          <p:cNvCxnSpPr>
            <a:cxnSpLocks/>
          </p:cNvCxnSpPr>
          <p:nvPr/>
        </p:nvCxnSpPr>
        <p:spPr>
          <a:xfrm flipH="1">
            <a:off x="5865222" y="2261030"/>
            <a:ext cx="900505" cy="252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79" name="Google Shape;90;p14">
            <a:extLst>
              <a:ext uri="{FF2B5EF4-FFF2-40B4-BE49-F238E27FC236}">
                <a16:creationId xmlns:a16="http://schemas.microsoft.com/office/drawing/2014/main" id="{906FBDC6-800E-98BE-3102-4210607DE4A3}"/>
              </a:ext>
            </a:extLst>
          </p:cNvPr>
          <p:cNvCxnSpPr>
            <a:cxnSpLocks/>
          </p:cNvCxnSpPr>
          <p:nvPr/>
        </p:nvCxnSpPr>
        <p:spPr>
          <a:xfrm>
            <a:off x="6608247" y="1978141"/>
            <a:ext cx="95162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0" name="Google Shape;90;p14">
            <a:extLst>
              <a:ext uri="{FF2B5EF4-FFF2-40B4-BE49-F238E27FC236}">
                <a16:creationId xmlns:a16="http://schemas.microsoft.com/office/drawing/2014/main" id="{C202CF92-3773-EACD-0522-53531E6982DB}"/>
              </a:ext>
            </a:extLst>
          </p:cNvPr>
          <p:cNvCxnSpPr>
            <a:cxnSpLocks/>
          </p:cNvCxnSpPr>
          <p:nvPr/>
        </p:nvCxnSpPr>
        <p:spPr>
          <a:xfrm>
            <a:off x="6870718" y="2367407"/>
            <a:ext cx="880446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4" name="Google Shape;111;p14">
            <a:extLst>
              <a:ext uri="{FF2B5EF4-FFF2-40B4-BE49-F238E27FC236}">
                <a16:creationId xmlns:a16="http://schemas.microsoft.com/office/drawing/2014/main" id="{63D37121-B341-F625-29B4-1EE0B717BEE2}"/>
              </a:ext>
            </a:extLst>
          </p:cNvPr>
          <p:cNvCxnSpPr/>
          <p:nvPr/>
        </p:nvCxnSpPr>
        <p:spPr>
          <a:xfrm rot="10800000">
            <a:off x="1466899" y="3479920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5" name="Google Shape;111;p14">
            <a:extLst>
              <a:ext uri="{FF2B5EF4-FFF2-40B4-BE49-F238E27FC236}">
                <a16:creationId xmlns:a16="http://schemas.microsoft.com/office/drawing/2014/main" id="{B6EFADF8-5F67-B366-606A-252A5DDA4103}"/>
              </a:ext>
            </a:extLst>
          </p:cNvPr>
          <p:cNvCxnSpPr/>
          <p:nvPr/>
        </p:nvCxnSpPr>
        <p:spPr>
          <a:xfrm rot="10800000">
            <a:off x="1195501" y="3926108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86" name="Google Shape;119;p14">
            <a:extLst>
              <a:ext uri="{FF2B5EF4-FFF2-40B4-BE49-F238E27FC236}">
                <a16:creationId xmlns:a16="http://schemas.microsoft.com/office/drawing/2014/main" id="{06158F65-31F1-A294-21A8-8ACEB56472BF}"/>
              </a:ext>
            </a:extLst>
          </p:cNvPr>
          <p:cNvCxnSpPr/>
          <p:nvPr/>
        </p:nvCxnSpPr>
        <p:spPr>
          <a:xfrm rot="10800000">
            <a:off x="2174699" y="374718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7" name="Google Shape;119;p14">
            <a:extLst>
              <a:ext uri="{FF2B5EF4-FFF2-40B4-BE49-F238E27FC236}">
                <a16:creationId xmlns:a16="http://schemas.microsoft.com/office/drawing/2014/main" id="{0044B826-AA07-D76E-EC9D-2C69449382A0}"/>
              </a:ext>
            </a:extLst>
          </p:cNvPr>
          <p:cNvCxnSpPr/>
          <p:nvPr/>
        </p:nvCxnSpPr>
        <p:spPr>
          <a:xfrm rot="10800000">
            <a:off x="1959886" y="4163600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BE8078A-E3BC-427C-BD97-8B5D82C13C34}"/>
              </a:ext>
            </a:extLst>
          </p:cNvPr>
          <p:cNvSpPr txBox="1"/>
          <p:nvPr/>
        </p:nvSpPr>
        <p:spPr>
          <a:xfrm>
            <a:off x="1543094" y="2876641"/>
            <a:ext cx="104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Create event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247EC42-915C-E6EA-A6C7-A0D1FE5CC6DC}"/>
              </a:ext>
            </a:extLst>
          </p:cNvPr>
          <p:cNvSpPr txBox="1"/>
          <p:nvPr/>
        </p:nvSpPr>
        <p:spPr>
          <a:xfrm>
            <a:off x="2516320" y="3099131"/>
            <a:ext cx="104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Attendee list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C873F8F-3E88-C1E1-B093-0AB693E200BE}"/>
              </a:ext>
            </a:extLst>
          </p:cNvPr>
          <p:cNvSpPr txBox="1"/>
          <p:nvPr/>
        </p:nvSpPr>
        <p:spPr>
          <a:xfrm>
            <a:off x="1489041" y="3273600"/>
            <a:ext cx="8212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Edit event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B8507DC-FB6B-F5E4-CC6C-4E55624578AF}"/>
              </a:ext>
            </a:extLst>
          </p:cNvPr>
          <p:cNvSpPr txBox="1"/>
          <p:nvPr/>
        </p:nvSpPr>
        <p:spPr>
          <a:xfrm>
            <a:off x="2199171" y="3542092"/>
            <a:ext cx="104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Capacity check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5C3597A-6E06-6AAA-28F5-F52B18302D9A}"/>
              </a:ext>
            </a:extLst>
          </p:cNvPr>
          <p:cNvSpPr txBox="1"/>
          <p:nvPr/>
        </p:nvSpPr>
        <p:spPr>
          <a:xfrm>
            <a:off x="1952842" y="3945761"/>
            <a:ext cx="104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Cancel request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BF2DA92-A2C8-A2F6-5589-FD6935BC50F6}"/>
              </a:ext>
            </a:extLst>
          </p:cNvPr>
          <p:cNvSpPr txBox="1"/>
          <p:nvPr/>
        </p:nvSpPr>
        <p:spPr>
          <a:xfrm>
            <a:off x="1109072" y="3703530"/>
            <a:ext cx="104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Configure tiers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1A7B2D-9C8C-A835-83EB-BA95C4497FBC}"/>
              </a:ext>
            </a:extLst>
          </p:cNvPr>
          <p:cNvSpPr txBox="1"/>
          <p:nvPr/>
        </p:nvSpPr>
        <p:spPr>
          <a:xfrm>
            <a:off x="880126" y="4081201"/>
            <a:ext cx="1042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Sales report</a:t>
            </a:r>
          </a:p>
        </p:txBody>
      </p:sp>
      <p:cxnSp>
        <p:nvCxnSpPr>
          <p:cNvPr id="95" name="Google Shape;110;p14">
            <a:extLst>
              <a:ext uri="{FF2B5EF4-FFF2-40B4-BE49-F238E27FC236}">
                <a16:creationId xmlns:a16="http://schemas.microsoft.com/office/drawing/2014/main" id="{6AD223A2-7619-2992-A640-A799B8978E19}"/>
              </a:ext>
            </a:extLst>
          </p:cNvPr>
          <p:cNvCxnSpPr/>
          <p:nvPr/>
        </p:nvCxnSpPr>
        <p:spPr>
          <a:xfrm rot="10800000">
            <a:off x="4194124" y="4218729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96" name="Google Shape;110;p14">
            <a:extLst>
              <a:ext uri="{FF2B5EF4-FFF2-40B4-BE49-F238E27FC236}">
                <a16:creationId xmlns:a16="http://schemas.microsoft.com/office/drawing/2014/main" id="{76BD1F2E-52C5-3DBD-6A0D-C91D105DE62D}"/>
              </a:ext>
            </a:extLst>
          </p:cNvPr>
          <p:cNvCxnSpPr/>
          <p:nvPr/>
        </p:nvCxnSpPr>
        <p:spPr>
          <a:xfrm rot="10800000">
            <a:off x="4804724" y="3170113"/>
            <a:ext cx="8913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CF040A0-8F47-0461-3AEE-5615ACF17C12}"/>
              </a:ext>
            </a:extLst>
          </p:cNvPr>
          <p:cNvSpPr txBox="1"/>
          <p:nvPr/>
        </p:nvSpPr>
        <p:spPr>
          <a:xfrm>
            <a:off x="4823164" y="2943315"/>
            <a:ext cx="847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Reminders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BF38473-B140-A687-0FE1-B6DCC56A84B2}"/>
              </a:ext>
            </a:extLst>
          </p:cNvPr>
          <p:cNvSpPr txBox="1"/>
          <p:nvPr/>
        </p:nvSpPr>
        <p:spPr>
          <a:xfrm>
            <a:off x="5555710" y="3267371"/>
            <a:ext cx="766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SMS alert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EB7B0-A64A-E333-6E59-E2E34FACBCA6}"/>
              </a:ext>
            </a:extLst>
          </p:cNvPr>
          <p:cNvSpPr txBox="1"/>
          <p:nvPr/>
        </p:nvSpPr>
        <p:spPr>
          <a:xfrm>
            <a:off x="4473102" y="3459158"/>
            <a:ext cx="978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Cancellations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CEE6AC-89FF-E241-FA2E-28AE6E9E3A5B}"/>
              </a:ext>
            </a:extLst>
          </p:cNvPr>
          <p:cNvSpPr txBox="1"/>
          <p:nvPr/>
        </p:nvSpPr>
        <p:spPr>
          <a:xfrm>
            <a:off x="4125745" y="3994275"/>
            <a:ext cx="9786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Confirmations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8AD18FD-A0EB-4B99-DC56-2F6F4BEA9E79}"/>
              </a:ext>
            </a:extLst>
          </p:cNvPr>
          <p:cNvSpPr txBox="1"/>
          <p:nvPr/>
        </p:nvSpPr>
        <p:spPr>
          <a:xfrm>
            <a:off x="5267564" y="3808625"/>
            <a:ext cx="8477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Push notify</a:t>
            </a:r>
          </a:p>
        </p:txBody>
      </p:sp>
    </p:spTree>
    <p:extLst>
      <p:ext uri="{BB962C8B-B14F-4D97-AF65-F5344CB8AC3E}">
        <p14:creationId xmlns:p14="http://schemas.microsoft.com/office/powerpoint/2010/main" val="6356164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131</Words>
  <Application>Microsoft Macintosh PowerPoint</Application>
  <PresentationFormat>On-screen Show (16:9)</PresentationFormat>
  <Paragraphs>49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Soni, Riddhi Hasmukhbhai</dc:creator>
  <cp:lastModifiedBy>Khan, Surmed Adil</cp:lastModifiedBy>
  <cp:revision>7</cp:revision>
  <dcterms:modified xsi:type="dcterms:W3CDTF">2025-10-04T00:48:10Z</dcterms:modified>
</cp:coreProperties>
</file>