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8"/>
  </p:notesMasterIdLst>
  <p:sldIdLst>
    <p:sldId id="256" r:id="rId2"/>
    <p:sldId id="258" r:id="rId3"/>
    <p:sldId id="304" r:id="rId4"/>
    <p:sldId id="260" r:id="rId5"/>
    <p:sldId id="293" r:id="rId6"/>
    <p:sldId id="282" r:id="rId7"/>
    <p:sldId id="285" r:id="rId8"/>
    <p:sldId id="313" r:id="rId9"/>
    <p:sldId id="314" r:id="rId10"/>
    <p:sldId id="362" r:id="rId11"/>
    <p:sldId id="361" r:id="rId12"/>
    <p:sldId id="363" r:id="rId13"/>
    <p:sldId id="365" r:id="rId14"/>
    <p:sldId id="364" r:id="rId15"/>
    <p:sldId id="366" r:id="rId16"/>
    <p:sldId id="370" r:id="rId17"/>
    <p:sldId id="371" r:id="rId18"/>
    <p:sldId id="372" r:id="rId19"/>
    <p:sldId id="259" r:id="rId20"/>
    <p:sldId id="300" r:id="rId21"/>
    <p:sldId id="303" r:id="rId22"/>
    <p:sldId id="295" r:id="rId23"/>
    <p:sldId id="298" r:id="rId24"/>
    <p:sldId id="299" r:id="rId25"/>
    <p:sldId id="369" r:id="rId26"/>
    <p:sldId id="367" r:id="rId27"/>
  </p:sldIdLst>
  <p:sldSz cx="9144000" cy="5143500" type="screen16x9"/>
  <p:notesSz cx="6858000" cy="9144000"/>
  <p:embeddedFontLst>
    <p:embeddedFont>
      <p:font typeface="Abel" panose="02000506030000020004" pitchFamily="2" charset="0"/>
      <p:regular r:id="rId29"/>
    </p:embeddedFont>
    <p:embeddedFont>
      <p:font typeface="Barlow" pitchFamily="2" charset="77"/>
      <p:regular r:id="rId30"/>
      <p:bold r:id="rId31"/>
      <p:italic r:id="rId32"/>
      <p:boldItalic r:id="rId33"/>
    </p:embeddedFont>
    <p:embeddedFont>
      <p:font typeface="Barlow Condensed" panose="020F0502020204030204" pitchFamily="34" charset="0"/>
      <p:regular r:id="rId34"/>
      <p:bold r:id="rId35"/>
      <p:italic r:id="rId36"/>
      <p:boldItalic r:id="rId37"/>
    </p:embeddedFont>
    <p:embeddedFont>
      <p:font typeface="Barlow Semi Condensed" panose="020F0502020204030204" pitchFamily="34" charset="0"/>
      <p:regular r:id="rId38"/>
      <p:bold r:id="rId38"/>
      <p:italic r:id="rId38"/>
      <p:boldItalic r:id="rId38"/>
    </p:embeddedFont>
    <p:embeddedFont>
      <p:font typeface="Barlow Semi Condensed Medium" panose="020F0502020204030204" pitchFamily="34" charset="0"/>
      <p:regular r:id="rId39"/>
      <p:bold r:id="rId40"/>
      <p:italic r:id="rId40"/>
      <p:boldItalic r:id="rId40"/>
    </p:embeddedFont>
    <p:embeddedFont>
      <p:font typeface="Fira Sans Medium" panose="020F0502020204030204" pitchFamily="34" charset="0"/>
      <p:regular r:id="rId41"/>
      <p:italic r:id="rId42"/>
    </p:embeddedFont>
    <p:embeddedFont>
      <p:font typeface="Fjalla One" panose="02000506040000020004" pitchFamily="2" charset="0"/>
      <p:regular r:id="rId43"/>
    </p:embeddedFont>
    <p:embeddedFont>
      <p:font typeface="Karla" pitchFamily="2" charset="77"/>
      <p:regular r:id="rId44"/>
      <p:bold r:id="rId45"/>
    </p:embeddedFont>
    <p:embeddedFont>
      <p:font typeface="Playfair Display Black" pitchFamily="2" charset="77"/>
      <p:bold r:id="rId46"/>
    </p:embeddedFont>
    <p:embeddedFont>
      <p:font typeface="Playfair Display Medium" pitchFamily="2" charset="77"/>
      <p:regular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CFC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664729-FA5E-4D9A-B4AA-685BDFDC7C01}">
  <a:tblStyle styleId="{9C664729-FA5E-4D9A-B4AA-685BDFDC7C0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09"/>
    <p:restoredTop sz="96197"/>
  </p:normalViewPr>
  <p:slideViewPr>
    <p:cSldViewPr snapToGrid="0">
      <p:cViewPr varScale="1">
        <p:scale>
          <a:sx n="145" d="100"/>
          <a:sy n="145" d="100"/>
        </p:scale>
        <p:origin x="192" y="4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font" Target="fonts/font19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font" Target="fonts/font18.fntdata"/><Relationship Id="rId20" Type="http://schemas.openxmlformats.org/officeDocument/2006/relationships/slide" Target="slides/slide19.xml"/><Relationship Id="rId41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127b2b38d3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127b2b38d3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66776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127b2b38d3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127b2b38d3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21687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127b2b38d3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127b2b38d3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27843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127b2b38d3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127b2b38d3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97654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127b2b38d3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127b2b38d3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65990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127b2b38d3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127b2b38d3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8316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127b2b38d3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127b2b38d3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74844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FIX THIS MESS TOMORROW</a:t>
            </a:r>
          </a:p>
        </p:txBody>
      </p:sp>
    </p:spTree>
    <p:extLst>
      <p:ext uri="{BB962C8B-B14F-4D97-AF65-F5344CB8AC3E}">
        <p14:creationId xmlns:p14="http://schemas.microsoft.com/office/powerpoint/2010/main" val="16801159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MAYBE: </a:t>
            </a:r>
          </a:p>
          <a:p>
            <a:pPr lvl="1"/>
            <a:r>
              <a:rPr lang="en-US" dirty="0"/>
              <a:t>Alias for names of rooms, locations, boxes</a:t>
            </a:r>
          </a:p>
        </p:txBody>
      </p:sp>
    </p:spTree>
    <p:extLst>
      <p:ext uri="{BB962C8B-B14F-4D97-AF65-F5344CB8AC3E}">
        <p14:creationId xmlns:p14="http://schemas.microsoft.com/office/powerpoint/2010/main" val="3991356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Add Logo and adjust slide.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Maybe add the domain name at the bottom of this slide where the … is as an answer to “is this a project that can be permanently put on the web for others to see. 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8" name="Google Shape;2038;gdcc031ca31_0_5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9" name="Google Shape;2039;gdcc031ca31_0_5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3" name="Google Shape;4453;g94a06c92dc_0_1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4" name="Google Shape;4454;g94a06c92dc_0_1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Update icons to match technology logos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2" name="Google Shape;4982;g94a06c92dc_0_1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3" name="Google Shape;4983;g94a06c92dc_0_1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Update icons to match technology logos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Change colors to match theme.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Proposal only really needs details on APIs used and then details on technologies 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Include more detailed specifics on what we are going to use within the technology 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9" name="Google Shape;2399;gdcc031ca31_0_17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0" name="Google Shape;2400;gdcc031ca31_0_17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CHANGE BACKGROUND PHOTOS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127b2b38d3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127b2b38d3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267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127b2b38d3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127b2b38d3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Maybe add a tour button? With a app walk through or hints?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 preserve="1">
  <p:cSld name="Title and text 2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6"/>
          <p:cNvSpPr txBox="1">
            <a:spLocks noGrp="1"/>
          </p:cNvSpPr>
          <p:nvPr>
            <p:ph type="title"/>
          </p:nvPr>
        </p:nvSpPr>
        <p:spPr>
          <a:xfrm>
            <a:off x="714300" y="2054525"/>
            <a:ext cx="3422400" cy="8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41" name="Google Shape;241;p26"/>
          <p:cNvSpPr txBox="1">
            <a:spLocks noGrp="1"/>
          </p:cNvSpPr>
          <p:nvPr>
            <p:ph type="subTitle" idx="1"/>
          </p:nvPr>
        </p:nvSpPr>
        <p:spPr>
          <a:xfrm>
            <a:off x="723225" y="3024275"/>
            <a:ext cx="2896200" cy="10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grpSp>
        <p:nvGrpSpPr>
          <p:cNvPr id="242" name="Google Shape;242;p26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243" name="Google Shape;243;p26"/>
            <p:cNvSpPr/>
            <p:nvPr/>
          </p:nvSpPr>
          <p:spPr>
            <a:xfrm>
              <a:off x="-25" y="0"/>
              <a:ext cx="9144020" cy="342900"/>
            </a:xfrm>
            <a:prstGeom prst="round2Same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4" name="Google Shape;244;p26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45" name="Google Shape;245;p26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6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6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8" name="Google Shape;248;p26"/>
          <p:cNvGrpSpPr/>
          <p:nvPr/>
        </p:nvGrpSpPr>
        <p:grpSpPr>
          <a:xfrm>
            <a:off x="66622" y="206550"/>
            <a:ext cx="9077378" cy="4937100"/>
            <a:chOff x="104750" y="206700"/>
            <a:chExt cx="9077378" cy="4937100"/>
          </a:xfrm>
        </p:grpSpPr>
        <p:grpSp>
          <p:nvGrpSpPr>
            <p:cNvPr id="249" name="Google Shape;249;p26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250" name="Google Shape;250;p26"/>
              <p:cNvSpPr/>
              <p:nvPr/>
            </p:nvSpPr>
            <p:spPr>
              <a:xfrm>
                <a:off x="-25" y="0"/>
                <a:ext cx="9182983" cy="342900"/>
              </a:xfrm>
              <a:prstGeom prst="round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1" name="Google Shape;251;p26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252" name="Google Shape;252;p26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253;p26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254;p26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255" name="Google Shape;255;p26"/>
            <p:cNvCxnSpPr>
              <a:cxnSpLocks/>
              <a:stCxn id="250" idx="1"/>
            </p:cNvCxnSpPr>
            <p:nvPr/>
          </p:nvCxnSpPr>
          <p:spPr>
            <a:xfrm>
              <a:off x="104750" y="378150"/>
              <a:ext cx="6530" cy="476565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830638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 preserve="1">
  <p:cSld name="1_Title and text 2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6"/>
          <p:cNvSpPr txBox="1">
            <a:spLocks noGrp="1"/>
          </p:cNvSpPr>
          <p:nvPr>
            <p:ph type="title"/>
          </p:nvPr>
        </p:nvSpPr>
        <p:spPr>
          <a:xfrm>
            <a:off x="714300" y="2054525"/>
            <a:ext cx="3422400" cy="8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41" name="Google Shape;241;p26"/>
          <p:cNvSpPr txBox="1">
            <a:spLocks noGrp="1"/>
          </p:cNvSpPr>
          <p:nvPr>
            <p:ph type="subTitle" idx="1"/>
          </p:nvPr>
        </p:nvSpPr>
        <p:spPr>
          <a:xfrm>
            <a:off x="723225" y="3024275"/>
            <a:ext cx="2896200" cy="10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grpSp>
        <p:nvGrpSpPr>
          <p:cNvPr id="242" name="Google Shape;242;p26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243" name="Google Shape;243;p26"/>
            <p:cNvSpPr/>
            <p:nvPr/>
          </p:nvSpPr>
          <p:spPr>
            <a:xfrm>
              <a:off x="-25" y="0"/>
              <a:ext cx="9144020" cy="342900"/>
            </a:xfrm>
            <a:prstGeom prst="round2Same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4" name="Google Shape;244;p26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45" name="Google Shape;245;p26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6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6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8" name="Google Shape;248;p26"/>
          <p:cNvGrpSpPr/>
          <p:nvPr/>
        </p:nvGrpSpPr>
        <p:grpSpPr>
          <a:xfrm>
            <a:off x="66622" y="206550"/>
            <a:ext cx="9077378" cy="4937100"/>
            <a:chOff x="104750" y="206700"/>
            <a:chExt cx="9077378" cy="4937100"/>
          </a:xfrm>
        </p:grpSpPr>
        <p:grpSp>
          <p:nvGrpSpPr>
            <p:cNvPr id="249" name="Google Shape;249;p26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250" name="Google Shape;250;p26"/>
              <p:cNvSpPr/>
              <p:nvPr/>
            </p:nvSpPr>
            <p:spPr>
              <a:xfrm>
                <a:off x="-25" y="0"/>
                <a:ext cx="9182983" cy="342900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1" name="Google Shape;251;p26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252" name="Google Shape;252;p26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253;p26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254;p26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255" name="Google Shape;255;p26"/>
            <p:cNvCxnSpPr>
              <a:cxnSpLocks/>
              <a:stCxn id="250" idx="1"/>
            </p:cNvCxnSpPr>
            <p:nvPr/>
          </p:nvCxnSpPr>
          <p:spPr>
            <a:xfrm>
              <a:off x="104750" y="378150"/>
              <a:ext cx="6530" cy="4765650"/>
            </a:xfrm>
            <a:prstGeom prst="straightConnector1">
              <a:avLst/>
            </a:prstGeom>
            <a:noFill/>
            <a:ln w="9525" cap="flat" cmpd="sng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16895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 preserve="1">
  <p:cSld name="Title and two columns 1"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>
            <a:spLocks noGrp="1"/>
          </p:cNvSpPr>
          <p:nvPr>
            <p:ph type="body" idx="1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621" name="Google Shape;1621;p32"/>
          <p:cNvSpPr txBox="1">
            <a:spLocks noGrp="1"/>
          </p:cNvSpPr>
          <p:nvPr>
            <p:ph type="body" idx="2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622" name="Google Shape;1622;p32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623" name="Google Shape;1623;p32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64758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 preserve="1" userDrawn="1">
  <p:cSld name="Main point 2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 userDrawn="1"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" name="Google Shape;47;p3">
            <a:extLst>
              <a:ext uri="{FF2B5EF4-FFF2-40B4-BE49-F238E27FC236}">
                <a16:creationId xmlns:a16="http://schemas.microsoft.com/office/drawing/2014/main" id="{06F0C313-3B74-AC7F-FE74-366B980FFC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79595" y="2335639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" name="Google Shape;49;p3">
            <a:extLst>
              <a:ext uri="{FF2B5EF4-FFF2-40B4-BE49-F238E27FC236}">
                <a16:creationId xmlns:a16="http://schemas.microsoft.com/office/drawing/2014/main" id="{09A4D1DC-00D7-A030-34C9-BB557D59224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881020" y="3103735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9686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rPr dirty="0"/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40184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1_Section 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547;p31">
            <a:extLst>
              <a:ext uri="{FF2B5EF4-FFF2-40B4-BE49-F238E27FC236}">
                <a16:creationId xmlns:a16="http://schemas.microsoft.com/office/drawing/2014/main" id="{1253BD5C-C6E2-CCC9-F063-09D0C6F9687D}"/>
              </a:ext>
            </a:extLst>
          </p:cNvPr>
          <p:cNvGrpSpPr/>
          <p:nvPr userDrawn="1"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" name="Google Shape;1548;p31">
              <a:extLst>
                <a:ext uri="{FF2B5EF4-FFF2-40B4-BE49-F238E27FC236}">
                  <a16:creationId xmlns:a16="http://schemas.microsoft.com/office/drawing/2014/main" id="{C3565403-4A85-8B25-FD57-929BD38CF1BF}"/>
                </a:ext>
              </a:extLst>
            </p:cNvPr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549;p31">
              <a:extLst>
                <a:ext uri="{FF2B5EF4-FFF2-40B4-BE49-F238E27FC236}">
                  <a16:creationId xmlns:a16="http://schemas.microsoft.com/office/drawing/2014/main" id="{3DC1F65F-7FBA-D7C3-0567-83FA4C461DB8}"/>
                </a:ext>
              </a:extLst>
            </p:cNvPr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rPr dirty="0"/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12308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49715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title" idx="2"/>
          </p:nvPr>
        </p:nvSpPr>
        <p:spPr>
          <a:xfrm>
            <a:off x="778688" y="1932875"/>
            <a:ext cx="21642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subTitle" idx="1"/>
          </p:nvPr>
        </p:nvSpPr>
        <p:spPr>
          <a:xfrm>
            <a:off x="778688" y="3449225"/>
            <a:ext cx="21642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title" idx="3"/>
          </p:nvPr>
        </p:nvSpPr>
        <p:spPr>
          <a:xfrm>
            <a:off x="3468525" y="1932875"/>
            <a:ext cx="21642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subTitle" idx="4"/>
          </p:nvPr>
        </p:nvSpPr>
        <p:spPr>
          <a:xfrm>
            <a:off x="3468525" y="3449225"/>
            <a:ext cx="21642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title" idx="5"/>
          </p:nvPr>
        </p:nvSpPr>
        <p:spPr>
          <a:xfrm>
            <a:off x="6160753" y="1932875"/>
            <a:ext cx="21642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subTitle" idx="6"/>
          </p:nvPr>
        </p:nvSpPr>
        <p:spPr>
          <a:xfrm>
            <a:off x="6160753" y="3449225"/>
            <a:ext cx="21642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25577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03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61589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 preserve="1">
  <p:cSld name="Four columns of text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3700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410907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 of text" preserve="1">
  <p:cSld name="Six columns of text"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>
            <a:spLocks noGrp="1"/>
          </p:cNvSpPr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7"/>
          <p:cNvSpPr txBox="1">
            <a:spLocks noGrp="1"/>
          </p:cNvSpPr>
          <p:nvPr>
            <p:ph type="subTitle" idx="1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3" name="Google Shape;763;p17"/>
          <p:cNvSpPr txBox="1">
            <a:spLocks noGrp="1"/>
          </p:cNvSpPr>
          <p:nvPr>
            <p:ph type="subTitle" idx="2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4" name="Google Shape;764;p17"/>
          <p:cNvSpPr txBox="1">
            <a:spLocks noGrp="1"/>
          </p:cNvSpPr>
          <p:nvPr>
            <p:ph type="subTitle" idx="3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5" name="Google Shape;765;p17"/>
          <p:cNvSpPr txBox="1">
            <a:spLocks noGrp="1"/>
          </p:cNvSpPr>
          <p:nvPr>
            <p:ph type="subTitle" idx="4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6" name="Google Shape;766;p17"/>
          <p:cNvSpPr txBox="1">
            <a:spLocks noGrp="1"/>
          </p:cNvSpPr>
          <p:nvPr>
            <p:ph type="subTitle" idx="5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7" name="Google Shape;767;p17"/>
          <p:cNvSpPr txBox="1">
            <a:spLocks noGrp="1"/>
          </p:cNvSpPr>
          <p:nvPr>
            <p:ph type="subTitle" idx="6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8" name="Google Shape;768;p17"/>
          <p:cNvSpPr txBox="1">
            <a:spLocks noGrp="1"/>
          </p:cNvSpPr>
          <p:nvPr>
            <p:ph type="subTitle" idx="7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9" name="Google Shape;769;p17"/>
          <p:cNvSpPr txBox="1">
            <a:spLocks noGrp="1"/>
          </p:cNvSpPr>
          <p:nvPr>
            <p:ph type="subTitle" idx="8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0" name="Google Shape;770;p17"/>
          <p:cNvSpPr txBox="1">
            <a:spLocks noGrp="1"/>
          </p:cNvSpPr>
          <p:nvPr>
            <p:ph type="subTitle" idx="9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1" name="Google Shape;771;p17"/>
          <p:cNvSpPr txBox="1">
            <a:spLocks noGrp="1"/>
          </p:cNvSpPr>
          <p:nvPr>
            <p:ph type="subTitle" idx="13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2" name="Google Shape;772;p17"/>
          <p:cNvSpPr txBox="1">
            <a:spLocks noGrp="1"/>
          </p:cNvSpPr>
          <p:nvPr>
            <p:ph type="subTitle" idx="14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3" name="Google Shape;773;p17"/>
          <p:cNvSpPr txBox="1">
            <a:spLocks noGrp="1"/>
          </p:cNvSpPr>
          <p:nvPr>
            <p:ph type="subTitle" idx="15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5" name="Google Shape;775;p17"/>
          <p:cNvCxnSpPr/>
          <p:nvPr/>
        </p:nvCxnSpPr>
        <p:spPr>
          <a:xfrm rot="10800000" flipH="1">
            <a:off x="1562083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46083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lighted numbers" preserve="1">
  <p:cSld name="Highlighted numbers"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>
            <a:spLocks noGrp="1"/>
          </p:cNvSpPr>
          <p:nvPr>
            <p:ph type="title" hasCustomPrompt="1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>
            <a:spLocks noGrp="1"/>
          </p:cNvSpPr>
          <p:nvPr>
            <p:ph type="subTitle" idx="1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88" name="Google Shape;988;p20"/>
          <p:cNvSpPr txBox="1">
            <a:spLocks noGrp="1"/>
          </p:cNvSpPr>
          <p:nvPr>
            <p:ph type="title" idx="2" hasCustomPrompt="1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>
            <a:spLocks noGrp="1"/>
          </p:cNvSpPr>
          <p:nvPr>
            <p:ph type="subTitle" idx="3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90" name="Google Shape;990;p20"/>
          <p:cNvSpPr txBox="1">
            <a:spLocks noGrp="1"/>
          </p:cNvSpPr>
          <p:nvPr>
            <p:ph type="title" idx="4" hasCustomPrompt="1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>
            <a:spLocks noGrp="1"/>
          </p:cNvSpPr>
          <p:nvPr>
            <p:ph type="subTitle" idx="5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3" name="Google Shape;993;p20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96" name="Google Shape;996;p20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6" name="Google Shape;1026;p20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83045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 preserve="1">
  <p:cSld name="Thanks"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  <p:sp>
        <p:nvSpPr>
          <p:cNvPr id="913" name="Google Shape;913;p19"/>
          <p:cNvSpPr txBox="1">
            <a:spLocks noGrp="1"/>
          </p:cNvSpPr>
          <p:nvPr>
            <p:ph type="subTitle" idx="1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Google Shape;916;p19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9" name="Google Shape;919;p19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19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09598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73" r:id="rId3"/>
    <p:sldLayoutId id="2147483676" r:id="rId4"/>
    <p:sldLayoutId id="2147483683" r:id="rId5"/>
    <p:sldLayoutId id="2147483681" r:id="rId6"/>
    <p:sldLayoutId id="2147483684" r:id="rId7"/>
    <p:sldLayoutId id="2147483686" r:id="rId8"/>
    <p:sldLayoutId id="2147483685" r:id="rId9"/>
    <p:sldLayoutId id="2147483689" r:id="rId10"/>
    <p:sldLayoutId id="2147483690" r:id="rId11"/>
    <p:sldLayoutId id="2147483688" r:id="rId12"/>
    <p:sldLayoutId id="2147483687" r:id="rId13"/>
    <p:sldLayoutId id="2147483682" r:id="rId14"/>
    <p:sldLayoutId id="2147483691" r:id="rId15"/>
    <p:sldLayoutId id="2147483692" r:id="rId16"/>
    <p:sldLayoutId id="2147483693" r:id="rId17"/>
    <p:sldLayoutId id="2147483694" r:id="rId18"/>
    <p:sldLayoutId id="2147483695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dk2"/>
                </a:solidFill>
                <a:latin typeface="Playfair Display Medium" pitchFamily="2" charset="77"/>
              </a:rPr>
              <a:t>Capstone Product</a:t>
            </a:r>
            <a:endParaRPr sz="5000" dirty="0">
              <a:solidFill>
                <a:schemeClr val="dk2"/>
              </a:solidFill>
              <a:latin typeface="Playfair Display Medium" pitchFamily="2" charset="77"/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 dirty="0">
                <a:solidFill>
                  <a:schemeClr val="accent1"/>
                </a:solidFill>
                <a:latin typeface="Karla" panose="020B0004030503030003" pitchFamily="34" charset="77"/>
              </a:rPr>
              <a:t>Here is where your</a:t>
            </a:r>
            <a:endParaRPr sz="2300" dirty="0">
              <a:solidFill>
                <a:schemeClr val="accent1"/>
              </a:solidFill>
              <a:latin typeface="Karla" panose="020B0004030503030003" pitchFamily="34" charset="7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 dirty="0">
                <a:solidFill>
                  <a:schemeClr val="accent1"/>
                </a:solidFill>
                <a:latin typeface="Karla" panose="020B0004030503030003" pitchFamily="34" charset="77"/>
              </a:rPr>
              <a:t>presentation begins</a:t>
            </a:r>
            <a:endParaRPr sz="2300" dirty="0">
              <a:solidFill>
                <a:schemeClr val="accent1"/>
              </a:solidFill>
              <a:latin typeface="Karla" panose="020B0004030503030003" pitchFamily="34" charset="7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7775FEC6-873F-E3BB-289B-563CFD801002}"/>
              </a:ext>
            </a:extLst>
          </p:cNvPr>
          <p:cNvGrpSpPr/>
          <p:nvPr/>
        </p:nvGrpSpPr>
        <p:grpSpPr>
          <a:xfrm>
            <a:off x="306874" y="410383"/>
            <a:ext cx="2057400" cy="4456261"/>
            <a:chOff x="272504" y="425704"/>
            <a:chExt cx="2057400" cy="445626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AADBC25-0AC2-04F9-7A88-BEF542482053}"/>
                </a:ext>
              </a:extLst>
            </p:cNvPr>
            <p:cNvGrpSpPr/>
            <p:nvPr/>
          </p:nvGrpSpPr>
          <p:grpSpPr>
            <a:xfrm>
              <a:off x="272504" y="425704"/>
              <a:ext cx="2057400" cy="2103120"/>
              <a:chOff x="3160776" y="1188190"/>
              <a:chExt cx="2043276" cy="2175922"/>
            </a:xfrm>
          </p:grpSpPr>
          <p:sp>
            <p:nvSpPr>
              <p:cNvPr id="3" name="Google Shape;461;p23">
                <a:extLst>
                  <a:ext uri="{FF2B5EF4-FFF2-40B4-BE49-F238E27FC236}">
                    <a16:creationId xmlns:a16="http://schemas.microsoft.com/office/drawing/2014/main" id="{BFDD8720-A560-B19E-F7C8-6DC1F2BF478D}"/>
                  </a:ext>
                </a:extLst>
              </p:cNvPr>
              <p:cNvSpPr/>
              <p:nvPr/>
            </p:nvSpPr>
            <p:spPr>
              <a:xfrm>
                <a:off x="3160776" y="1188190"/>
                <a:ext cx="2043276" cy="2175922"/>
              </a:xfrm>
              <a:prstGeom prst="roundRect">
                <a:avLst>
                  <a:gd name="adj" fmla="val 19316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b="1" dirty="0">
                    <a:solidFill>
                      <a:schemeClr val="bg1">
                        <a:lumMod val="95000"/>
                      </a:schemeClr>
                    </a:solidFill>
                    <a:latin typeface="Playfair Display Black" pitchFamily="2" charset="77"/>
                    <a:ea typeface="Fira Sans Extra Condensed SemiBold"/>
                    <a:cs typeface="Fira Sans Extra Condensed SemiBold"/>
                    <a:sym typeface="Fira Sans Extra Condensed SemiBold"/>
                  </a:rPr>
                  <a:t>USER STORY</a:t>
                </a:r>
                <a:endParaRPr b="1" dirty="0">
                  <a:solidFill>
                    <a:schemeClr val="bg1">
                      <a:lumMod val="95000"/>
                    </a:schemeClr>
                  </a:solidFill>
                  <a:latin typeface="Playfair Display Black" pitchFamily="2" charset="77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" name="Google Shape;463;p23">
                <a:extLst>
                  <a:ext uri="{FF2B5EF4-FFF2-40B4-BE49-F238E27FC236}">
                    <a16:creationId xmlns:a16="http://schemas.microsoft.com/office/drawing/2014/main" id="{EE6E7FAA-1388-FB0E-E66E-D3ED7EB2F0D7}"/>
                  </a:ext>
                </a:extLst>
              </p:cNvPr>
              <p:cNvSpPr/>
              <p:nvPr/>
            </p:nvSpPr>
            <p:spPr>
              <a:xfrm>
                <a:off x="3269451" y="1599378"/>
                <a:ext cx="1825926" cy="1610166"/>
              </a:xfrm>
              <a:prstGeom prst="roundRect">
                <a:avLst>
                  <a:gd name="adj" fmla="val 19316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chemeClr val="bg2"/>
                    </a:solidFill>
                    <a:latin typeface="Karla" panose="020B0004030503030003" pitchFamily="34" charset="77"/>
                    <a:ea typeface="Roboto"/>
                    <a:cs typeface="Roboto"/>
                    <a:sym typeface="Roboto"/>
                  </a:rPr>
                  <a:t>As a </a:t>
                </a:r>
                <a:r>
                  <a:rPr lang="en" dirty="0">
                    <a:solidFill>
                      <a:schemeClr val="accent2">
                        <a:lumMod val="10000"/>
                      </a:schemeClr>
                    </a:solidFill>
                    <a:latin typeface="Karla" panose="020B0004030503030003" pitchFamily="34" charset="77"/>
                    <a:ea typeface="Roboto"/>
                    <a:cs typeface="Roboto"/>
                    <a:sym typeface="Roboto"/>
                  </a:rPr>
                  <a:t>Visitor</a:t>
                </a:r>
                <a:r>
                  <a:rPr lang="en" sz="1200" dirty="0">
                    <a:solidFill>
                      <a:schemeClr val="dk1"/>
                    </a:solidFill>
                    <a:latin typeface="Karla" panose="020B0004030503030003" pitchFamily="34" charset="77"/>
                    <a:ea typeface="Roboto"/>
                    <a:cs typeface="Roboto"/>
                    <a:sym typeface="Roboto"/>
                  </a:rPr>
                  <a:t>, I</a:t>
                </a:r>
                <a:r>
                  <a:rPr lang="en-US" sz="1200" dirty="0">
                    <a:solidFill>
                      <a:schemeClr val="dk1"/>
                    </a:solidFill>
                    <a:latin typeface="Karla" panose="020B0004030503030003" pitchFamily="34" charset="77"/>
                    <a:ea typeface="Roboto"/>
                    <a:cs typeface="Roboto"/>
                    <a:sym typeface="Roboto"/>
                  </a:rPr>
                  <a:t> want to open the app, so that I can register myself as a new user or login to an existing account.</a:t>
                </a:r>
                <a:endParaRPr sz="1200" dirty="0">
                  <a:solidFill>
                    <a:schemeClr val="dk1"/>
                  </a:solidFill>
                  <a:latin typeface="Karla" panose="020B0004030503030003" pitchFamily="34" charset="77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91EED99-5526-323F-9235-C8FEFF1FFCD7}"/>
                </a:ext>
              </a:extLst>
            </p:cNvPr>
            <p:cNvGrpSpPr/>
            <p:nvPr/>
          </p:nvGrpSpPr>
          <p:grpSpPr>
            <a:xfrm>
              <a:off x="272504" y="2778845"/>
              <a:ext cx="2057400" cy="2103120"/>
              <a:chOff x="6769038" y="777159"/>
              <a:chExt cx="1964192" cy="1956898"/>
            </a:xfrm>
          </p:grpSpPr>
          <p:sp>
            <p:nvSpPr>
              <p:cNvPr id="21" name="Google Shape;757;p36">
                <a:extLst>
                  <a:ext uri="{FF2B5EF4-FFF2-40B4-BE49-F238E27FC236}">
                    <a16:creationId xmlns:a16="http://schemas.microsoft.com/office/drawing/2014/main" id="{61BBEE79-C9FE-1B65-9755-DC5B80C5B3AB}"/>
                  </a:ext>
                </a:extLst>
              </p:cNvPr>
              <p:cNvSpPr/>
              <p:nvPr/>
            </p:nvSpPr>
            <p:spPr>
              <a:xfrm>
                <a:off x="6769038" y="777159"/>
                <a:ext cx="1964192" cy="1956898"/>
              </a:xfrm>
              <a:prstGeom prst="roundRect">
                <a:avLst>
                  <a:gd name="adj" fmla="val 16667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4"/>
                  </a:buClr>
                </a:pPr>
                <a:r>
                  <a:rPr lang="en" b="1" dirty="0">
                    <a:solidFill>
                      <a:schemeClr val="bg1">
                        <a:lumMod val="95000"/>
                      </a:schemeClr>
                    </a:solidFill>
                    <a:latin typeface="Playfair Display Black" pitchFamily="2" charset="77"/>
                    <a:ea typeface="Rubik"/>
                    <a:cs typeface="Rubik"/>
                    <a:sym typeface="Rubik"/>
                  </a:rPr>
                  <a:t>ELEMENTS</a:t>
                </a:r>
              </a:p>
              <a:p>
                <a:pPr marL="171450" lvl="0" indent="-17145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4"/>
                  </a:buClr>
                  <a:buFont typeface="Arial" panose="020B0604020202020204" pitchFamily="34" charset="0"/>
                  <a:buChar char="•"/>
                </a:pPr>
                <a:endParaRPr lang="en" sz="1200" dirty="0">
                  <a:solidFill>
                    <a:schemeClr val="tx1">
                      <a:lumMod val="20000"/>
                      <a:lumOff val="80000"/>
                    </a:schemeClr>
                  </a:solidFill>
                  <a:latin typeface="Barlow Condensed" pitchFamily="2" charset="77"/>
                  <a:ea typeface="Rubik"/>
                  <a:cs typeface="Rubik"/>
                  <a:sym typeface="Rubik"/>
                </a:endParaRPr>
              </a:p>
              <a:p>
                <a:pPr marL="171450" lvl="0" indent="-17145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4"/>
                  </a:buClr>
                  <a:buFont typeface="Arial" panose="020B0604020202020204" pitchFamily="34" charset="0"/>
                  <a:buChar char="•"/>
                </a:pPr>
                <a:endParaRPr sz="1600" dirty="0">
                  <a:solidFill>
                    <a:schemeClr val="tx1">
                      <a:lumMod val="20000"/>
                      <a:lumOff val="80000"/>
                    </a:schemeClr>
                  </a:solidFill>
                  <a:latin typeface="Barlow Condensed" pitchFamily="2" charset="77"/>
                </a:endParaRPr>
              </a:p>
            </p:txBody>
          </p:sp>
          <p:sp>
            <p:nvSpPr>
              <p:cNvPr id="22" name="Google Shape;463;p23">
                <a:extLst>
                  <a:ext uri="{FF2B5EF4-FFF2-40B4-BE49-F238E27FC236}">
                    <a16:creationId xmlns:a16="http://schemas.microsoft.com/office/drawing/2014/main" id="{39394D0E-12EF-07AE-BB9A-71A97A311B5E}"/>
                  </a:ext>
                </a:extLst>
              </p:cNvPr>
              <p:cNvSpPr/>
              <p:nvPr/>
            </p:nvSpPr>
            <p:spPr>
              <a:xfrm>
                <a:off x="6838171" y="1264851"/>
                <a:ext cx="1825926" cy="1306899"/>
              </a:xfrm>
              <a:prstGeom prst="roundRect">
                <a:avLst>
                  <a:gd name="adj" fmla="val 19316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71450" lvl="0" indent="-171450" rtl="0">
                  <a:spcBef>
                    <a:spcPts val="0"/>
                  </a:spcBef>
                  <a:spcAft>
                    <a:spcPts val="0"/>
                  </a:spcAft>
                  <a:buFont typeface="Courier New" panose="02070309020205020404" pitchFamily="49" charset="0"/>
                  <a:buChar char="o"/>
                </a:pPr>
                <a:r>
                  <a:rPr lang="en-US" sz="1200" dirty="0">
                    <a:solidFill>
                      <a:schemeClr val="dk1"/>
                    </a:solidFill>
                    <a:latin typeface="Karla" panose="020B0004030503030003" pitchFamily="34" charset="77"/>
                    <a:ea typeface="Roboto"/>
                    <a:cs typeface="Roboto"/>
                    <a:sym typeface="Roboto"/>
                  </a:rPr>
                  <a:t>Welcome page html</a:t>
                </a:r>
              </a:p>
              <a:p>
                <a:pPr marL="171450" lvl="0" indent="-171450" rtl="0">
                  <a:spcBef>
                    <a:spcPts val="0"/>
                  </a:spcBef>
                  <a:spcAft>
                    <a:spcPts val="0"/>
                  </a:spcAft>
                  <a:buFont typeface="Courier New" panose="02070309020205020404" pitchFamily="49" charset="0"/>
                  <a:buChar char="o"/>
                </a:pPr>
                <a:r>
                  <a:rPr lang="en-US" sz="1200" dirty="0">
                    <a:solidFill>
                      <a:schemeClr val="dk1"/>
                    </a:solidFill>
                    <a:latin typeface="Karla" panose="020B0004030503030003" pitchFamily="34" charset="77"/>
                    <a:ea typeface="Roboto"/>
                    <a:cs typeface="Roboto"/>
                    <a:sym typeface="Roboto"/>
                  </a:rPr>
                  <a:t>Backend login handling</a:t>
                </a:r>
              </a:p>
              <a:p>
                <a:pPr marL="171450" lvl="0" indent="-171450" rtl="0">
                  <a:spcBef>
                    <a:spcPts val="0"/>
                  </a:spcBef>
                  <a:spcAft>
                    <a:spcPts val="0"/>
                  </a:spcAft>
                  <a:buFont typeface="Courier New" panose="02070309020205020404" pitchFamily="49" charset="0"/>
                  <a:buChar char="o"/>
                </a:pPr>
                <a:endParaRPr sz="1200" dirty="0">
                  <a:solidFill>
                    <a:schemeClr val="dk1"/>
                  </a:solidFill>
                  <a:latin typeface="Karla" panose="020B0004030503030003" pitchFamily="34" charset="77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B73FA88-C3E9-4417-8BBD-44C41566A530}"/>
              </a:ext>
            </a:extLst>
          </p:cNvPr>
          <p:cNvGrpSpPr/>
          <p:nvPr/>
        </p:nvGrpSpPr>
        <p:grpSpPr>
          <a:xfrm>
            <a:off x="5102414" y="671993"/>
            <a:ext cx="3838768" cy="3746002"/>
            <a:chOff x="2652614" y="744143"/>
            <a:chExt cx="3838768" cy="374600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2C4ACDC-AC66-C33C-C1FB-C2AD8D4C5749}"/>
                </a:ext>
              </a:extLst>
            </p:cNvPr>
            <p:cNvGrpSpPr/>
            <p:nvPr/>
          </p:nvGrpSpPr>
          <p:grpSpPr>
            <a:xfrm>
              <a:off x="2652620" y="744143"/>
              <a:ext cx="3838760" cy="524619"/>
              <a:chOff x="2508592" y="612956"/>
              <a:chExt cx="3838760" cy="524619"/>
            </a:xfrm>
          </p:grpSpPr>
          <p:sp>
            <p:nvSpPr>
              <p:cNvPr id="751" name="Google Shape;751;p36"/>
              <p:cNvSpPr/>
              <p:nvPr/>
            </p:nvSpPr>
            <p:spPr>
              <a:xfrm>
                <a:off x="2508592" y="616368"/>
                <a:ext cx="1097280" cy="521207"/>
              </a:xfrm>
              <a:prstGeom prst="roundRect">
                <a:avLst>
                  <a:gd name="adj" fmla="val 16667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dirty="0">
                    <a:solidFill>
                      <a:schemeClr val="bg1">
                        <a:lumMod val="95000"/>
                      </a:schemeClr>
                    </a:solidFill>
                    <a:latin typeface="Barlow Condensed" pitchFamily="2" charset="77"/>
                    <a:ea typeface="Rubik"/>
                    <a:cs typeface="Rubik"/>
                    <a:sym typeface="Rubik"/>
                  </a:rPr>
                  <a:t>SCENERIO</a:t>
                </a:r>
                <a:endParaRPr sz="1600" dirty="0">
                  <a:solidFill>
                    <a:schemeClr val="bg1">
                      <a:lumMod val="95000"/>
                    </a:schemeClr>
                  </a:solidFill>
                  <a:latin typeface="Barlow Condensed" pitchFamily="2" charset="77"/>
                </a:endParaRPr>
              </a:p>
            </p:txBody>
          </p:sp>
          <p:sp>
            <p:nvSpPr>
              <p:cNvPr id="755" name="Google Shape;755;p36"/>
              <p:cNvSpPr/>
              <p:nvPr/>
            </p:nvSpPr>
            <p:spPr>
              <a:xfrm>
                <a:off x="3769087" y="612956"/>
                <a:ext cx="2578265" cy="524619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chemeClr val="tx1">
                        <a:lumMod val="50000"/>
                      </a:schemeClr>
                    </a:solidFill>
                    <a:latin typeface="Karla" panose="020B0004030503030003" pitchFamily="34" charset="77"/>
                  </a:rPr>
                  <a:t>Opening the app</a:t>
                </a:r>
                <a:endParaRPr sz="1200" dirty="0">
                  <a:solidFill>
                    <a:schemeClr val="tx1">
                      <a:lumMod val="50000"/>
                    </a:schemeClr>
                  </a:solidFill>
                  <a:latin typeface="Karla" panose="020B0004030503030003" pitchFamily="34" charset="77"/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AE6D2CA-142C-7DA5-22F6-6D9FD0A6CD28}"/>
                </a:ext>
              </a:extLst>
            </p:cNvPr>
            <p:cNvGrpSpPr/>
            <p:nvPr/>
          </p:nvGrpSpPr>
          <p:grpSpPr>
            <a:xfrm>
              <a:off x="2652623" y="1386657"/>
              <a:ext cx="3838759" cy="536842"/>
              <a:chOff x="2508592" y="1402019"/>
              <a:chExt cx="3838759" cy="536842"/>
            </a:xfrm>
          </p:grpSpPr>
          <p:sp>
            <p:nvSpPr>
              <p:cNvPr id="757" name="Google Shape;757;p36"/>
              <p:cNvSpPr/>
              <p:nvPr/>
            </p:nvSpPr>
            <p:spPr>
              <a:xfrm>
                <a:off x="2508592" y="1402019"/>
                <a:ext cx="1097280" cy="521207"/>
              </a:xfrm>
              <a:prstGeom prst="roundRect">
                <a:avLst>
                  <a:gd name="adj" fmla="val 16667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dirty="0">
                    <a:solidFill>
                      <a:schemeClr val="bg1">
                        <a:lumMod val="95000"/>
                      </a:schemeClr>
                    </a:solidFill>
                    <a:latin typeface="Barlow Condensed" pitchFamily="2" charset="77"/>
                    <a:ea typeface="Rubik"/>
                    <a:cs typeface="Rubik"/>
                    <a:sym typeface="Rubik"/>
                  </a:rPr>
                  <a:t>GIVEN</a:t>
                </a:r>
                <a:endParaRPr sz="1600" dirty="0">
                  <a:solidFill>
                    <a:schemeClr val="bg1">
                      <a:lumMod val="95000"/>
                    </a:schemeClr>
                  </a:solidFill>
                  <a:latin typeface="Barlow Condensed" pitchFamily="2" charset="77"/>
                </a:endParaRPr>
              </a:p>
            </p:txBody>
          </p:sp>
          <p:sp>
            <p:nvSpPr>
              <p:cNvPr id="16" name="Google Shape;755;p36">
                <a:extLst>
                  <a:ext uri="{FF2B5EF4-FFF2-40B4-BE49-F238E27FC236}">
                    <a16:creationId xmlns:a16="http://schemas.microsoft.com/office/drawing/2014/main" id="{E237119C-D035-74BC-B410-AC677FE69D47}"/>
                  </a:ext>
                </a:extLst>
              </p:cNvPr>
              <p:cNvSpPr/>
              <p:nvPr/>
            </p:nvSpPr>
            <p:spPr>
              <a:xfrm>
                <a:off x="3769086" y="1414242"/>
                <a:ext cx="2578265" cy="524619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chemeClr val="tx1">
                        <a:lumMod val="50000"/>
                      </a:schemeClr>
                    </a:solidFill>
                    <a:latin typeface="Karla" panose="020B0004030503030003" pitchFamily="34" charset="77"/>
                  </a:rPr>
                  <a:t>The user downloads the app or visits the website</a:t>
                </a:r>
                <a:endParaRPr sz="1200" dirty="0">
                  <a:solidFill>
                    <a:schemeClr val="tx1">
                      <a:lumMod val="50000"/>
                    </a:schemeClr>
                  </a:solidFill>
                  <a:latin typeface="Karla" panose="020B0004030503030003" pitchFamily="34" charset="77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8DE9BE5-C198-D69C-1517-97DFEE8818B2}"/>
                </a:ext>
              </a:extLst>
            </p:cNvPr>
            <p:cNvGrpSpPr/>
            <p:nvPr/>
          </p:nvGrpSpPr>
          <p:grpSpPr>
            <a:xfrm>
              <a:off x="2652620" y="2041394"/>
              <a:ext cx="3838762" cy="524619"/>
              <a:chOff x="2508588" y="2186030"/>
              <a:chExt cx="3838762" cy="524619"/>
            </a:xfrm>
          </p:grpSpPr>
          <p:sp>
            <p:nvSpPr>
              <p:cNvPr id="762" name="Google Shape;762;p36"/>
              <p:cNvSpPr/>
              <p:nvPr/>
            </p:nvSpPr>
            <p:spPr>
              <a:xfrm>
                <a:off x="2508588" y="2186030"/>
                <a:ext cx="1097280" cy="521207"/>
              </a:xfrm>
              <a:prstGeom prst="roundRect">
                <a:avLst>
                  <a:gd name="adj" fmla="val 16667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dirty="0">
                    <a:solidFill>
                      <a:schemeClr val="bg1">
                        <a:lumMod val="95000"/>
                      </a:schemeClr>
                    </a:solidFill>
                    <a:latin typeface="Barlow Condensed" pitchFamily="2" charset="77"/>
                    <a:ea typeface="Rubik"/>
                    <a:cs typeface="Rubik"/>
                    <a:sym typeface="Rubik"/>
                  </a:rPr>
                  <a:t>WHEN</a:t>
                </a:r>
                <a:endParaRPr sz="1600" dirty="0">
                  <a:solidFill>
                    <a:schemeClr val="bg1">
                      <a:lumMod val="95000"/>
                    </a:schemeClr>
                  </a:solidFill>
                  <a:latin typeface="Barlow Condensed" pitchFamily="2" charset="77"/>
                </a:endParaRPr>
              </a:p>
            </p:txBody>
          </p:sp>
          <p:sp>
            <p:nvSpPr>
              <p:cNvPr id="17" name="Google Shape;755;p36">
                <a:extLst>
                  <a:ext uri="{FF2B5EF4-FFF2-40B4-BE49-F238E27FC236}">
                    <a16:creationId xmlns:a16="http://schemas.microsoft.com/office/drawing/2014/main" id="{F09DF86B-68DD-B5B7-A6BF-472CF8B97B86}"/>
                  </a:ext>
                </a:extLst>
              </p:cNvPr>
              <p:cNvSpPr/>
              <p:nvPr/>
            </p:nvSpPr>
            <p:spPr>
              <a:xfrm>
                <a:off x="3769085" y="2186030"/>
                <a:ext cx="2578265" cy="524619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chemeClr val="tx1">
                        <a:lumMod val="50000"/>
                      </a:schemeClr>
                    </a:solidFill>
                    <a:latin typeface="Karla" panose="020B0004030503030003" pitchFamily="34" charset="77"/>
                  </a:rPr>
                  <a:t>The user selects “register new user”</a:t>
                </a:r>
                <a:endParaRPr sz="1200" dirty="0">
                  <a:solidFill>
                    <a:schemeClr val="tx1">
                      <a:lumMod val="50000"/>
                    </a:schemeClr>
                  </a:solidFill>
                  <a:latin typeface="Karla" panose="020B0004030503030003" pitchFamily="34" charset="77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4D01240-F107-37ED-92C4-A66112BF2D5E}"/>
                </a:ext>
              </a:extLst>
            </p:cNvPr>
            <p:cNvGrpSpPr/>
            <p:nvPr/>
          </p:nvGrpSpPr>
          <p:grpSpPr>
            <a:xfrm>
              <a:off x="2652616" y="2683908"/>
              <a:ext cx="3838763" cy="521208"/>
              <a:chOff x="2508592" y="2968716"/>
              <a:chExt cx="2117724" cy="521208"/>
            </a:xfrm>
          </p:grpSpPr>
          <p:sp>
            <p:nvSpPr>
              <p:cNvPr id="781" name="Google Shape;781;p36"/>
              <p:cNvSpPr/>
              <p:nvPr/>
            </p:nvSpPr>
            <p:spPr>
              <a:xfrm>
                <a:off x="2508592" y="2968717"/>
                <a:ext cx="605335" cy="521207"/>
              </a:xfrm>
              <a:prstGeom prst="roundRect">
                <a:avLst>
                  <a:gd name="adj" fmla="val 16667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dirty="0">
                    <a:solidFill>
                      <a:schemeClr val="bg1">
                        <a:lumMod val="95000"/>
                      </a:schemeClr>
                    </a:solidFill>
                    <a:latin typeface="Barlow Condensed" pitchFamily="2" charset="77"/>
                    <a:ea typeface="Rubik"/>
                    <a:cs typeface="Rubik"/>
                    <a:sym typeface="Rubik"/>
                  </a:rPr>
                  <a:t>THEN</a:t>
                </a:r>
                <a:endParaRPr sz="1600" dirty="0">
                  <a:solidFill>
                    <a:schemeClr val="bg1">
                      <a:lumMod val="95000"/>
                    </a:schemeClr>
                  </a:solidFill>
                  <a:latin typeface="Barlow Condensed" pitchFamily="2" charset="77"/>
                </a:endParaRPr>
              </a:p>
            </p:txBody>
          </p:sp>
          <p:sp>
            <p:nvSpPr>
              <p:cNvPr id="18" name="Google Shape;755;p36">
                <a:extLst>
                  <a:ext uri="{FF2B5EF4-FFF2-40B4-BE49-F238E27FC236}">
                    <a16:creationId xmlns:a16="http://schemas.microsoft.com/office/drawing/2014/main" id="{5D3727E4-8BB5-7117-7BC8-7B560E60CF91}"/>
                  </a:ext>
                </a:extLst>
              </p:cNvPr>
              <p:cNvSpPr/>
              <p:nvPr/>
            </p:nvSpPr>
            <p:spPr>
              <a:xfrm>
                <a:off x="3203969" y="2968716"/>
                <a:ext cx="1422347" cy="515442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chemeClr val="tx1">
                        <a:lumMod val="50000"/>
                      </a:schemeClr>
                    </a:solidFill>
                    <a:latin typeface="Karla" panose="020B0004030503030003" pitchFamily="34" charset="77"/>
                  </a:rPr>
                  <a:t>Is redirected to the registration form</a:t>
                </a:r>
                <a:endParaRPr sz="1200" dirty="0">
                  <a:solidFill>
                    <a:schemeClr val="tx1">
                      <a:lumMod val="50000"/>
                    </a:schemeClr>
                  </a:solidFill>
                  <a:latin typeface="Karla" panose="020B0004030503030003" pitchFamily="34" charset="77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9A0E81F-4A15-049C-E153-1D8701DBEBE1}"/>
                </a:ext>
              </a:extLst>
            </p:cNvPr>
            <p:cNvGrpSpPr/>
            <p:nvPr/>
          </p:nvGrpSpPr>
          <p:grpSpPr>
            <a:xfrm>
              <a:off x="2652614" y="3323011"/>
              <a:ext cx="3838766" cy="524619"/>
              <a:chOff x="2508588" y="3791758"/>
              <a:chExt cx="3838766" cy="524619"/>
            </a:xfrm>
          </p:grpSpPr>
          <p:sp>
            <p:nvSpPr>
              <p:cNvPr id="19" name="Google Shape;781;p36">
                <a:extLst>
                  <a:ext uri="{FF2B5EF4-FFF2-40B4-BE49-F238E27FC236}">
                    <a16:creationId xmlns:a16="http://schemas.microsoft.com/office/drawing/2014/main" id="{95C75CFE-B276-342D-3833-33A97876A296}"/>
                  </a:ext>
                </a:extLst>
              </p:cNvPr>
              <p:cNvSpPr/>
              <p:nvPr/>
            </p:nvSpPr>
            <p:spPr>
              <a:xfrm>
                <a:off x="2508588" y="3793463"/>
                <a:ext cx="1097280" cy="521207"/>
              </a:xfrm>
              <a:prstGeom prst="roundRect">
                <a:avLst>
                  <a:gd name="adj" fmla="val 16667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dirty="0">
                    <a:solidFill>
                      <a:schemeClr val="bg1">
                        <a:lumMod val="95000"/>
                      </a:schemeClr>
                    </a:solidFill>
                    <a:latin typeface="Barlow Condensed" pitchFamily="2" charset="77"/>
                    <a:ea typeface="Rubik"/>
                    <a:cs typeface="Rubik"/>
                    <a:sym typeface="Rubik"/>
                  </a:rPr>
                  <a:t>WHEN</a:t>
                </a:r>
                <a:endParaRPr sz="1600" dirty="0">
                  <a:solidFill>
                    <a:schemeClr val="bg1">
                      <a:lumMod val="95000"/>
                    </a:schemeClr>
                  </a:solidFill>
                  <a:latin typeface="Barlow Condensed" pitchFamily="2" charset="77"/>
                </a:endParaRPr>
              </a:p>
            </p:txBody>
          </p:sp>
          <p:sp>
            <p:nvSpPr>
              <p:cNvPr id="20" name="Google Shape;755;p36">
                <a:extLst>
                  <a:ext uri="{FF2B5EF4-FFF2-40B4-BE49-F238E27FC236}">
                    <a16:creationId xmlns:a16="http://schemas.microsoft.com/office/drawing/2014/main" id="{352CCE9F-E012-2477-C377-BF9B8ADF6508}"/>
                  </a:ext>
                </a:extLst>
              </p:cNvPr>
              <p:cNvSpPr/>
              <p:nvPr/>
            </p:nvSpPr>
            <p:spPr>
              <a:xfrm>
                <a:off x="3769089" y="3791758"/>
                <a:ext cx="2578265" cy="524619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chemeClr val="tx1">
                        <a:lumMod val="50000"/>
                      </a:schemeClr>
                    </a:solidFill>
                    <a:latin typeface="Karla" panose="020B0004030503030003" pitchFamily="34" charset="77"/>
                  </a:rPr>
                  <a:t>User selects login</a:t>
                </a:r>
                <a:endParaRPr sz="1200" dirty="0">
                  <a:solidFill>
                    <a:schemeClr val="tx1">
                      <a:lumMod val="50000"/>
                    </a:schemeClr>
                  </a:solidFill>
                  <a:latin typeface="Karla" panose="020B0004030503030003" pitchFamily="34" charset="77"/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C97026A-682C-5FD4-A5E7-5B4975460AEC}"/>
                </a:ext>
              </a:extLst>
            </p:cNvPr>
            <p:cNvGrpSpPr/>
            <p:nvPr/>
          </p:nvGrpSpPr>
          <p:grpSpPr>
            <a:xfrm>
              <a:off x="2652616" y="3965526"/>
              <a:ext cx="3838763" cy="524619"/>
              <a:chOff x="2508592" y="2968715"/>
              <a:chExt cx="2117724" cy="524619"/>
            </a:xfrm>
          </p:grpSpPr>
          <p:sp>
            <p:nvSpPr>
              <p:cNvPr id="15" name="Google Shape;781;p36">
                <a:extLst>
                  <a:ext uri="{FF2B5EF4-FFF2-40B4-BE49-F238E27FC236}">
                    <a16:creationId xmlns:a16="http://schemas.microsoft.com/office/drawing/2014/main" id="{069C905B-76A2-A7C1-9A15-FD30AB7E880A}"/>
                  </a:ext>
                </a:extLst>
              </p:cNvPr>
              <p:cNvSpPr/>
              <p:nvPr/>
            </p:nvSpPr>
            <p:spPr>
              <a:xfrm>
                <a:off x="2508592" y="2968717"/>
                <a:ext cx="605335" cy="521207"/>
              </a:xfrm>
              <a:prstGeom prst="roundRect">
                <a:avLst>
                  <a:gd name="adj" fmla="val 16667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dirty="0">
                    <a:solidFill>
                      <a:schemeClr val="bg1">
                        <a:lumMod val="95000"/>
                      </a:schemeClr>
                    </a:solidFill>
                    <a:latin typeface="Barlow Condensed" pitchFamily="2" charset="77"/>
                    <a:ea typeface="Rubik"/>
                    <a:cs typeface="Rubik"/>
                    <a:sym typeface="Rubik"/>
                  </a:rPr>
                  <a:t>THEN</a:t>
                </a:r>
                <a:endParaRPr sz="1600" dirty="0">
                  <a:solidFill>
                    <a:schemeClr val="bg1">
                      <a:lumMod val="95000"/>
                    </a:schemeClr>
                  </a:solidFill>
                  <a:latin typeface="Barlow Condensed" pitchFamily="2" charset="77"/>
                </a:endParaRPr>
              </a:p>
            </p:txBody>
          </p:sp>
          <p:sp>
            <p:nvSpPr>
              <p:cNvPr id="23" name="Google Shape;755;p36">
                <a:extLst>
                  <a:ext uri="{FF2B5EF4-FFF2-40B4-BE49-F238E27FC236}">
                    <a16:creationId xmlns:a16="http://schemas.microsoft.com/office/drawing/2014/main" id="{2F3912EC-56F8-8AA9-88D5-6590E75FE0AE}"/>
                  </a:ext>
                </a:extLst>
              </p:cNvPr>
              <p:cNvSpPr/>
              <p:nvPr/>
            </p:nvSpPr>
            <p:spPr>
              <a:xfrm>
                <a:off x="3203969" y="2968715"/>
                <a:ext cx="1422347" cy="524619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chemeClr val="tx1">
                        <a:lumMod val="50000"/>
                      </a:schemeClr>
                    </a:solidFill>
                    <a:latin typeface="Karla" panose="020B0004030503030003" pitchFamily="34" charset="77"/>
                  </a:rPr>
                  <a:t>Is redirected to the login form</a:t>
                </a:r>
                <a:endParaRPr sz="1200" dirty="0">
                  <a:solidFill>
                    <a:schemeClr val="tx1">
                      <a:lumMod val="50000"/>
                    </a:schemeClr>
                  </a:solidFill>
                  <a:latin typeface="Karla" panose="020B0004030503030003" pitchFamily="34" charset="77"/>
                </a:endParaRPr>
              </a:p>
            </p:txBody>
          </p: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FAF424D-D769-C60F-80BD-BB98219930F0}"/>
              </a:ext>
            </a:extLst>
          </p:cNvPr>
          <p:cNvSpPr txBox="1"/>
          <p:nvPr/>
        </p:nvSpPr>
        <p:spPr>
          <a:xfrm>
            <a:off x="4838847" y="148773"/>
            <a:ext cx="4076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latin typeface="Playfair Display Medium" pitchFamily="2" charset="77"/>
              </a:rPr>
              <a:t>WELCOME PAGE</a:t>
            </a:r>
          </a:p>
        </p:txBody>
      </p:sp>
      <p:pic>
        <p:nvPicPr>
          <p:cNvPr id="12" name="Picture 11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A3DAA0A7-6874-15D2-D885-C4F856903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841" y="671993"/>
            <a:ext cx="2211006" cy="382754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44846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DD9FC876-6325-0595-A15A-9C3005AAA2AD}"/>
              </a:ext>
            </a:extLst>
          </p:cNvPr>
          <p:cNvGrpSpPr/>
          <p:nvPr/>
        </p:nvGrpSpPr>
        <p:grpSpPr>
          <a:xfrm>
            <a:off x="2652618" y="795977"/>
            <a:ext cx="3838764" cy="3569637"/>
            <a:chOff x="2508592" y="746670"/>
            <a:chExt cx="3838764" cy="3569637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AF5F04B-63C6-9513-75D9-4868587086BE}"/>
                </a:ext>
              </a:extLst>
            </p:cNvPr>
            <p:cNvGrpSpPr/>
            <p:nvPr/>
          </p:nvGrpSpPr>
          <p:grpSpPr>
            <a:xfrm>
              <a:off x="2508592" y="746670"/>
              <a:ext cx="3838760" cy="524619"/>
              <a:chOff x="2508592" y="746670"/>
              <a:chExt cx="3838760" cy="524619"/>
            </a:xfrm>
          </p:grpSpPr>
          <p:sp>
            <p:nvSpPr>
              <p:cNvPr id="751" name="Google Shape;751;p36"/>
              <p:cNvSpPr/>
              <p:nvPr/>
            </p:nvSpPr>
            <p:spPr>
              <a:xfrm>
                <a:off x="2508592" y="748376"/>
                <a:ext cx="1097280" cy="521207"/>
              </a:xfrm>
              <a:prstGeom prst="roundRect">
                <a:avLst>
                  <a:gd name="adj" fmla="val 16667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dirty="0">
                    <a:solidFill>
                      <a:schemeClr val="bg1">
                        <a:lumMod val="95000"/>
                      </a:schemeClr>
                    </a:solidFill>
                    <a:latin typeface="Barlow Condensed" pitchFamily="2" charset="77"/>
                    <a:ea typeface="Rubik"/>
                    <a:cs typeface="Rubik"/>
                    <a:sym typeface="Rubik"/>
                  </a:rPr>
                  <a:t>SCENERIO</a:t>
                </a:r>
                <a:endParaRPr sz="1800" dirty="0">
                  <a:solidFill>
                    <a:schemeClr val="bg1">
                      <a:lumMod val="95000"/>
                    </a:schemeClr>
                  </a:solidFill>
                  <a:latin typeface="Barlow Condensed" pitchFamily="2" charset="77"/>
                </a:endParaRPr>
              </a:p>
            </p:txBody>
          </p:sp>
          <p:sp>
            <p:nvSpPr>
              <p:cNvPr id="755" name="Google Shape;755;p36"/>
              <p:cNvSpPr/>
              <p:nvPr/>
            </p:nvSpPr>
            <p:spPr>
              <a:xfrm>
                <a:off x="3769087" y="746670"/>
                <a:ext cx="2578265" cy="524619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 dirty="0">
                    <a:solidFill>
                      <a:schemeClr val="tx1">
                        <a:lumMod val="50000"/>
                      </a:schemeClr>
                    </a:solidFill>
                    <a:latin typeface="Karla" panose="020B0004030503030003" pitchFamily="34" charset="77"/>
                  </a:rPr>
                  <a:t>Register new user</a:t>
                </a:r>
                <a:endParaRPr sz="1100" dirty="0">
                  <a:solidFill>
                    <a:schemeClr val="tx1">
                      <a:lumMod val="50000"/>
                    </a:schemeClr>
                  </a:solidFill>
                  <a:latin typeface="Karla" panose="020B0004030503030003" pitchFamily="34" charset="77"/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E2FA62C-47C9-BAED-16FF-3DB018CE6595}"/>
                </a:ext>
              </a:extLst>
            </p:cNvPr>
            <p:cNvGrpSpPr/>
            <p:nvPr/>
          </p:nvGrpSpPr>
          <p:grpSpPr>
            <a:xfrm>
              <a:off x="2508592" y="1507925"/>
              <a:ext cx="3838761" cy="524619"/>
              <a:chOff x="2508592" y="1485150"/>
              <a:chExt cx="3838761" cy="524619"/>
            </a:xfrm>
          </p:grpSpPr>
          <p:sp>
            <p:nvSpPr>
              <p:cNvPr id="757" name="Google Shape;757;p36"/>
              <p:cNvSpPr/>
              <p:nvPr/>
            </p:nvSpPr>
            <p:spPr>
              <a:xfrm>
                <a:off x="2508592" y="1486856"/>
                <a:ext cx="1097280" cy="521207"/>
              </a:xfrm>
              <a:prstGeom prst="roundRect">
                <a:avLst>
                  <a:gd name="adj" fmla="val 16667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dirty="0">
                    <a:solidFill>
                      <a:schemeClr val="bg1">
                        <a:lumMod val="95000"/>
                      </a:schemeClr>
                    </a:solidFill>
                    <a:latin typeface="Barlow Condensed" pitchFamily="2" charset="77"/>
                    <a:ea typeface="Rubik"/>
                    <a:cs typeface="Rubik"/>
                    <a:sym typeface="Rubik"/>
                  </a:rPr>
                  <a:t>GIVEN</a:t>
                </a:r>
                <a:endParaRPr sz="1800" dirty="0">
                  <a:solidFill>
                    <a:schemeClr val="bg1">
                      <a:lumMod val="95000"/>
                    </a:schemeClr>
                  </a:solidFill>
                  <a:latin typeface="Barlow Condensed" pitchFamily="2" charset="77"/>
                </a:endParaRPr>
              </a:p>
            </p:txBody>
          </p:sp>
          <p:sp>
            <p:nvSpPr>
              <p:cNvPr id="16" name="Google Shape;755;p36">
                <a:extLst>
                  <a:ext uri="{FF2B5EF4-FFF2-40B4-BE49-F238E27FC236}">
                    <a16:creationId xmlns:a16="http://schemas.microsoft.com/office/drawing/2014/main" id="{E237119C-D035-74BC-B410-AC677FE69D47}"/>
                  </a:ext>
                </a:extLst>
              </p:cNvPr>
              <p:cNvSpPr/>
              <p:nvPr/>
            </p:nvSpPr>
            <p:spPr>
              <a:xfrm>
                <a:off x="3769088" y="1485150"/>
                <a:ext cx="2578265" cy="524619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 dirty="0">
                    <a:solidFill>
                      <a:schemeClr val="tx1">
                        <a:lumMod val="50000"/>
                      </a:schemeClr>
                    </a:solidFill>
                    <a:latin typeface="Karla" panose="020B0004030503030003" pitchFamily="34" charset="77"/>
                  </a:rPr>
                  <a:t>The user navigates to registration page</a:t>
                </a:r>
                <a:endParaRPr sz="1100" dirty="0">
                  <a:solidFill>
                    <a:schemeClr val="tx1">
                      <a:lumMod val="50000"/>
                    </a:schemeClr>
                  </a:solidFill>
                  <a:latin typeface="Karla" panose="020B0004030503030003" pitchFamily="34" charset="77"/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DFDB05D-132F-4FD7-BC6F-E0B631D913B9}"/>
                </a:ext>
              </a:extLst>
            </p:cNvPr>
            <p:cNvGrpSpPr/>
            <p:nvPr/>
          </p:nvGrpSpPr>
          <p:grpSpPr>
            <a:xfrm>
              <a:off x="2508592" y="2269180"/>
              <a:ext cx="3838764" cy="524619"/>
              <a:chOff x="2508592" y="2220644"/>
              <a:chExt cx="3838764" cy="524619"/>
            </a:xfrm>
          </p:grpSpPr>
          <p:sp>
            <p:nvSpPr>
              <p:cNvPr id="762" name="Google Shape;762;p36"/>
              <p:cNvSpPr/>
              <p:nvPr/>
            </p:nvSpPr>
            <p:spPr>
              <a:xfrm>
                <a:off x="2508592" y="2222350"/>
                <a:ext cx="1097280" cy="521207"/>
              </a:xfrm>
              <a:prstGeom prst="roundRect">
                <a:avLst>
                  <a:gd name="adj" fmla="val 16667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dirty="0">
                    <a:solidFill>
                      <a:schemeClr val="bg1">
                        <a:lumMod val="95000"/>
                      </a:schemeClr>
                    </a:solidFill>
                    <a:latin typeface="Barlow Condensed" pitchFamily="2" charset="77"/>
                    <a:ea typeface="Rubik"/>
                    <a:cs typeface="Rubik"/>
                    <a:sym typeface="Rubik"/>
                  </a:rPr>
                  <a:t>WHEN</a:t>
                </a:r>
                <a:endParaRPr sz="1800" dirty="0">
                  <a:solidFill>
                    <a:schemeClr val="bg1">
                      <a:lumMod val="95000"/>
                    </a:schemeClr>
                  </a:solidFill>
                  <a:latin typeface="Barlow Condensed" pitchFamily="2" charset="77"/>
                </a:endParaRPr>
              </a:p>
            </p:txBody>
          </p:sp>
          <p:sp>
            <p:nvSpPr>
              <p:cNvPr id="17" name="Google Shape;755;p36">
                <a:extLst>
                  <a:ext uri="{FF2B5EF4-FFF2-40B4-BE49-F238E27FC236}">
                    <a16:creationId xmlns:a16="http://schemas.microsoft.com/office/drawing/2014/main" id="{F09DF86B-68DD-B5B7-A6BF-472CF8B97B86}"/>
                  </a:ext>
                </a:extLst>
              </p:cNvPr>
              <p:cNvSpPr/>
              <p:nvPr/>
            </p:nvSpPr>
            <p:spPr>
              <a:xfrm>
                <a:off x="3769091" y="2220644"/>
                <a:ext cx="2578265" cy="524619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 dirty="0">
                    <a:solidFill>
                      <a:schemeClr val="tx1">
                        <a:lumMod val="50000"/>
                      </a:schemeClr>
                    </a:solidFill>
                    <a:latin typeface="Karla" panose="020B0004030503030003" pitchFamily="34" charset="77"/>
                  </a:rPr>
                  <a:t>The user completes all necessary fields in the registration form with valid inputs. </a:t>
                </a:r>
                <a:endParaRPr sz="1100" dirty="0">
                  <a:solidFill>
                    <a:schemeClr val="tx1">
                      <a:lumMod val="50000"/>
                    </a:schemeClr>
                  </a:solidFill>
                  <a:latin typeface="Karla" panose="020B0004030503030003" pitchFamily="34" charset="77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559FD8A-8394-191E-CADA-85E7F158FED4}"/>
                </a:ext>
              </a:extLst>
            </p:cNvPr>
            <p:cNvGrpSpPr/>
            <p:nvPr/>
          </p:nvGrpSpPr>
          <p:grpSpPr>
            <a:xfrm>
              <a:off x="2508592" y="3030435"/>
              <a:ext cx="3838763" cy="524619"/>
              <a:chOff x="2508592" y="3009658"/>
              <a:chExt cx="3838763" cy="524619"/>
            </a:xfrm>
          </p:grpSpPr>
          <p:sp>
            <p:nvSpPr>
              <p:cNvPr id="781" name="Google Shape;781;p36"/>
              <p:cNvSpPr/>
              <p:nvPr/>
            </p:nvSpPr>
            <p:spPr>
              <a:xfrm>
                <a:off x="2508592" y="3011364"/>
                <a:ext cx="1097280" cy="521207"/>
              </a:xfrm>
              <a:prstGeom prst="roundRect">
                <a:avLst>
                  <a:gd name="adj" fmla="val 16667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dirty="0">
                    <a:solidFill>
                      <a:schemeClr val="bg1">
                        <a:lumMod val="95000"/>
                      </a:schemeClr>
                    </a:solidFill>
                    <a:latin typeface="Barlow Condensed" pitchFamily="2" charset="77"/>
                    <a:ea typeface="Rubik"/>
                    <a:cs typeface="Rubik"/>
                    <a:sym typeface="Rubik"/>
                  </a:rPr>
                  <a:t>THEN</a:t>
                </a:r>
                <a:endParaRPr sz="1800" dirty="0">
                  <a:solidFill>
                    <a:schemeClr val="bg1">
                      <a:lumMod val="95000"/>
                    </a:schemeClr>
                  </a:solidFill>
                  <a:latin typeface="Barlow Condensed" pitchFamily="2" charset="77"/>
                </a:endParaRPr>
              </a:p>
            </p:txBody>
          </p:sp>
          <p:sp>
            <p:nvSpPr>
              <p:cNvPr id="18" name="Google Shape;755;p36">
                <a:extLst>
                  <a:ext uri="{FF2B5EF4-FFF2-40B4-BE49-F238E27FC236}">
                    <a16:creationId xmlns:a16="http://schemas.microsoft.com/office/drawing/2014/main" id="{5D3727E4-8BB5-7117-7BC8-7B560E60CF91}"/>
                  </a:ext>
                </a:extLst>
              </p:cNvPr>
              <p:cNvSpPr/>
              <p:nvPr/>
            </p:nvSpPr>
            <p:spPr>
              <a:xfrm>
                <a:off x="3769090" y="3009658"/>
                <a:ext cx="2578265" cy="524619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 dirty="0">
                    <a:solidFill>
                      <a:schemeClr val="tx1">
                        <a:lumMod val="50000"/>
                      </a:schemeClr>
                    </a:solidFill>
                    <a:latin typeface="Karla" panose="020B0004030503030003" pitchFamily="34" charset="77"/>
                  </a:rPr>
                  <a:t>The system generates a user profile and adds it to the SQL database</a:t>
                </a:r>
                <a:endParaRPr sz="1100" dirty="0">
                  <a:solidFill>
                    <a:schemeClr val="tx1">
                      <a:lumMod val="50000"/>
                    </a:schemeClr>
                  </a:solidFill>
                  <a:latin typeface="Karla" panose="020B0004030503030003" pitchFamily="34" charset="77"/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C1FBC04-7B0A-0819-01C8-7B75C10CF815}"/>
                </a:ext>
              </a:extLst>
            </p:cNvPr>
            <p:cNvGrpSpPr/>
            <p:nvPr/>
          </p:nvGrpSpPr>
          <p:grpSpPr>
            <a:xfrm>
              <a:off x="2508592" y="3791688"/>
              <a:ext cx="3838762" cy="524619"/>
              <a:chOff x="2508592" y="3791688"/>
              <a:chExt cx="3838762" cy="524619"/>
            </a:xfrm>
          </p:grpSpPr>
          <p:sp>
            <p:nvSpPr>
              <p:cNvPr id="19" name="Google Shape;781;p36">
                <a:extLst>
                  <a:ext uri="{FF2B5EF4-FFF2-40B4-BE49-F238E27FC236}">
                    <a16:creationId xmlns:a16="http://schemas.microsoft.com/office/drawing/2014/main" id="{95C75CFE-B276-342D-3833-33A97876A296}"/>
                  </a:ext>
                </a:extLst>
              </p:cNvPr>
              <p:cNvSpPr/>
              <p:nvPr/>
            </p:nvSpPr>
            <p:spPr>
              <a:xfrm>
                <a:off x="2508592" y="3793394"/>
                <a:ext cx="1097280" cy="521207"/>
              </a:xfrm>
              <a:prstGeom prst="roundRect">
                <a:avLst>
                  <a:gd name="adj" fmla="val 16667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dirty="0">
                    <a:solidFill>
                      <a:schemeClr val="bg1">
                        <a:lumMod val="95000"/>
                      </a:schemeClr>
                    </a:solidFill>
                    <a:latin typeface="Barlow Condensed" pitchFamily="2" charset="77"/>
                    <a:ea typeface="Rubik"/>
                    <a:cs typeface="Rubik"/>
                    <a:sym typeface="Rubik"/>
                  </a:rPr>
                  <a:t>AND</a:t>
                </a:r>
                <a:endParaRPr sz="1800" dirty="0">
                  <a:solidFill>
                    <a:schemeClr val="bg1">
                      <a:lumMod val="95000"/>
                    </a:schemeClr>
                  </a:solidFill>
                  <a:latin typeface="Barlow Condensed" pitchFamily="2" charset="77"/>
                </a:endParaRPr>
              </a:p>
            </p:txBody>
          </p:sp>
          <p:sp>
            <p:nvSpPr>
              <p:cNvPr id="20" name="Google Shape;755;p36">
                <a:extLst>
                  <a:ext uri="{FF2B5EF4-FFF2-40B4-BE49-F238E27FC236}">
                    <a16:creationId xmlns:a16="http://schemas.microsoft.com/office/drawing/2014/main" id="{352CCE9F-E012-2477-C377-BF9B8ADF6508}"/>
                  </a:ext>
                </a:extLst>
              </p:cNvPr>
              <p:cNvSpPr/>
              <p:nvPr/>
            </p:nvSpPr>
            <p:spPr>
              <a:xfrm>
                <a:off x="3769089" y="3791688"/>
                <a:ext cx="2578265" cy="524619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 dirty="0">
                    <a:solidFill>
                      <a:schemeClr val="tx1">
                        <a:lumMod val="50000"/>
                      </a:schemeClr>
                    </a:solidFill>
                    <a:latin typeface="Karla" panose="020B0004030503030003" pitchFamily="34" charset="77"/>
                  </a:rPr>
                  <a:t>Sends a confirmation email to the user. </a:t>
                </a:r>
                <a:endParaRPr sz="1100" dirty="0">
                  <a:solidFill>
                    <a:schemeClr val="tx1">
                      <a:lumMod val="50000"/>
                    </a:schemeClr>
                  </a:solidFill>
                  <a:latin typeface="Karla" panose="020B0004030503030003" pitchFamily="34" charset="77"/>
                </a:endParaRPr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1A25639-41D9-9B86-7D49-CF077DE54B0F}"/>
              </a:ext>
            </a:extLst>
          </p:cNvPr>
          <p:cNvGrpSpPr/>
          <p:nvPr/>
        </p:nvGrpSpPr>
        <p:grpSpPr>
          <a:xfrm>
            <a:off x="259772" y="401755"/>
            <a:ext cx="2057401" cy="4374268"/>
            <a:chOff x="287972" y="413972"/>
            <a:chExt cx="2057401" cy="437426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AADBC25-0AC2-04F9-7A88-BEF542482053}"/>
                </a:ext>
              </a:extLst>
            </p:cNvPr>
            <p:cNvGrpSpPr/>
            <p:nvPr/>
          </p:nvGrpSpPr>
          <p:grpSpPr>
            <a:xfrm>
              <a:off x="287972" y="413972"/>
              <a:ext cx="2057400" cy="2103120"/>
              <a:chOff x="3160775" y="1188190"/>
              <a:chExt cx="2043276" cy="2193629"/>
            </a:xfrm>
          </p:grpSpPr>
          <p:sp>
            <p:nvSpPr>
              <p:cNvPr id="3" name="Google Shape;461;p23">
                <a:extLst>
                  <a:ext uri="{FF2B5EF4-FFF2-40B4-BE49-F238E27FC236}">
                    <a16:creationId xmlns:a16="http://schemas.microsoft.com/office/drawing/2014/main" id="{BFDD8720-A560-B19E-F7C8-6DC1F2BF478D}"/>
                  </a:ext>
                </a:extLst>
              </p:cNvPr>
              <p:cNvSpPr/>
              <p:nvPr/>
            </p:nvSpPr>
            <p:spPr>
              <a:xfrm>
                <a:off x="3160775" y="1188190"/>
                <a:ext cx="2043276" cy="2193629"/>
              </a:xfrm>
              <a:prstGeom prst="roundRect">
                <a:avLst>
                  <a:gd name="adj" fmla="val 19316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b="1" dirty="0">
                    <a:solidFill>
                      <a:schemeClr val="bg1">
                        <a:lumMod val="95000"/>
                      </a:schemeClr>
                    </a:solidFill>
                    <a:latin typeface="Playfair Display Black" pitchFamily="2" charset="77"/>
                    <a:ea typeface="Fira Sans Extra Condensed SemiBold"/>
                    <a:cs typeface="Fira Sans Extra Condensed SemiBold"/>
                    <a:sym typeface="Fira Sans Extra Condensed SemiBold"/>
                  </a:rPr>
                  <a:t>USER STORY</a:t>
                </a:r>
                <a:endParaRPr b="1" dirty="0">
                  <a:solidFill>
                    <a:schemeClr val="bg1">
                      <a:lumMod val="95000"/>
                    </a:schemeClr>
                  </a:solidFill>
                  <a:latin typeface="Playfair Display Black" pitchFamily="2" charset="77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" name="Google Shape;463;p23">
                <a:extLst>
                  <a:ext uri="{FF2B5EF4-FFF2-40B4-BE49-F238E27FC236}">
                    <a16:creationId xmlns:a16="http://schemas.microsoft.com/office/drawing/2014/main" id="{EE6E7FAA-1388-FB0E-E66E-D3ED7EB2F0D7}"/>
                  </a:ext>
                </a:extLst>
              </p:cNvPr>
              <p:cNvSpPr/>
              <p:nvPr/>
            </p:nvSpPr>
            <p:spPr>
              <a:xfrm>
                <a:off x="3269451" y="1599378"/>
                <a:ext cx="1825926" cy="1610166"/>
              </a:xfrm>
              <a:prstGeom prst="roundRect">
                <a:avLst>
                  <a:gd name="adj" fmla="val 19316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chemeClr val="bg2"/>
                    </a:solidFill>
                    <a:latin typeface="Karla" panose="020B0004030503030003" pitchFamily="34" charset="77"/>
                    <a:ea typeface="Roboto"/>
                    <a:cs typeface="Roboto"/>
                    <a:sym typeface="Roboto"/>
                  </a:rPr>
                  <a:t>As a </a:t>
                </a:r>
                <a:r>
                  <a:rPr lang="en" sz="1200" dirty="0">
                    <a:solidFill>
                      <a:schemeClr val="accent2">
                        <a:lumMod val="10000"/>
                      </a:schemeClr>
                    </a:solidFill>
                    <a:latin typeface="Karla" panose="020B0004030503030003" pitchFamily="34" charset="77"/>
                    <a:ea typeface="Roboto"/>
                    <a:cs typeface="Roboto"/>
                    <a:sym typeface="Roboto"/>
                  </a:rPr>
                  <a:t>Visitor</a:t>
                </a:r>
                <a:r>
                  <a:rPr lang="en" sz="1200" dirty="0">
                    <a:solidFill>
                      <a:schemeClr val="dk1"/>
                    </a:solidFill>
                    <a:latin typeface="Karla" panose="020B0004030503030003" pitchFamily="34" charset="77"/>
                    <a:ea typeface="Roboto"/>
                    <a:cs typeface="Roboto"/>
                    <a:sym typeface="Roboto"/>
                  </a:rPr>
                  <a:t>, I create an account via the registration page, I am directed to the welcome screen and </a:t>
                </a:r>
                <a:r>
                  <a:rPr lang="en-US" sz="1200" dirty="0">
                    <a:solidFill>
                      <a:schemeClr val="dk1"/>
                    </a:solidFill>
                    <a:latin typeface="Karla" panose="020B0004030503030003" pitchFamily="34" charset="77"/>
                    <a:ea typeface="Roboto"/>
                    <a:cs typeface="Roboto"/>
                    <a:sym typeface="Roboto"/>
                  </a:rPr>
                  <a:t>receive </a:t>
                </a:r>
                <a:r>
                  <a:rPr lang="en" sz="1200" dirty="0">
                    <a:solidFill>
                      <a:schemeClr val="dk1"/>
                    </a:solidFill>
                    <a:latin typeface="Karla" panose="020B0004030503030003" pitchFamily="34" charset="77"/>
                    <a:ea typeface="Roboto"/>
                    <a:cs typeface="Roboto"/>
                    <a:sym typeface="Roboto"/>
                  </a:rPr>
                  <a:t>a confirmation email.</a:t>
                </a:r>
                <a:endParaRPr sz="1200" dirty="0">
                  <a:solidFill>
                    <a:schemeClr val="dk1"/>
                  </a:solidFill>
                  <a:latin typeface="Karla" panose="020B0004030503030003" pitchFamily="34" charset="77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0353A9C-F314-142E-396C-8EA113B0FDA6}"/>
                </a:ext>
              </a:extLst>
            </p:cNvPr>
            <p:cNvGrpSpPr/>
            <p:nvPr/>
          </p:nvGrpSpPr>
          <p:grpSpPr>
            <a:xfrm>
              <a:off x="287973" y="2685120"/>
              <a:ext cx="2057400" cy="2103120"/>
              <a:chOff x="6769038" y="777159"/>
              <a:chExt cx="1964192" cy="1975186"/>
            </a:xfrm>
          </p:grpSpPr>
          <p:sp>
            <p:nvSpPr>
              <p:cNvPr id="21" name="Google Shape;757;p36">
                <a:extLst>
                  <a:ext uri="{FF2B5EF4-FFF2-40B4-BE49-F238E27FC236}">
                    <a16:creationId xmlns:a16="http://schemas.microsoft.com/office/drawing/2014/main" id="{61BBEE79-C9FE-1B65-9755-DC5B80C5B3AB}"/>
                  </a:ext>
                </a:extLst>
              </p:cNvPr>
              <p:cNvSpPr/>
              <p:nvPr/>
            </p:nvSpPr>
            <p:spPr>
              <a:xfrm>
                <a:off x="6769038" y="777159"/>
                <a:ext cx="1964192" cy="1975186"/>
              </a:xfrm>
              <a:prstGeom prst="roundRect">
                <a:avLst>
                  <a:gd name="adj" fmla="val 16667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4"/>
                  </a:buClr>
                </a:pPr>
                <a:r>
                  <a:rPr lang="en" b="1" dirty="0">
                    <a:solidFill>
                      <a:schemeClr val="bg1">
                        <a:lumMod val="95000"/>
                      </a:schemeClr>
                    </a:solidFill>
                    <a:latin typeface="Playfair Display Black" pitchFamily="2" charset="77"/>
                    <a:ea typeface="Rubik"/>
                    <a:cs typeface="Rubik"/>
                    <a:sym typeface="Rubik"/>
                  </a:rPr>
                  <a:t>ELEMENTS</a:t>
                </a:r>
              </a:p>
              <a:p>
                <a:pPr marL="171450" lvl="0" indent="-17145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4"/>
                  </a:buClr>
                  <a:buFont typeface="Arial" panose="020B0604020202020204" pitchFamily="34" charset="0"/>
                  <a:buChar char="•"/>
                </a:pPr>
                <a:endParaRPr lang="en" sz="1200" dirty="0">
                  <a:solidFill>
                    <a:schemeClr val="tx1">
                      <a:lumMod val="20000"/>
                      <a:lumOff val="80000"/>
                    </a:schemeClr>
                  </a:solidFill>
                  <a:latin typeface="Barlow Condensed" pitchFamily="2" charset="77"/>
                  <a:ea typeface="Rubik"/>
                  <a:cs typeface="Rubik"/>
                  <a:sym typeface="Rubik"/>
                </a:endParaRPr>
              </a:p>
              <a:p>
                <a:pPr marL="171450" lvl="0" indent="-17145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4"/>
                  </a:buClr>
                  <a:buFont typeface="Arial" panose="020B0604020202020204" pitchFamily="34" charset="0"/>
                  <a:buChar char="•"/>
                </a:pPr>
                <a:endParaRPr sz="1600" dirty="0">
                  <a:solidFill>
                    <a:schemeClr val="tx1">
                      <a:lumMod val="20000"/>
                      <a:lumOff val="80000"/>
                    </a:schemeClr>
                  </a:solidFill>
                  <a:latin typeface="Barlow Condensed" pitchFamily="2" charset="77"/>
                </a:endParaRPr>
              </a:p>
            </p:txBody>
          </p:sp>
          <p:sp>
            <p:nvSpPr>
              <p:cNvPr id="22" name="Google Shape;463;p23">
                <a:extLst>
                  <a:ext uri="{FF2B5EF4-FFF2-40B4-BE49-F238E27FC236}">
                    <a16:creationId xmlns:a16="http://schemas.microsoft.com/office/drawing/2014/main" id="{39394D0E-12EF-07AE-BB9A-71A97A311B5E}"/>
                  </a:ext>
                </a:extLst>
              </p:cNvPr>
              <p:cNvSpPr/>
              <p:nvPr/>
            </p:nvSpPr>
            <p:spPr>
              <a:xfrm>
                <a:off x="6838171" y="1264851"/>
                <a:ext cx="1825926" cy="1306899"/>
              </a:xfrm>
              <a:prstGeom prst="roundRect">
                <a:avLst>
                  <a:gd name="adj" fmla="val 19316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71450" lvl="0" indent="-171450" rtl="0">
                  <a:spcBef>
                    <a:spcPts val="0"/>
                  </a:spcBef>
                  <a:spcAft>
                    <a:spcPts val="0"/>
                  </a:spcAft>
                  <a:buFont typeface="Courier New" panose="02070309020205020404" pitchFamily="49" charset="0"/>
                  <a:buChar char="o"/>
                </a:pPr>
                <a:r>
                  <a:rPr lang="en-US" sz="1200" dirty="0">
                    <a:solidFill>
                      <a:schemeClr val="dk1"/>
                    </a:solidFill>
                    <a:latin typeface="Karla" panose="020B0004030503030003" pitchFamily="34" charset="77"/>
                    <a:ea typeface="Roboto"/>
                    <a:cs typeface="Roboto"/>
                    <a:sym typeface="Roboto"/>
                  </a:rPr>
                  <a:t>Register form .html</a:t>
                </a:r>
              </a:p>
              <a:p>
                <a:pPr marL="171450" lvl="0" indent="-171450" rtl="0">
                  <a:spcBef>
                    <a:spcPts val="0"/>
                  </a:spcBef>
                  <a:spcAft>
                    <a:spcPts val="0"/>
                  </a:spcAft>
                  <a:buFont typeface="Courier New" panose="02070309020205020404" pitchFamily="49" charset="0"/>
                  <a:buChar char="o"/>
                </a:pPr>
                <a:r>
                  <a:rPr lang="en-US" sz="1200" dirty="0">
                    <a:solidFill>
                      <a:schemeClr val="dk1"/>
                    </a:solidFill>
                    <a:latin typeface="Karla" panose="020B0004030503030003" pitchFamily="34" charset="77"/>
                    <a:ea typeface="Roboto"/>
                    <a:cs typeface="Roboto"/>
                    <a:sym typeface="Roboto"/>
                  </a:rPr>
                  <a:t>User Controller</a:t>
                </a:r>
              </a:p>
              <a:p>
                <a:pPr marL="171450" lvl="0" indent="-171450" rtl="0">
                  <a:spcBef>
                    <a:spcPts val="0"/>
                  </a:spcBef>
                  <a:spcAft>
                    <a:spcPts val="0"/>
                  </a:spcAft>
                  <a:buFont typeface="Courier New" panose="02070309020205020404" pitchFamily="49" charset="0"/>
                  <a:buChar char="o"/>
                </a:pPr>
                <a:r>
                  <a:rPr lang="en-US" sz="1200" dirty="0">
                    <a:solidFill>
                      <a:schemeClr val="dk1"/>
                    </a:solidFill>
                    <a:latin typeface="Karla" panose="020B0004030503030003" pitchFamily="34" charset="77"/>
                    <a:ea typeface="Roboto"/>
                    <a:cs typeface="Roboto"/>
                    <a:sym typeface="Roboto"/>
                  </a:rPr>
                  <a:t>User Services</a:t>
                </a:r>
              </a:p>
              <a:p>
                <a:pPr marL="171450" lvl="0" indent="-171450" rtl="0">
                  <a:spcBef>
                    <a:spcPts val="0"/>
                  </a:spcBef>
                  <a:spcAft>
                    <a:spcPts val="0"/>
                  </a:spcAft>
                  <a:buFont typeface="Courier New" panose="02070309020205020404" pitchFamily="49" charset="0"/>
                  <a:buChar char="o"/>
                </a:pPr>
                <a:r>
                  <a:rPr lang="en-US" sz="1200" dirty="0">
                    <a:solidFill>
                      <a:schemeClr val="dk1"/>
                    </a:solidFill>
                    <a:latin typeface="Karla" panose="020B0004030503030003" pitchFamily="34" charset="77"/>
                    <a:ea typeface="Roboto"/>
                    <a:cs typeface="Roboto"/>
                    <a:sym typeface="Roboto"/>
                  </a:rPr>
                  <a:t>User Entity</a:t>
                </a:r>
              </a:p>
              <a:p>
                <a:pPr marL="171450" lvl="0" indent="-171450" rtl="0">
                  <a:spcBef>
                    <a:spcPts val="0"/>
                  </a:spcBef>
                  <a:spcAft>
                    <a:spcPts val="0"/>
                  </a:spcAft>
                  <a:buFont typeface="Courier New" panose="02070309020205020404" pitchFamily="49" charset="0"/>
                  <a:buChar char="o"/>
                </a:pPr>
                <a:r>
                  <a:rPr lang="en-US" sz="1200" dirty="0">
                    <a:solidFill>
                      <a:schemeClr val="dk1"/>
                    </a:solidFill>
                    <a:latin typeface="Karla" panose="020B0004030503030003" pitchFamily="34" charset="77"/>
                    <a:ea typeface="Roboto"/>
                    <a:cs typeface="Roboto"/>
                    <a:sym typeface="Roboto"/>
                  </a:rPr>
                  <a:t>Email services</a:t>
                </a:r>
              </a:p>
              <a:p>
                <a:pPr marL="171450" lvl="0" indent="-171450" rtl="0">
                  <a:spcBef>
                    <a:spcPts val="0"/>
                  </a:spcBef>
                  <a:spcAft>
                    <a:spcPts val="0"/>
                  </a:spcAft>
                  <a:buFont typeface="Courier New" panose="02070309020205020404" pitchFamily="49" charset="0"/>
                  <a:buChar char="o"/>
                </a:pPr>
                <a:endParaRPr sz="1200" dirty="0">
                  <a:solidFill>
                    <a:schemeClr val="dk1"/>
                  </a:solidFill>
                  <a:latin typeface="Karla" panose="020B0004030503030003" pitchFamily="34" charset="77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3127C33C-6DB8-D66C-ACB2-C769C283ABA7}"/>
              </a:ext>
            </a:extLst>
          </p:cNvPr>
          <p:cNvSpPr txBox="1"/>
          <p:nvPr/>
        </p:nvSpPr>
        <p:spPr>
          <a:xfrm>
            <a:off x="2755220" y="94264"/>
            <a:ext cx="3736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Playfair Display Medium" pitchFamily="2" charset="77"/>
              </a:rPr>
              <a:t>REGISTER NEW USER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C5A6FC-AD5E-3171-CE3C-A87FBB9BF86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677023" y="659219"/>
            <a:ext cx="2270055" cy="392976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DF34B10-6A19-9426-2702-37E125437C0C}"/>
              </a:ext>
            </a:extLst>
          </p:cNvPr>
          <p:cNvGrpSpPr/>
          <p:nvPr/>
        </p:nvGrpSpPr>
        <p:grpSpPr>
          <a:xfrm>
            <a:off x="4977793" y="876568"/>
            <a:ext cx="3838760" cy="3611880"/>
            <a:chOff x="2746336" y="767811"/>
            <a:chExt cx="3838760" cy="361249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AAD53A9-D592-9C7D-0845-5B0C2862D246}"/>
                </a:ext>
              </a:extLst>
            </p:cNvPr>
            <p:cNvGrpSpPr/>
            <p:nvPr/>
          </p:nvGrpSpPr>
          <p:grpSpPr>
            <a:xfrm>
              <a:off x="2746336" y="767811"/>
              <a:ext cx="3838760" cy="524619"/>
              <a:chOff x="2508592" y="612956"/>
              <a:chExt cx="3838760" cy="524619"/>
            </a:xfrm>
          </p:grpSpPr>
          <p:sp>
            <p:nvSpPr>
              <p:cNvPr id="751" name="Google Shape;751;p36"/>
              <p:cNvSpPr/>
              <p:nvPr/>
            </p:nvSpPr>
            <p:spPr>
              <a:xfrm>
                <a:off x="2508592" y="616368"/>
                <a:ext cx="1097280" cy="521207"/>
              </a:xfrm>
              <a:prstGeom prst="roundRect">
                <a:avLst>
                  <a:gd name="adj" fmla="val 16667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dirty="0">
                    <a:solidFill>
                      <a:schemeClr val="bg1">
                        <a:lumMod val="95000"/>
                      </a:schemeClr>
                    </a:solidFill>
                    <a:latin typeface="Barlow Condensed" pitchFamily="2" charset="77"/>
                    <a:ea typeface="Rubik"/>
                    <a:cs typeface="Rubik"/>
                    <a:sym typeface="Rubik"/>
                  </a:rPr>
                  <a:t>SCENERIO</a:t>
                </a:r>
                <a:endParaRPr sz="1600" dirty="0">
                  <a:solidFill>
                    <a:schemeClr val="bg1">
                      <a:lumMod val="95000"/>
                    </a:schemeClr>
                  </a:solidFill>
                  <a:latin typeface="Barlow Condensed" pitchFamily="2" charset="77"/>
                </a:endParaRPr>
              </a:p>
            </p:txBody>
          </p:sp>
          <p:sp>
            <p:nvSpPr>
              <p:cNvPr id="755" name="Google Shape;755;p36"/>
              <p:cNvSpPr/>
              <p:nvPr/>
            </p:nvSpPr>
            <p:spPr>
              <a:xfrm>
                <a:off x="3769087" y="612956"/>
                <a:ext cx="2578265" cy="524619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chemeClr val="tx1">
                        <a:lumMod val="50000"/>
                      </a:schemeClr>
                    </a:solidFill>
                    <a:latin typeface="Karla" panose="020B0004030503030003" pitchFamily="34" charset="77"/>
                  </a:rPr>
                  <a:t>Login existing user</a:t>
                </a:r>
                <a:endParaRPr sz="1200" dirty="0">
                  <a:solidFill>
                    <a:schemeClr val="tx1">
                      <a:lumMod val="50000"/>
                    </a:schemeClr>
                  </a:solidFill>
                  <a:latin typeface="Karla" panose="020B0004030503030003" pitchFamily="34" charset="77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FE0392D-DD9B-AD62-BF16-4A864478EFE0}"/>
                </a:ext>
              </a:extLst>
            </p:cNvPr>
            <p:cNvGrpSpPr/>
            <p:nvPr/>
          </p:nvGrpSpPr>
          <p:grpSpPr>
            <a:xfrm>
              <a:off x="2746336" y="1538869"/>
              <a:ext cx="3838759" cy="528167"/>
              <a:chOff x="2508592" y="1402019"/>
              <a:chExt cx="3838759" cy="528167"/>
            </a:xfrm>
          </p:grpSpPr>
          <p:sp>
            <p:nvSpPr>
              <p:cNvPr id="757" name="Google Shape;757;p36"/>
              <p:cNvSpPr/>
              <p:nvPr/>
            </p:nvSpPr>
            <p:spPr>
              <a:xfrm>
                <a:off x="2508592" y="1402019"/>
                <a:ext cx="1097280" cy="521207"/>
              </a:xfrm>
              <a:prstGeom prst="roundRect">
                <a:avLst>
                  <a:gd name="adj" fmla="val 16667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dirty="0">
                    <a:solidFill>
                      <a:schemeClr val="bg1">
                        <a:lumMod val="95000"/>
                      </a:schemeClr>
                    </a:solidFill>
                    <a:latin typeface="Barlow Condensed" pitchFamily="2" charset="77"/>
                    <a:ea typeface="Rubik"/>
                    <a:cs typeface="Rubik"/>
                    <a:sym typeface="Rubik"/>
                  </a:rPr>
                  <a:t>GIVEN</a:t>
                </a:r>
                <a:endParaRPr sz="1600" dirty="0">
                  <a:solidFill>
                    <a:schemeClr val="bg1">
                      <a:lumMod val="95000"/>
                    </a:schemeClr>
                  </a:solidFill>
                  <a:latin typeface="Barlow Condensed" pitchFamily="2" charset="77"/>
                </a:endParaRPr>
              </a:p>
            </p:txBody>
          </p:sp>
          <p:sp>
            <p:nvSpPr>
              <p:cNvPr id="16" name="Google Shape;755;p36">
                <a:extLst>
                  <a:ext uri="{FF2B5EF4-FFF2-40B4-BE49-F238E27FC236}">
                    <a16:creationId xmlns:a16="http://schemas.microsoft.com/office/drawing/2014/main" id="{E237119C-D035-74BC-B410-AC677FE69D47}"/>
                  </a:ext>
                </a:extLst>
              </p:cNvPr>
              <p:cNvSpPr/>
              <p:nvPr/>
            </p:nvSpPr>
            <p:spPr>
              <a:xfrm>
                <a:off x="3769086" y="1405567"/>
                <a:ext cx="2578265" cy="524619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chemeClr val="tx1">
                        <a:lumMod val="50000"/>
                      </a:schemeClr>
                    </a:solidFill>
                    <a:latin typeface="Karla" panose="020B0004030503030003" pitchFamily="34" charset="77"/>
                  </a:rPr>
                  <a:t>The user navigates to login page and has an existing account</a:t>
                </a:r>
                <a:endParaRPr sz="1200" dirty="0">
                  <a:solidFill>
                    <a:schemeClr val="tx1">
                      <a:lumMod val="50000"/>
                    </a:schemeClr>
                  </a:solidFill>
                  <a:latin typeface="Karla" panose="020B0004030503030003" pitchFamily="34" charset="77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CDD3C40-11EB-F292-5BDA-062D0ADDE772}"/>
                </a:ext>
              </a:extLst>
            </p:cNvPr>
            <p:cNvGrpSpPr/>
            <p:nvPr/>
          </p:nvGrpSpPr>
          <p:grpSpPr>
            <a:xfrm>
              <a:off x="2746336" y="2313475"/>
              <a:ext cx="3838758" cy="524619"/>
              <a:chOff x="2508592" y="2128435"/>
              <a:chExt cx="3838758" cy="524619"/>
            </a:xfrm>
          </p:grpSpPr>
          <p:sp>
            <p:nvSpPr>
              <p:cNvPr id="762" name="Google Shape;762;p36"/>
              <p:cNvSpPr/>
              <p:nvPr/>
            </p:nvSpPr>
            <p:spPr>
              <a:xfrm>
                <a:off x="2508592" y="2131847"/>
                <a:ext cx="1097280" cy="521207"/>
              </a:xfrm>
              <a:prstGeom prst="roundRect">
                <a:avLst>
                  <a:gd name="adj" fmla="val 16667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dirty="0">
                    <a:solidFill>
                      <a:schemeClr val="bg1">
                        <a:lumMod val="95000"/>
                      </a:schemeClr>
                    </a:solidFill>
                    <a:latin typeface="Barlow Condensed" pitchFamily="2" charset="77"/>
                    <a:ea typeface="Rubik"/>
                    <a:cs typeface="Rubik"/>
                    <a:sym typeface="Rubik"/>
                  </a:rPr>
                  <a:t>WHEN</a:t>
                </a:r>
                <a:endParaRPr sz="1600" dirty="0">
                  <a:solidFill>
                    <a:schemeClr val="bg1">
                      <a:lumMod val="95000"/>
                    </a:schemeClr>
                  </a:solidFill>
                  <a:latin typeface="Barlow Condensed" pitchFamily="2" charset="77"/>
                </a:endParaRPr>
              </a:p>
            </p:txBody>
          </p:sp>
          <p:sp>
            <p:nvSpPr>
              <p:cNvPr id="17" name="Google Shape;755;p36">
                <a:extLst>
                  <a:ext uri="{FF2B5EF4-FFF2-40B4-BE49-F238E27FC236}">
                    <a16:creationId xmlns:a16="http://schemas.microsoft.com/office/drawing/2014/main" id="{F09DF86B-68DD-B5B7-A6BF-472CF8B97B86}"/>
                  </a:ext>
                </a:extLst>
              </p:cNvPr>
              <p:cNvSpPr/>
              <p:nvPr/>
            </p:nvSpPr>
            <p:spPr>
              <a:xfrm>
                <a:off x="3769085" y="2128435"/>
                <a:ext cx="2578265" cy="524619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chemeClr val="tx1">
                        <a:lumMod val="50000"/>
                      </a:schemeClr>
                    </a:solidFill>
                    <a:latin typeface="Karla" panose="020B0004030503030003" pitchFamily="34" charset="77"/>
                  </a:rPr>
                  <a:t>The user enters the correct credentials into the username and password fields</a:t>
                </a:r>
                <a:endParaRPr sz="1200" dirty="0">
                  <a:solidFill>
                    <a:schemeClr val="tx1">
                      <a:lumMod val="50000"/>
                    </a:schemeClr>
                  </a:solidFill>
                  <a:latin typeface="Karla" panose="020B0004030503030003" pitchFamily="34" charset="77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7A2D486-1F5A-D6AF-E3E2-EF5151B25D12}"/>
                </a:ext>
              </a:extLst>
            </p:cNvPr>
            <p:cNvGrpSpPr/>
            <p:nvPr/>
          </p:nvGrpSpPr>
          <p:grpSpPr>
            <a:xfrm>
              <a:off x="2746336" y="3084533"/>
              <a:ext cx="3838757" cy="524711"/>
              <a:chOff x="2508592" y="2968716"/>
              <a:chExt cx="3838757" cy="524711"/>
            </a:xfrm>
          </p:grpSpPr>
          <p:sp>
            <p:nvSpPr>
              <p:cNvPr id="781" name="Google Shape;781;p36"/>
              <p:cNvSpPr/>
              <p:nvPr/>
            </p:nvSpPr>
            <p:spPr>
              <a:xfrm>
                <a:off x="2508592" y="2968716"/>
                <a:ext cx="1097280" cy="521207"/>
              </a:xfrm>
              <a:prstGeom prst="roundRect">
                <a:avLst>
                  <a:gd name="adj" fmla="val 16667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dirty="0">
                    <a:solidFill>
                      <a:schemeClr val="bg1">
                        <a:lumMod val="95000"/>
                      </a:schemeClr>
                    </a:solidFill>
                    <a:latin typeface="Barlow Condensed" pitchFamily="2" charset="77"/>
                    <a:ea typeface="Rubik"/>
                    <a:cs typeface="Rubik"/>
                    <a:sym typeface="Rubik"/>
                  </a:rPr>
                  <a:t>THEN</a:t>
                </a:r>
                <a:endParaRPr sz="1600" dirty="0">
                  <a:solidFill>
                    <a:schemeClr val="bg1">
                      <a:lumMod val="95000"/>
                    </a:schemeClr>
                  </a:solidFill>
                  <a:latin typeface="Barlow Condensed" pitchFamily="2" charset="77"/>
                </a:endParaRPr>
              </a:p>
            </p:txBody>
          </p:sp>
          <p:sp>
            <p:nvSpPr>
              <p:cNvPr id="18" name="Google Shape;755;p36">
                <a:extLst>
                  <a:ext uri="{FF2B5EF4-FFF2-40B4-BE49-F238E27FC236}">
                    <a16:creationId xmlns:a16="http://schemas.microsoft.com/office/drawing/2014/main" id="{5D3727E4-8BB5-7117-7BC8-7B560E60CF91}"/>
                  </a:ext>
                </a:extLst>
              </p:cNvPr>
              <p:cNvSpPr/>
              <p:nvPr/>
            </p:nvSpPr>
            <p:spPr>
              <a:xfrm>
                <a:off x="3769084" y="2968808"/>
                <a:ext cx="2578265" cy="524619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chemeClr val="tx1">
                        <a:lumMod val="50000"/>
                      </a:schemeClr>
                    </a:solidFill>
                    <a:latin typeface="Karla" panose="020B0004030503030003" pitchFamily="34" charset="77"/>
                  </a:rPr>
                  <a:t>The user is redirected to the profile homepage</a:t>
                </a:r>
                <a:endParaRPr sz="1200" dirty="0">
                  <a:solidFill>
                    <a:schemeClr val="tx1">
                      <a:lumMod val="50000"/>
                    </a:schemeClr>
                  </a:solidFill>
                  <a:latin typeface="Karla" panose="020B0004030503030003" pitchFamily="34" charset="77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52172DB-23A2-9F33-3E71-B929892D4C13}"/>
                </a:ext>
              </a:extLst>
            </p:cNvPr>
            <p:cNvGrpSpPr/>
            <p:nvPr/>
          </p:nvGrpSpPr>
          <p:grpSpPr>
            <a:xfrm>
              <a:off x="2746336" y="3855683"/>
              <a:ext cx="3838756" cy="524619"/>
              <a:chOff x="2508592" y="3700828"/>
              <a:chExt cx="3838756" cy="524619"/>
            </a:xfrm>
          </p:grpSpPr>
          <p:sp>
            <p:nvSpPr>
              <p:cNvPr id="19" name="Google Shape;781;p36">
                <a:extLst>
                  <a:ext uri="{FF2B5EF4-FFF2-40B4-BE49-F238E27FC236}">
                    <a16:creationId xmlns:a16="http://schemas.microsoft.com/office/drawing/2014/main" id="{95C75CFE-B276-342D-3833-33A97876A296}"/>
                  </a:ext>
                </a:extLst>
              </p:cNvPr>
              <p:cNvSpPr/>
              <p:nvPr/>
            </p:nvSpPr>
            <p:spPr>
              <a:xfrm>
                <a:off x="2508592" y="3702535"/>
                <a:ext cx="1097280" cy="521207"/>
              </a:xfrm>
              <a:prstGeom prst="roundRect">
                <a:avLst>
                  <a:gd name="adj" fmla="val 16667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dirty="0">
                    <a:solidFill>
                      <a:schemeClr val="bg1">
                        <a:lumMod val="95000"/>
                      </a:schemeClr>
                    </a:solidFill>
                    <a:latin typeface="Barlow Condensed" pitchFamily="2" charset="77"/>
                    <a:ea typeface="Rubik"/>
                    <a:cs typeface="Rubik"/>
                    <a:sym typeface="Rubik"/>
                  </a:rPr>
                  <a:t>AND</a:t>
                </a:r>
                <a:endParaRPr sz="1600" dirty="0">
                  <a:solidFill>
                    <a:schemeClr val="bg1">
                      <a:lumMod val="95000"/>
                    </a:schemeClr>
                  </a:solidFill>
                  <a:latin typeface="Barlow Condensed" pitchFamily="2" charset="77"/>
                </a:endParaRPr>
              </a:p>
            </p:txBody>
          </p:sp>
          <p:sp>
            <p:nvSpPr>
              <p:cNvPr id="20" name="Google Shape;755;p36">
                <a:extLst>
                  <a:ext uri="{FF2B5EF4-FFF2-40B4-BE49-F238E27FC236}">
                    <a16:creationId xmlns:a16="http://schemas.microsoft.com/office/drawing/2014/main" id="{352CCE9F-E012-2477-C377-BF9B8ADF6508}"/>
                  </a:ext>
                </a:extLst>
              </p:cNvPr>
              <p:cNvSpPr/>
              <p:nvPr/>
            </p:nvSpPr>
            <p:spPr>
              <a:xfrm>
                <a:off x="3769083" y="3700828"/>
                <a:ext cx="2578265" cy="524619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chemeClr val="tx1">
                        <a:lumMod val="50000"/>
                      </a:schemeClr>
                    </a:solidFill>
                    <a:latin typeface="Karla" panose="020B0004030503030003" pitchFamily="34" charset="77"/>
                  </a:rPr>
                  <a:t>An Authentication token is created</a:t>
                </a:r>
                <a:endParaRPr sz="1200" dirty="0">
                  <a:solidFill>
                    <a:schemeClr val="tx1">
                      <a:lumMod val="50000"/>
                    </a:schemeClr>
                  </a:solidFill>
                  <a:latin typeface="Karla" panose="020B0004030503030003" pitchFamily="34" charset="77"/>
                </a:endParaRPr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8E32C2-1256-BD03-581C-86261755099E}"/>
              </a:ext>
            </a:extLst>
          </p:cNvPr>
          <p:cNvGrpSpPr/>
          <p:nvPr/>
        </p:nvGrpSpPr>
        <p:grpSpPr>
          <a:xfrm>
            <a:off x="327447" y="357872"/>
            <a:ext cx="2057400" cy="4427756"/>
            <a:chOff x="201068" y="579039"/>
            <a:chExt cx="2057400" cy="442775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AADBC25-0AC2-04F9-7A88-BEF542482053}"/>
                </a:ext>
              </a:extLst>
            </p:cNvPr>
            <p:cNvGrpSpPr/>
            <p:nvPr/>
          </p:nvGrpSpPr>
          <p:grpSpPr>
            <a:xfrm>
              <a:off x="201068" y="579039"/>
              <a:ext cx="2057400" cy="2103120"/>
              <a:chOff x="3160776" y="1188190"/>
              <a:chExt cx="2043276" cy="2193629"/>
            </a:xfrm>
          </p:grpSpPr>
          <p:sp>
            <p:nvSpPr>
              <p:cNvPr id="3" name="Google Shape;461;p23">
                <a:extLst>
                  <a:ext uri="{FF2B5EF4-FFF2-40B4-BE49-F238E27FC236}">
                    <a16:creationId xmlns:a16="http://schemas.microsoft.com/office/drawing/2014/main" id="{BFDD8720-A560-B19E-F7C8-6DC1F2BF478D}"/>
                  </a:ext>
                </a:extLst>
              </p:cNvPr>
              <p:cNvSpPr/>
              <p:nvPr/>
            </p:nvSpPr>
            <p:spPr>
              <a:xfrm>
                <a:off x="3160776" y="1188190"/>
                <a:ext cx="2043276" cy="2193629"/>
              </a:xfrm>
              <a:prstGeom prst="roundRect">
                <a:avLst>
                  <a:gd name="adj" fmla="val 19316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b="1" dirty="0">
                    <a:solidFill>
                      <a:schemeClr val="bg1">
                        <a:lumMod val="95000"/>
                      </a:schemeClr>
                    </a:solidFill>
                    <a:latin typeface="Playfair Display Black" pitchFamily="2" charset="77"/>
                    <a:ea typeface="Fira Sans Extra Condensed SemiBold"/>
                    <a:cs typeface="Fira Sans Extra Condensed SemiBold"/>
                    <a:sym typeface="Fira Sans Extra Condensed SemiBold"/>
                  </a:rPr>
                  <a:t>USER STORY </a:t>
                </a:r>
                <a:endParaRPr b="1" dirty="0">
                  <a:solidFill>
                    <a:schemeClr val="bg1">
                      <a:lumMod val="95000"/>
                    </a:schemeClr>
                  </a:solidFill>
                  <a:latin typeface="Playfair Display Black" pitchFamily="2" charset="77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" name="Google Shape;463;p23">
                <a:extLst>
                  <a:ext uri="{FF2B5EF4-FFF2-40B4-BE49-F238E27FC236}">
                    <a16:creationId xmlns:a16="http://schemas.microsoft.com/office/drawing/2014/main" id="{EE6E7FAA-1388-FB0E-E66E-D3ED7EB2F0D7}"/>
                  </a:ext>
                </a:extLst>
              </p:cNvPr>
              <p:cNvSpPr/>
              <p:nvPr/>
            </p:nvSpPr>
            <p:spPr>
              <a:xfrm>
                <a:off x="3269451" y="1599378"/>
                <a:ext cx="1825926" cy="1610166"/>
              </a:xfrm>
              <a:prstGeom prst="roundRect">
                <a:avLst>
                  <a:gd name="adj" fmla="val 19316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chemeClr val="bg2"/>
                    </a:solidFill>
                    <a:latin typeface="Karla" panose="020B0004030503030003" pitchFamily="34" charset="77"/>
                    <a:ea typeface="Roboto"/>
                    <a:cs typeface="Roboto"/>
                    <a:sym typeface="Roboto"/>
                  </a:rPr>
                  <a:t>As a </a:t>
                </a:r>
                <a:r>
                  <a:rPr lang="en-US" sz="1200" dirty="0">
                    <a:solidFill>
                      <a:schemeClr val="accent2">
                        <a:lumMod val="10000"/>
                      </a:schemeClr>
                    </a:solidFill>
                    <a:latin typeface="Karla" panose="020B0004030503030003" pitchFamily="34" charset="77"/>
                    <a:ea typeface="Roboto"/>
                    <a:cs typeface="Roboto"/>
                    <a:sym typeface="Roboto"/>
                  </a:rPr>
                  <a:t>User, I visit the login page and enter my user credentials so that I may view my account profile</a:t>
                </a:r>
                <a:endParaRPr sz="1200" dirty="0">
                  <a:solidFill>
                    <a:schemeClr val="dk1"/>
                  </a:solidFill>
                  <a:latin typeface="Karla" panose="020B0004030503030003" pitchFamily="34" charset="77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0353A9C-F314-142E-396C-8EA113B0FDA6}"/>
                </a:ext>
              </a:extLst>
            </p:cNvPr>
            <p:cNvGrpSpPr/>
            <p:nvPr/>
          </p:nvGrpSpPr>
          <p:grpSpPr>
            <a:xfrm>
              <a:off x="201068" y="2903675"/>
              <a:ext cx="2057400" cy="2103120"/>
              <a:chOff x="6769038" y="777159"/>
              <a:chExt cx="1972961" cy="1975186"/>
            </a:xfrm>
          </p:grpSpPr>
          <p:sp>
            <p:nvSpPr>
              <p:cNvPr id="21" name="Google Shape;757;p36">
                <a:extLst>
                  <a:ext uri="{FF2B5EF4-FFF2-40B4-BE49-F238E27FC236}">
                    <a16:creationId xmlns:a16="http://schemas.microsoft.com/office/drawing/2014/main" id="{61BBEE79-C9FE-1B65-9755-DC5B80C5B3AB}"/>
                  </a:ext>
                </a:extLst>
              </p:cNvPr>
              <p:cNvSpPr/>
              <p:nvPr/>
            </p:nvSpPr>
            <p:spPr>
              <a:xfrm>
                <a:off x="6769038" y="777159"/>
                <a:ext cx="1972961" cy="1975186"/>
              </a:xfrm>
              <a:prstGeom prst="roundRect">
                <a:avLst>
                  <a:gd name="adj" fmla="val 16667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4"/>
                  </a:buClr>
                </a:pPr>
                <a:r>
                  <a:rPr lang="en" b="1" dirty="0">
                    <a:solidFill>
                      <a:schemeClr val="bg1">
                        <a:lumMod val="95000"/>
                      </a:schemeClr>
                    </a:solidFill>
                    <a:latin typeface="Playfair Display Black" pitchFamily="2" charset="77"/>
                    <a:ea typeface="Rubik"/>
                    <a:cs typeface="Rubik"/>
                    <a:sym typeface="Rubik"/>
                  </a:rPr>
                  <a:t>ELEMENTS</a:t>
                </a:r>
              </a:p>
              <a:p>
                <a:pPr marL="171450" lvl="0" indent="-17145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4"/>
                  </a:buClr>
                  <a:buFont typeface="Arial" panose="020B0604020202020204" pitchFamily="34" charset="0"/>
                  <a:buChar char="•"/>
                </a:pPr>
                <a:endParaRPr lang="en" sz="1200" dirty="0">
                  <a:solidFill>
                    <a:schemeClr val="tx1">
                      <a:lumMod val="20000"/>
                      <a:lumOff val="80000"/>
                    </a:schemeClr>
                  </a:solidFill>
                  <a:latin typeface="Barlow Condensed" pitchFamily="2" charset="77"/>
                  <a:ea typeface="Rubik"/>
                  <a:cs typeface="Rubik"/>
                  <a:sym typeface="Rubik"/>
                </a:endParaRPr>
              </a:p>
              <a:p>
                <a:pPr marL="171450" lvl="0" indent="-17145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4"/>
                  </a:buClr>
                  <a:buFont typeface="Arial" panose="020B0604020202020204" pitchFamily="34" charset="0"/>
                  <a:buChar char="•"/>
                </a:pPr>
                <a:endParaRPr sz="1600" dirty="0">
                  <a:solidFill>
                    <a:schemeClr val="tx1">
                      <a:lumMod val="20000"/>
                      <a:lumOff val="80000"/>
                    </a:schemeClr>
                  </a:solidFill>
                  <a:latin typeface="Barlow Condensed" pitchFamily="2" charset="77"/>
                </a:endParaRPr>
              </a:p>
            </p:txBody>
          </p:sp>
          <p:sp>
            <p:nvSpPr>
              <p:cNvPr id="22" name="Google Shape;463;p23">
                <a:extLst>
                  <a:ext uri="{FF2B5EF4-FFF2-40B4-BE49-F238E27FC236}">
                    <a16:creationId xmlns:a16="http://schemas.microsoft.com/office/drawing/2014/main" id="{39394D0E-12EF-07AE-BB9A-71A97A311B5E}"/>
                  </a:ext>
                </a:extLst>
              </p:cNvPr>
              <p:cNvSpPr/>
              <p:nvPr/>
            </p:nvSpPr>
            <p:spPr>
              <a:xfrm>
                <a:off x="6838171" y="1264851"/>
                <a:ext cx="1825926" cy="1306899"/>
              </a:xfrm>
              <a:prstGeom prst="roundRect">
                <a:avLst>
                  <a:gd name="adj" fmla="val 19316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71450" lvl="0" indent="-171450" rtl="0">
                  <a:spcBef>
                    <a:spcPts val="0"/>
                  </a:spcBef>
                  <a:spcAft>
                    <a:spcPts val="0"/>
                  </a:spcAft>
                  <a:buFont typeface="Courier New" panose="02070309020205020404" pitchFamily="49" charset="0"/>
                  <a:buChar char="o"/>
                </a:pPr>
                <a:r>
                  <a:rPr lang="en-US" sz="1200" dirty="0">
                    <a:solidFill>
                      <a:schemeClr val="dk1"/>
                    </a:solidFill>
                    <a:latin typeface="Karla" panose="020B0004030503030003" pitchFamily="34" charset="77"/>
                    <a:ea typeface="Roboto"/>
                    <a:cs typeface="Roboto"/>
                    <a:sym typeface="Roboto"/>
                  </a:rPr>
                  <a:t>Login html</a:t>
                </a:r>
              </a:p>
              <a:p>
                <a:pPr marL="171450" lvl="0" indent="-171450" rtl="0">
                  <a:spcBef>
                    <a:spcPts val="0"/>
                  </a:spcBef>
                  <a:spcAft>
                    <a:spcPts val="0"/>
                  </a:spcAft>
                  <a:buFont typeface="Courier New" panose="02070309020205020404" pitchFamily="49" charset="0"/>
                  <a:buChar char="o"/>
                </a:pPr>
                <a:endParaRPr sz="1200" dirty="0">
                  <a:solidFill>
                    <a:schemeClr val="dk1"/>
                  </a:solidFill>
                  <a:latin typeface="Karla" panose="020B0004030503030003" pitchFamily="34" charset="77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D23BF8E-5B3D-26C3-F6B2-E69AE5A3256B}"/>
              </a:ext>
            </a:extLst>
          </p:cNvPr>
          <p:cNvSpPr txBox="1"/>
          <p:nvPr/>
        </p:nvSpPr>
        <p:spPr>
          <a:xfrm>
            <a:off x="4977793" y="193387"/>
            <a:ext cx="3735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25000"/>
                  </a:schemeClr>
                </a:solidFill>
                <a:latin typeface="Playfair Display Medium" pitchFamily="2" charset="77"/>
              </a:rPr>
              <a:t>LOGIN EXISTING USER</a:t>
            </a:r>
          </a:p>
        </p:txBody>
      </p:sp>
      <p:pic>
        <p:nvPicPr>
          <p:cNvPr id="14" name="Picture 1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EEF0D66-E701-4C5A-0405-480B6EB3B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0102" y="693143"/>
            <a:ext cx="2022436" cy="350110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826269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58E32C2-1256-BD03-581C-86261755099E}"/>
              </a:ext>
            </a:extLst>
          </p:cNvPr>
          <p:cNvGrpSpPr/>
          <p:nvPr/>
        </p:nvGrpSpPr>
        <p:grpSpPr>
          <a:xfrm>
            <a:off x="2649858" y="413972"/>
            <a:ext cx="2057400" cy="4427756"/>
            <a:chOff x="201068" y="579039"/>
            <a:chExt cx="2057400" cy="442775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AADBC25-0AC2-04F9-7A88-BEF542482053}"/>
                </a:ext>
              </a:extLst>
            </p:cNvPr>
            <p:cNvGrpSpPr/>
            <p:nvPr/>
          </p:nvGrpSpPr>
          <p:grpSpPr>
            <a:xfrm>
              <a:off x="201068" y="579039"/>
              <a:ext cx="2057400" cy="2103120"/>
              <a:chOff x="3160776" y="1188190"/>
              <a:chExt cx="2043276" cy="2193629"/>
            </a:xfrm>
          </p:grpSpPr>
          <p:sp>
            <p:nvSpPr>
              <p:cNvPr id="3" name="Google Shape;461;p23">
                <a:extLst>
                  <a:ext uri="{FF2B5EF4-FFF2-40B4-BE49-F238E27FC236}">
                    <a16:creationId xmlns:a16="http://schemas.microsoft.com/office/drawing/2014/main" id="{BFDD8720-A560-B19E-F7C8-6DC1F2BF478D}"/>
                  </a:ext>
                </a:extLst>
              </p:cNvPr>
              <p:cNvSpPr/>
              <p:nvPr/>
            </p:nvSpPr>
            <p:spPr>
              <a:xfrm>
                <a:off x="3160776" y="1188190"/>
                <a:ext cx="2043276" cy="2193629"/>
              </a:xfrm>
              <a:prstGeom prst="roundRect">
                <a:avLst>
                  <a:gd name="adj" fmla="val 19316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b="1" dirty="0">
                    <a:solidFill>
                      <a:schemeClr val="bg1">
                        <a:lumMod val="95000"/>
                      </a:schemeClr>
                    </a:solidFill>
                    <a:latin typeface="Playfair Display Black" pitchFamily="2" charset="77"/>
                    <a:ea typeface="Fira Sans Extra Condensed SemiBold"/>
                    <a:cs typeface="Fira Sans Extra Condensed SemiBold"/>
                    <a:sym typeface="Fira Sans Extra Condensed SemiBold"/>
                  </a:rPr>
                  <a:t>USER STORY </a:t>
                </a:r>
                <a:endParaRPr b="1" dirty="0">
                  <a:solidFill>
                    <a:schemeClr val="bg1">
                      <a:lumMod val="95000"/>
                    </a:schemeClr>
                  </a:solidFill>
                  <a:latin typeface="Playfair Display Black" pitchFamily="2" charset="77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" name="Google Shape;463;p23">
                <a:extLst>
                  <a:ext uri="{FF2B5EF4-FFF2-40B4-BE49-F238E27FC236}">
                    <a16:creationId xmlns:a16="http://schemas.microsoft.com/office/drawing/2014/main" id="{EE6E7FAA-1388-FB0E-E66E-D3ED7EB2F0D7}"/>
                  </a:ext>
                </a:extLst>
              </p:cNvPr>
              <p:cNvSpPr/>
              <p:nvPr/>
            </p:nvSpPr>
            <p:spPr>
              <a:xfrm>
                <a:off x="3269451" y="1599378"/>
                <a:ext cx="1825926" cy="1610166"/>
              </a:xfrm>
              <a:prstGeom prst="roundRect">
                <a:avLst>
                  <a:gd name="adj" fmla="val 19316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chemeClr val="bg2"/>
                    </a:solidFill>
                    <a:latin typeface="Karla" panose="020B0004030503030003" pitchFamily="34" charset="77"/>
                    <a:ea typeface="Roboto"/>
                    <a:cs typeface="Roboto"/>
                    <a:sym typeface="Roboto"/>
                  </a:rPr>
                  <a:t>As a </a:t>
                </a:r>
                <a:r>
                  <a:rPr lang="en-US" sz="1200" dirty="0">
                    <a:solidFill>
                      <a:schemeClr val="accent2">
                        <a:lumMod val="10000"/>
                      </a:schemeClr>
                    </a:solidFill>
                    <a:latin typeface="Karla" panose="020B0004030503030003" pitchFamily="34" charset="77"/>
                    <a:ea typeface="Roboto"/>
                    <a:cs typeface="Roboto"/>
                    <a:sym typeface="Roboto"/>
                  </a:rPr>
                  <a:t>User, I visit the login page but forgot my password, so I click the forgot password link</a:t>
                </a:r>
                <a:endParaRPr sz="1200" dirty="0">
                  <a:solidFill>
                    <a:schemeClr val="dk1"/>
                  </a:solidFill>
                  <a:latin typeface="Karla" panose="020B0004030503030003" pitchFamily="34" charset="77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0353A9C-F314-142E-396C-8EA113B0FDA6}"/>
                </a:ext>
              </a:extLst>
            </p:cNvPr>
            <p:cNvGrpSpPr/>
            <p:nvPr/>
          </p:nvGrpSpPr>
          <p:grpSpPr>
            <a:xfrm>
              <a:off x="201068" y="2903675"/>
              <a:ext cx="2057400" cy="2103120"/>
              <a:chOff x="6769038" y="777159"/>
              <a:chExt cx="1972961" cy="1975186"/>
            </a:xfrm>
          </p:grpSpPr>
          <p:sp>
            <p:nvSpPr>
              <p:cNvPr id="21" name="Google Shape;757;p36">
                <a:extLst>
                  <a:ext uri="{FF2B5EF4-FFF2-40B4-BE49-F238E27FC236}">
                    <a16:creationId xmlns:a16="http://schemas.microsoft.com/office/drawing/2014/main" id="{61BBEE79-C9FE-1B65-9755-DC5B80C5B3AB}"/>
                  </a:ext>
                </a:extLst>
              </p:cNvPr>
              <p:cNvSpPr/>
              <p:nvPr/>
            </p:nvSpPr>
            <p:spPr>
              <a:xfrm>
                <a:off x="6769038" y="777159"/>
                <a:ext cx="1972961" cy="1975186"/>
              </a:xfrm>
              <a:prstGeom prst="roundRect">
                <a:avLst>
                  <a:gd name="adj" fmla="val 16667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4"/>
                  </a:buClr>
                </a:pPr>
                <a:r>
                  <a:rPr lang="en" b="1" dirty="0">
                    <a:solidFill>
                      <a:schemeClr val="bg1">
                        <a:lumMod val="95000"/>
                      </a:schemeClr>
                    </a:solidFill>
                    <a:latin typeface="Fjalla One" panose="02000506040000020004" pitchFamily="2" charset="0"/>
                    <a:ea typeface="Rubik"/>
                    <a:cs typeface="Rubik"/>
                    <a:sym typeface="Rubik"/>
                  </a:rPr>
                  <a:t>ELEMENTS</a:t>
                </a:r>
              </a:p>
              <a:p>
                <a:pPr marL="171450" lvl="0" indent="-17145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4"/>
                  </a:buClr>
                  <a:buFont typeface="Arial" panose="020B0604020202020204" pitchFamily="34" charset="0"/>
                  <a:buChar char="•"/>
                </a:pPr>
                <a:endParaRPr lang="en" sz="1200" dirty="0">
                  <a:solidFill>
                    <a:schemeClr val="tx1">
                      <a:lumMod val="20000"/>
                      <a:lumOff val="80000"/>
                    </a:schemeClr>
                  </a:solidFill>
                  <a:latin typeface="Barlow Condensed" pitchFamily="2" charset="77"/>
                  <a:ea typeface="Rubik"/>
                  <a:cs typeface="Rubik"/>
                  <a:sym typeface="Rubik"/>
                </a:endParaRPr>
              </a:p>
              <a:p>
                <a:pPr marL="171450" lvl="0" indent="-17145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4"/>
                  </a:buClr>
                  <a:buFont typeface="Arial" panose="020B0604020202020204" pitchFamily="34" charset="0"/>
                  <a:buChar char="•"/>
                </a:pPr>
                <a:endParaRPr sz="1600" dirty="0">
                  <a:solidFill>
                    <a:schemeClr val="tx1">
                      <a:lumMod val="20000"/>
                      <a:lumOff val="80000"/>
                    </a:schemeClr>
                  </a:solidFill>
                  <a:latin typeface="Barlow Condensed" pitchFamily="2" charset="77"/>
                </a:endParaRPr>
              </a:p>
            </p:txBody>
          </p:sp>
          <p:sp>
            <p:nvSpPr>
              <p:cNvPr id="22" name="Google Shape;463;p23">
                <a:extLst>
                  <a:ext uri="{FF2B5EF4-FFF2-40B4-BE49-F238E27FC236}">
                    <a16:creationId xmlns:a16="http://schemas.microsoft.com/office/drawing/2014/main" id="{39394D0E-12EF-07AE-BB9A-71A97A311B5E}"/>
                  </a:ext>
                </a:extLst>
              </p:cNvPr>
              <p:cNvSpPr/>
              <p:nvPr/>
            </p:nvSpPr>
            <p:spPr>
              <a:xfrm>
                <a:off x="6838171" y="1264851"/>
                <a:ext cx="1825926" cy="1306899"/>
              </a:xfrm>
              <a:prstGeom prst="roundRect">
                <a:avLst>
                  <a:gd name="adj" fmla="val 19316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71450" lvl="0" indent="-171450" rtl="0">
                  <a:spcBef>
                    <a:spcPts val="0"/>
                  </a:spcBef>
                  <a:spcAft>
                    <a:spcPts val="0"/>
                  </a:spcAft>
                  <a:buFont typeface="Courier New" panose="02070309020205020404" pitchFamily="49" charset="0"/>
                  <a:buChar char="o"/>
                </a:pPr>
                <a:r>
                  <a:rPr lang="en-US" sz="1200" dirty="0">
                    <a:solidFill>
                      <a:schemeClr val="dk1"/>
                    </a:solidFill>
                    <a:latin typeface="Karla" panose="020B0004030503030003" pitchFamily="34" charset="77"/>
                    <a:ea typeface="Roboto"/>
                    <a:cs typeface="Roboto"/>
                    <a:sym typeface="Roboto"/>
                  </a:rPr>
                  <a:t>Password  / reset password html</a:t>
                </a:r>
              </a:p>
              <a:p>
                <a:pPr marL="171450" lvl="0" indent="-171450" rtl="0">
                  <a:spcBef>
                    <a:spcPts val="0"/>
                  </a:spcBef>
                  <a:spcAft>
                    <a:spcPts val="0"/>
                  </a:spcAft>
                  <a:buFont typeface="Courier New" panose="02070309020205020404" pitchFamily="49" charset="0"/>
                  <a:buChar char="o"/>
                </a:pPr>
                <a:r>
                  <a:rPr lang="en-US" sz="1200" dirty="0">
                    <a:solidFill>
                      <a:schemeClr val="dk1"/>
                    </a:solidFill>
                    <a:latin typeface="Karla" panose="020B0004030503030003" pitchFamily="34" charset="77"/>
                    <a:ea typeface="Roboto"/>
                    <a:cs typeface="Roboto"/>
                    <a:sym typeface="Roboto"/>
                  </a:rPr>
                  <a:t>Email service to generate a reset password</a:t>
                </a:r>
              </a:p>
              <a:p>
                <a:pPr marL="171450" lvl="0" indent="-171450" rtl="0">
                  <a:spcBef>
                    <a:spcPts val="0"/>
                  </a:spcBef>
                  <a:spcAft>
                    <a:spcPts val="0"/>
                  </a:spcAft>
                  <a:buFont typeface="Courier New" panose="02070309020205020404" pitchFamily="49" charset="0"/>
                  <a:buChar char="o"/>
                </a:pPr>
                <a:endParaRPr sz="1200" dirty="0">
                  <a:solidFill>
                    <a:schemeClr val="dk1"/>
                  </a:solidFill>
                  <a:latin typeface="Karla" panose="020B0004030503030003" pitchFamily="34" charset="77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D23BF8E-5B3D-26C3-F6B2-E69AE5A3256B}"/>
              </a:ext>
            </a:extLst>
          </p:cNvPr>
          <p:cNvSpPr txBox="1"/>
          <p:nvPr/>
        </p:nvSpPr>
        <p:spPr>
          <a:xfrm>
            <a:off x="140360" y="168664"/>
            <a:ext cx="2962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25000"/>
                  </a:schemeClr>
                </a:solidFill>
                <a:latin typeface="Playfair Display Medium" pitchFamily="2" charset="77"/>
              </a:rPr>
              <a:t>FORGOT </a:t>
            </a:r>
          </a:p>
          <a:p>
            <a:r>
              <a:rPr lang="en-US" sz="2400" dirty="0">
                <a:solidFill>
                  <a:schemeClr val="accent3">
                    <a:lumMod val="25000"/>
                  </a:schemeClr>
                </a:solidFill>
                <a:latin typeface="Playfair Display Medium" pitchFamily="2" charset="77"/>
              </a:rPr>
              <a:t>PASSWORD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B666082-74E8-440B-7CC3-42B20DB6460C}"/>
              </a:ext>
            </a:extLst>
          </p:cNvPr>
          <p:cNvGrpSpPr/>
          <p:nvPr/>
        </p:nvGrpSpPr>
        <p:grpSpPr>
          <a:xfrm>
            <a:off x="5051012" y="413972"/>
            <a:ext cx="3838761" cy="4270435"/>
            <a:chOff x="2996381" y="876568"/>
            <a:chExt cx="3838761" cy="427043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F34B10-6A19-9426-2702-37E125437C0C}"/>
                </a:ext>
              </a:extLst>
            </p:cNvPr>
            <p:cNvGrpSpPr/>
            <p:nvPr/>
          </p:nvGrpSpPr>
          <p:grpSpPr>
            <a:xfrm>
              <a:off x="2996382" y="876568"/>
              <a:ext cx="3838760" cy="3611880"/>
              <a:chOff x="2746336" y="767811"/>
              <a:chExt cx="3838760" cy="3612491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2AAD53A9-D592-9C7D-0845-5B0C2862D246}"/>
                  </a:ext>
                </a:extLst>
              </p:cNvPr>
              <p:cNvGrpSpPr/>
              <p:nvPr/>
            </p:nvGrpSpPr>
            <p:grpSpPr>
              <a:xfrm>
                <a:off x="2746336" y="767811"/>
                <a:ext cx="3838760" cy="524619"/>
                <a:chOff x="2508592" y="612956"/>
                <a:chExt cx="3838760" cy="524619"/>
              </a:xfrm>
            </p:grpSpPr>
            <p:sp>
              <p:nvSpPr>
                <p:cNvPr id="751" name="Google Shape;751;p36"/>
                <p:cNvSpPr/>
                <p:nvPr/>
              </p:nvSpPr>
              <p:spPr>
                <a:xfrm>
                  <a:off x="2508592" y="616368"/>
                  <a:ext cx="1097280" cy="521207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 dirty="0">
                      <a:solidFill>
                        <a:schemeClr val="accent6"/>
                      </a:solidFill>
                      <a:latin typeface="Barlow Condensed" pitchFamily="2" charset="77"/>
                      <a:ea typeface="Rubik"/>
                      <a:cs typeface="Rubik"/>
                      <a:sym typeface="Rubik"/>
                    </a:rPr>
                    <a:t>SCENERIO</a:t>
                  </a:r>
                  <a:endParaRPr sz="1800" dirty="0">
                    <a:solidFill>
                      <a:schemeClr val="accent6"/>
                    </a:solidFill>
                    <a:latin typeface="Barlow Condensed" pitchFamily="2" charset="77"/>
                  </a:endParaRPr>
                </a:p>
              </p:txBody>
            </p:sp>
            <p:sp>
              <p:nvSpPr>
                <p:cNvPr id="755" name="Google Shape;755;p36"/>
                <p:cNvSpPr/>
                <p:nvPr/>
              </p:nvSpPr>
              <p:spPr>
                <a:xfrm>
                  <a:off x="3769087" y="612956"/>
                  <a:ext cx="2578265" cy="52461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100" dirty="0">
                      <a:solidFill>
                        <a:schemeClr val="tx1">
                          <a:lumMod val="50000"/>
                        </a:schemeClr>
                      </a:solidFill>
                      <a:latin typeface="Karla" panose="020B0004030503030003" pitchFamily="34" charset="77"/>
                    </a:rPr>
                    <a:t>Forgot password</a:t>
                  </a:r>
                  <a:endParaRPr sz="1100" dirty="0">
                    <a:solidFill>
                      <a:schemeClr val="tx1">
                        <a:lumMod val="50000"/>
                      </a:schemeClr>
                    </a:solidFill>
                    <a:latin typeface="Karla" panose="020B0004030503030003" pitchFamily="34" charset="77"/>
                  </a:endParaRPr>
                </a:p>
              </p:txBody>
            </p: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4FE0392D-DD9B-AD62-BF16-4A864478EFE0}"/>
                  </a:ext>
                </a:extLst>
              </p:cNvPr>
              <p:cNvGrpSpPr/>
              <p:nvPr/>
            </p:nvGrpSpPr>
            <p:grpSpPr>
              <a:xfrm>
                <a:off x="2746336" y="1538869"/>
                <a:ext cx="3838759" cy="528167"/>
                <a:chOff x="2508592" y="1402019"/>
                <a:chExt cx="3838759" cy="528167"/>
              </a:xfrm>
            </p:grpSpPr>
            <p:sp>
              <p:nvSpPr>
                <p:cNvPr id="757" name="Google Shape;757;p36"/>
                <p:cNvSpPr/>
                <p:nvPr/>
              </p:nvSpPr>
              <p:spPr>
                <a:xfrm>
                  <a:off x="2508592" y="1402019"/>
                  <a:ext cx="1097280" cy="521207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 dirty="0">
                      <a:solidFill>
                        <a:schemeClr val="accent6"/>
                      </a:solidFill>
                      <a:latin typeface="Barlow Condensed" pitchFamily="2" charset="77"/>
                      <a:ea typeface="Rubik"/>
                      <a:cs typeface="Rubik"/>
                      <a:sym typeface="Rubik"/>
                    </a:rPr>
                    <a:t>GIVEN</a:t>
                  </a:r>
                  <a:endParaRPr sz="1800" dirty="0">
                    <a:solidFill>
                      <a:schemeClr val="accent6"/>
                    </a:solidFill>
                    <a:latin typeface="Barlow Condensed" pitchFamily="2" charset="77"/>
                  </a:endParaRPr>
                </a:p>
              </p:txBody>
            </p:sp>
            <p:sp>
              <p:nvSpPr>
                <p:cNvPr id="16" name="Google Shape;755;p36">
                  <a:extLst>
                    <a:ext uri="{FF2B5EF4-FFF2-40B4-BE49-F238E27FC236}">
                      <a16:creationId xmlns:a16="http://schemas.microsoft.com/office/drawing/2014/main" id="{E237119C-D035-74BC-B410-AC677FE69D47}"/>
                    </a:ext>
                  </a:extLst>
                </p:cNvPr>
                <p:cNvSpPr/>
                <p:nvPr/>
              </p:nvSpPr>
              <p:spPr>
                <a:xfrm>
                  <a:off x="3769086" y="1405567"/>
                  <a:ext cx="2578265" cy="52461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100" dirty="0">
                      <a:solidFill>
                        <a:schemeClr val="tx1">
                          <a:lumMod val="50000"/>
                        </a:schemeClr>
                      </a:solidFill>
                      <a:latin typeface="Karla" panose="020B0004030503030003" pitchFamily="34" charset="77"/>
                    </a:rPr>
                    <a:t>The user navigates to login page and has forgotten their password</a:t>
                  </a:r>
                  <a:endParaRPr sz="1100" dirty="0">
                    <a:solidFill>
                      <a:schemeClr val="tx1">
                        <a:lumMod val="50000"/>
                      </a:schemeClr>
                    </a:solidFill>
                    <a:latin typeface="Karla" panose="020B0004030503030003" pitchFamily="34" charset="77"/>
                  </a:endParaRP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0CDD3C40-11EB-F292-5BDA-062D0ADDE772}"/>
                  </a:ext>
                </a:extLst>
              </p:cNvPr>
              <p:cNvGrpSpPr/>
              <p:nvPr/>
            </p:nvGrpSpPr>
            <p:grpSpPr>
              <a:xfrm>
                <a:off x="2746336" y="2313475"/>
                <a:ext cx="3838758" cy="524619"/>
                <a:chOff x="2508592" y="2128435"/>
                <a:chExt cx="3838758" cy="524619"/>
              </a:xfrm>
            </p:grpSpPr>
            <p:sp>
              <p:nvSpPr>
                <p:cNvPr id="762" name="Google Shape;762;p36"/>
                <p:cNvSpPr/>
                <p:nvPr/>
              </p:nvSpPr>
              <p:spPr>
                <a:xfrm>
                  <a:off x="2508592" y="2131847"/>
                  <a:ext cx="1097280" cy="521207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 dirty="0">
                      <a:solidFill>
                        <a:schemeClr val="accent6"/>
                      </a:solidFill>
                      <a:latin typeface="Barlow Condensed" pitchFamily="2" charset="77"/>
                      <a:ea typeface="Rubik"/>
                      <a:cs typeface="Rubik"/>
                      <a:sym typeface="Rubik"/>
                    </a:rPr>
                    <a:t>WHEN</a:t>
                  </a:r>
                  <a:endParaRPr sz="1800" dirty="0">
                    <a:solidFill>
                      <a:schemeClr val="accent6"/>
                    </a:solidFill>
                    <a:latin typeface="Barlow Condensed" pitchFamily="2" charset="77"/>
                  </a:endParaRPr>
                </a:p>
              </p:txBody>
            </p:sp>
            <p:sp>
              <p:nvSpPr>
                <p:cNvPr id="17" name="Google Shape;755;p36">
                  <a:extLst>
                    <a:ext uri="{FF2B5EF4-FFF2-40B4-BE49-F238E27FC236}">
                      <a16:creationId xmlns:a16="http://schemas.microsoft.com/office/drawing/2014/main" id="{F09DF86B-68DD-B5B7-A6BF-472CF8B97B86}"/>
                    </a:ext>
                  </a:extLst>
                </p:cNvPr>
                <p:cNvSpPr/>
                <p:nvPr/>
              </p:nvSpPr>
              <p:spPr>
                <a:xfrm>
                  <a:off x="3769085" y="2128435"/>
                  <a:ext cx="2578265" cy="52461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100" dirty="0">
                      <a:solidFill>
                        <a:schemeClr val="tx1">
                          <a:lumMod val="50000"/>
                        </a:schemeClr>
                      </a:solidFill>
                      <a:latin typeface="Karla" panose="020B0004030503030003" pitchFamily="34" charset="77"/>
                    </a:rPr>
                    <a:t>The user selects “forgot password”</a:t>
                  </a:r>
                  <a:endParaRPr sz="1100" dirty="0">
                    <a:solidFill>
                      <a:schemeClr val="tx1">
                        <a:lumMod val="50000"/>
                      </a:schemeClr>
                    </a:solidFill>
                    <a:latin typeface="Karla" panose="020B0004030503030003" pitchFamily="34" charset="77"/>
                  </a:endParaRP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67A2D486-1F5A-D6AF-E3E2-EF5151B25D12}"/>
                  </a:ext>
                </a:extLst>
              </p:cNvPr>
              <p:cNvGrpSpPr/>
              <p:nvPr/>
            </p:nvGrpSpPr>
            <p:grpSpPr>
              <a:xfrm>
                <a:off x="2746336" y="3084533"/>
                <a:ext cx="3838757" cy="524711"/>
                <a:chOff x="2508592" y="2968716"/>
                <a:chExt cx="3838757" cy="524711"/>
              </a:xfrm>
            </p:grpSpPr>
            <p:sp>
              <p:nvSpPr>
                <p:cNvPr id="781" name="Google Shape;781;p36"/>
                <p:cNvSpPr/>
                <p:nvPr/>
              </p:nvSpPr>
              <p:spPr>
                <a:xfrm>
                  <a:off x="2508592" y="2968716"/>
                  <a:ext cx="1097280" cy="521207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 dirty="0">
                      <a:solidFill>
                        <a:schemeClr val="accent6"/>
                      </a:solidFill>
                      <a:latin typeface="Barlow Condensed" pitchFamily="2" charset="77"/>
                      <a:ea typeface="Rubik"/>
                      <a:cs typeface="Rubik"/>
                      <a:sym typeface="Rubik"/>
                    </a:rPr>
                    <a:t>THEN</a:t>
                  </a:r>
                  <a:endParaRPr sz="1800" dirty="0">
                    <a:solidFill>
                      <a:schemeClr val="accent6"/>
                    </a:solidFill>
                    <a:latin typeface="Barlow Condensed" pitchFamily="2" charset="77"/>
                  </a:endParaRPr>
                </a:p>
              </p:txBody>
            </p:sp>
            <p:sp>
              <p:nvSpPr>
                <p:cNvPr id="18" name="Google Shape;755;p36">
                  <a:extLst>
                    <a:ext uri="{FF2B5EF4-FFF2-40B4-BE49-F238E27FC236}">
                      <a16:creationId xmlns:a16="http://schemas.microsoft.com/office/drawing/2014/main" id="{5D3727E4-8BB5-7117-7BC8-7B560E60CF91}"/>
                    </a:ext>
                  </a:extLst>
                </p:cNvPr>
                <p:cNvSpPr/>
                <p:nvPr/>
              </p:nvSpPr>
              <p:spPr>
                <a:xfrm>
                  <a:off x="3769084" y="2968808"/>
                  <a:ext cx="2578265" cy="52461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100" dirty="0">
                      <a:solidFill>
                        <a:schemeClr val="tx1">
                          <a:lumMod val="50000"/>
                        </a:schemeClr>
                      </a:solidFill>
                      <a:latin typeface="Karla" panose="020B0004030503030003" pitchFamily="34" charset="77"/>
                    </a:rPr>
                    <a:t>The user enters a valid email to receive a link for password recovery via email</a:t>
                  </a:r>
                  <a:endParaRPr sz="1100" dirty="0">
                    <a:solidFill>
                      <a:schemeClr val="tx1">
                        <a:lumMod val="50000"/>
                      </a:schemeClr>
                    </a:solidFill>
                    <a:latin typeface="Karla" panose="020B0004030503030003" pitchFamily="34" charset="77"/>
                  </a:endParaRP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B52172DB-23A2-9F33-3E71-B929892D4C13}"/>
                  </a:ext>
                </a:extLst>
              </p:cNvPr>
              <p:cNvGrpSpPr/>
              <p:nvPr/>
            </p:nvGrpSpPr>
            <p:grpSpPr>
              <a:xfrm>
                <a:off x="2746336" y="3855683"/>
                <a:ext cx="3838756" cy="524619"/>
                <a:chOff x="2508592" y="3700828"/>
                <a:chExt cx="3838756" cy="524619"/>
              </a:xfrm>
            </p:grpSpPr>
            <p:sp>
              <p:nvSpPr>
                <p:cNvPr id="19" name="Google Shape;781;p36">
                  <a:extLst>
                    <a:ext uri="{FF2B5EF4-FFF2-40B4-BE49-F238E27FC236}">
                      <a16:creationId xmlns:a16="http://schemas.microsoft.com/office/drawing/2014/main" id="{95C75CFE-B276-342D-3833-33A97876A296}"/>
                    </a:ext>
                  </a:extLst>
                </p:cNvPr>
                <p:cNvSpPr/>
                <p:nvPr/>
              </p:nvSpPr>
              <p:spPr>
                <a:xfrm>
                  <a:off x="2508592" y="3702535"/>
                  <a:ext cx="1097280" cy="521207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 dirty="0">
                      <a:solidFill>
                        <a:schemeClr val="accent6"/>
                      </a:solidFill>
                      <a:latin typeface="Barlow Condensed" pitchFamily="2" charset="77"/>
                      <a:ea typeface="Rubik"/>
                      <a:cs typeface="Rubik"/>
                      <a:sym typeface="Rubik"/>
                    </a:rPr>
                    <a:t>GIVEN</a:t>
                  </a:r>
                  <a:endParaRPr sz="1800" dirty="0">
                    <a:solidFill>
                      <a:schemeClr val="accent6"/>
                    </a:solidFill>
                    <a:latin typeface="Barlow Condensed" pitchFamily="2" charset="77"/>
                  </a:endParaRPr>
                </a:p>
              </p:txBody>
            </p:sp>
            <p:sp>
              <p:nvSpPr>
                <p:cNvPr id="20" name="Google Shape;755;p36">
                  <a:extLst>
                    <a:ext uri="{FF2B5EF4-FFF2-40B4-BE49-F238E27FC236}">
                      <a16:creationId xmlns:a16="http://schemas.microsoft.com/office/drawing/2014/main" id="{352CCE9F-E012-2477-C377-BF9B8ADF6508}"/>
                    </a:ext>
                  </a:extLst>
                </p:cNvPr>
                <p:cNvSpPr/>
                <p:nvPr/>
              </p:nvSpPr>
              <p:spPr>
                <a:xfrm>
                  <a:off x="3769083" y="3700828"/>
                  <a:ext cx="2578265" cy="52461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100" dirty="0">
                      <a:solidFill>
                        <a:schemeClr val="tx1">
                          <a:lumMod val="50000"/>
                        </a:schemeClr>
                      </a:solidFill>
                      <a:latin typeface="Karla" panose="020B0004030503030003" pitchFamily="34" charset="77"/>
                    </a:rPr>
                    <a:t>The user follows the emailed link and creates a new password</a:t>
                  </a:r>
                  <a:endParaRPr sz="1100" dirty="0">
                    <a:solidFill>
                      <a:schemeClr val="tx1">
                        <a:lumMod val="50000"/>
                      </a:schemeClr>
                    </a:solidFill>
                    <a:latin typeface="Karla" panose="020B0004030503030003" pitchFamily="34" charset="77"/>
                  </a:endParaRPr>
                </a:p>
              </p:txBody>
            </p:sp>
          </p:grp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EC17F13-9DD5-E2D3-DB87-3BCEEFB7B704}"/>
                </a:ext>
              </a:extLst>
            </p:cNvPr>
            <p:cNvGrpSpPr/>
            <p:nvPr/>
          </p:nvGrpSpPr>
          <p:grpSpPr>
            <a:xfrm>
              <a:off x="2996381" y="4622381"/>
              <a:ext cx="3838757" cy="524622"/>
              <a:chOff x="2996381" y="4622381"/>
              <a:chExt cx="3838757" cy="524622"/>
            </a:xfrm>
          </p:grpSpPr>
          <p:sp>
            <p:nvSpPr>
              <p:cNvPr id="13" name="Google Shape;781;p36">
                <a:extLst>
                  <a:ext uri="{FF2B5EF4-FFF2-40B4-BE49-F238E27FC236}">
                    <a16:creationId xmlns:a16="http://schemas.microsoft.com/office/drawing/2014/main" id="{8DBCAAB6-0242-224A-B914-8DEA6E1570D3}"/>
                  </a:ext>
                </a:extLst>
              </p:cNvPr>
              <p:cNvSpPr/>
              <p:nvPr/>
            </p:nvSpPr>
            <p:spPr>
              <a:xfrm>
                <a:off x="2996381" y="4622381"/>
                <a:ext cx="1097280" cy="521119"/>
              </a:xfrm>
              <a:prstGeom prst="roundRect">
                <a:avLst>
                  <a:gd name="adj" fmla="val 16667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dirty="0">
                    <a:solidFill>
                      <a:schemeClr val="accent6"/>
                    </a:solidFill>
                    <a:latin typeface="Barlow Condensed" pitchFamily="2" charset="77"/>
                    <a:ea typeface="Rubik"/>
                    <a:cs typeface="Rubik"/>
                    <a:sym typeface="Rubik"/>
                  </a:rPr>
                  <a:t>THEN</a:t>
                </a:r>
                <a:endParaRPr sz="1800" dirty="0">
                  <a:solidFill>
                    <a:schemeClr val="accent6"/>
                  </a:solidFill>
                  <a:latin typeface="Barlow Condensed" pitchFamily="2" charset="77"/>
                </a:endParaRPr>
              </a:p>
            </p:txBody>
          </p:sp>
          <p:sp>
            <p:nvSpPr>
              <p:cNvPr id="14" name="Google Shape;755;p36">
                <a:extLst>
                  <a:ext uri="{FF2B5EF4-FFF2-40B4-BE49-F238E27FC236}">
                    <a16:creationId xmlns:a16="http://schemas.microsoft.com/office/drawing/2014/main" id="{FBFE2FC3-C1E7-97B7-BC33-F3268AB0DC22}"/>
                  </a:ext>
                </a:extLst>
              </p:cNvPr>
              <p:cNvSpPr/>
              <p:nvPr/>
            </p:nvSpPr>
            <p:spPr>
              <a:xfrm>
                <a:off x="4256873" y="4622473"/>
                <a:ext cx="2578265" cy="52453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 dirty="0">
                    <a:solidFill>
                      <a:schemeClr val="tx1">
                        <a:lumMod val="50000"/>
                      </a:schemeClr>
                    </a:solidFill>
                    <a:latin typeface="Karla" panose="020B0004030503030003" pitchFamily="34" charset="77"/>
                  </a:rPr>
                  <a:t>The system sets the new password and allows the user to login</a:t>
                </a:r>
                <a:endParaRPr sz="1100" dirty="0">
                  <a:solidFill>
                    <a:schemeClr val="tx1">
                      <a:lumMod val="50000"/>
                    </a:schemeClr>
                  </a:solidFill>
                  <a:latin typeface="Karla" panose="020B0004030503030003" pitchFamily="34" charset="77"/>
                </a:endParaRPr>
              </a:p>
            </p:txBody>
          </p:sp>
        </p:grpSp>
      </p:grpSp>
      <p:pic>
        <p:nvPicPr>
          <p:cNvPr id="26" name="Picture 2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E376A21-78C0-0070-E57B-7C4F87B2A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28" y="1045866"/>
            <a:ext cx="2099804" cy="363503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685897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DF34B10-6A19-9426-2702-37E125437C0C}"/>
              </a:ext>
            </a:extLst>
          </p:cNvPr>
          <p:cNvGrpSpPr/>
          <p:nvPr/>
        </p:nvGrpSpPr>
        <p:grpSpPr>
          <a:xfrm>
            <a:off x="2570492" y="876568"/>
            <a:ext cx="3838760" cy="3611880"/>
            <a:chOff x="2746336" y="767811"/>
            <a:chExt cx="3838760" cy="361249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AAD53A9-D592-9C7D-0845-5B0C2862D246}"/>
                </a:ext>
              </a:extLst>
            </p:cNvPr>
            <p:cNvGrpSpPr/>
            <p:nvPr/>
          </p:nvGrpSpPr>
          <p:grpSpPr>
            <a:xfrm>
              <a:off x="2746336" y="767811"/>
              <a:ext cx="3838760" cy="524619"/>
              <a:chOff x="2508592" y="612956"/>
              <a:chExt cx="3838760" cy="524619"/>
            </a:xfrm>
          </p:grpSpPr>
          <p:sp>
            <p:nvSpPr>
              <p:cNvPr id="751" name="Google Shape;751;p36"/>
              <p:cNvSpPr/>
              <p:nvPr/>
            </p:nvSpPr>
            <p:spPr>
              <a:xfrm>
                <a:off x="2508592" y="616368"/>
                <a:ext cx="1097280" cy="521207"/>
              </a:xfrm>
              <a:prstGeom prst="roundRect">
                <a:avLst>
                  <a:gd name="adj" fmla="val 16667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dirty="0">
                    <a:solidFill>
                      <a:schemeClr val="accent6"/>
                    </a:solidFill>
                    <a:latin typeface="Barlow Condensed" pitchFamily="2" charset="77"/>
                    <a:ea typeface="Rubik"/>
                    <a:cs typeface="Rubik"/>
                    <a:sym typeface="Rubik"/>
                  </a:rPr>
                  <a:t>SCENERIO</a:t>
                </a:r>
                <a:endParaRPr sz="1800" dirty="0">
                  <a:solidFill>
                    <a:schemeClr val="accent6"/>
                  </a:solidFill>
                  <a:latin typeface="Barlow Condensed" pitchFamily="2" charset="77"/>
                </a:endParaRPr>
              </a:p>
            </p:txBody>
          </p:sp>
          <p:sp>
            <p:nvSpPr>
              <p:cNvPr id="755" name="Google Shape;755;p36"/>
              <p:cNvSpPr/>
              <p:nvPr/>
            </p:nvSpPr>
            <p:spPr>
              <a:xfrm>
                <a:off x="3769087" y="612956"/>
                <a:ext cx="2578265" cy="524619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 dirty="0">
                    <a:solidFill>
                      <a:schemeClr val="tx1">
                        <a:lumMod val="50000"/>
                      </a:schemeClr>
                    </a:solidFill>
                    <a:latin typeface="Karla" panose="020B0004030503030003" pitchFamily="34" charset="77"/>
                  </a:rPr>
                  <a:t>Update profile</a:t>
                </a:r>
                <a:endParaRPr sz="1100" dirty="0">
                  <a:solidFill>
                    <a:schemeClr val="tx1">
                      <a:lumMod val="50000"/>
                    </a:schemeClr>
                  </a:solidFill>
                  <a:latin typeface="Karla" panose="020B0004030503030003" pitchFamily="34" charset="77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FE0392D-DD9B-AD62-BF16-4A864478EFE0}"/>
                </a:ext>
              </a:extLst>
            </p:cNvPr>
            <p:cNvGrpSpPr/>
            <p:nvPr/>
          </p:nvGrpSpPr>
          <p:grpSpPr>
            <a:xfrm>
              <a:off x="2746336" y="1538869"/>
              <a:ext cx="3838759" cy="528167"/>
              <a:chOff x="2508592" y="1402019"/>
              <a:chExt cx="3838759" cy="528167"/>
            </a:xfrm>
          </p:grpSpPr>
          <p:sp>
            <p:nvSpPr>
              <p:cNvPr id="757" name="Google Shape;757;p36"/>
              <p:cNvSpPr/>
              <p:nvPr/>
            </p:nvSpPr>
            <p:spPr>
              <a:xfrm>
                <a:off x="2508592" y="1402019"/>
                <a:ext cx="1097280" cy="521207"/>
              </a:xfrm>
              <a:prstGeom prst="roundRect">
                <a:avLst>
                  <a:gd name="adj" fmla="val 16667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dirty="0">
                    <a:solidFill>
                      <a:schemeClr val="accent6"/>
                    </a:solidFill>
                    <a:latin typeface="Barlow Condensed" pitchFamily="2" charset="77"/>
                    <a:ea typeface="Rubik"/>
                    <a:cs typeface="Rubik"/>
                    <a:sym typeface="Rubik"/>
                  </a:rPr>
                  <a:t>GIVEN</a:t>
                </a:r>
                <a:endParaRPr sz="1800" dirty="0">
                  <a:solidFill>
                    <a:schemeClr val="accent6"/>
                  </a:solidFill>
                  <a:latin typeface="Barlow Condensed" pitchFamily="2" charset="77"/>
                </a:endParaRPr>
              </a:p>
            </p:txBody>
          </p:sp>
          <p:sp>
            <p:nvSpPr>
              <p:cNvPr id="16" name="Google Shape;755;p36">
                <a:extLst>
                  <a:ext uri="{FF2B5EF4-FFF2-40B4-BE49-F238E27FC236}">
                    <a16:creationId xmlns:a16="http://schemas.microsoft.com/office/drawing/2014/main" id="{E237119C-D035-74BC-B410-AC677FE69D47}"/>
                  </a:ext>
                </a:extLst>
              </p:cNvPr>
              <p:cNvSpPr/>
              <p:nvPr/>
            </p:nvSpPr>
            <p:spPr>
              <a:xfrm>
                <a:off x="3769086" y="1405567"/>
                <a:ext cx="2578265" cy="524619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 dirty="0">
                    <a:solidFill>
                      <a:schemeClr val="tx1">
                        <a:lumMod val="50000"/>
                      </a:schemeClr>
                    </a:solidFill>
                    <a:latin typeface="Karla" panose="020B0004030503030003" pitchFamily="34" charset="77"/>
                  </a:rPr>
                  <a:t>The user navigates to account settings page</a:t>
                </a:r>
                <a:endParaRPr sz="1100" dirty="0">
                  <a:solidFill>
                    <a:schemeClr val="tx1">
                      <a:lumMod val="50000"/>
                    </a:schemeClr>
                  </a:solidFill>
                  <a:latin typeface="Karla" panose="020B0004030503030003" pitchFamily="34" charset="77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CDD3C40-11EB-F292-5BDA-062D0ADDE772}"/>
                </a:ext>
              </a:extLst>
            </p:cNvPr>
            <p:cNvGrpSpPr/>
            <p:nvPr/>
          </p:nvGrpSpPr>
          <p:grpSpPr>
            <a:xfrm>
              <a:off x="2746336" y="2313475"/>
              <a:ext cx="3838758" cy="524619"/>
              <a:chOff x="2508592" y="2128435"/>
              <a:chExt cx="3838758" cy="524619"/>
            </a:xfrm>
          </p:grpSpPr>
          <p:sp>
            <p:nvSpPr>
              <p:cNvPr id="762" name="Google Shape;762;p36"/>
              <p:cNvSpPr/>
              <p:nvPr/>
            </p:nvSpPr>
            <p:spPr>
              <a:xfrm>
                <a:off x="2508592" y="2131847"/>
                <a:ext cx="1097280" cy="521207"/>
              </a:xfrm>
              <a:prstGeom prst="roundRect">
                <a:avLst>
                  <a:gd name="adj" fmla="val 16667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dirty="0">
                    <a:solidFill>
                      <a:schemeClr val="accent6"/>
                    </a:solidFill>
                    <a:latin typeface="Barlow Condensed" pitchFamily="2" charset="77"/>
                    <a:ea typeface="Rubik"/>
                    <a:cs typeface="Rubik"/>
                    <a:sym typeface="Rubik"/>
                  </a:rPr>
                  <a:t>WHEN</a:t>
                </a:r>
                <a:endParaRPr sz="1800" dirty="0">
                  <a:solidFill>
                    <a:schemeClr val="accent6"/>
                  </a:solidFill>
                  <a:latin typeface="Barlow Condensed" pitchFamily="2" charset="77"/>
                </a:endParaRPr>
              </a:p>
            </p:txBody>
          </p:sp>
          <p:sp>
            <p:nvSpPr>
              <p:cNvPr id="17" name="Google Shape;755;p36">
                <a:extLst>
                  <a:ext uri="{FF2B5EF4-FFF2-40B4-BE49-F238E27FC236}">
                    <a16:creationId xmlns:a16="http://schemas.microsoft.com/office/drawing/2014/main" id="{F09DF86B-68DD-B5B7-A6BF-472CF8B97B86}"/>
                  </a:ext>
                </a:extLst>
              </p:cNvPr>
              <p:cNvSpPr/>
              <p:nvPr/>
            </p:nvSpPr>
            <p:spPr>
              <a:xfrm>
                <a:off x="3769085" y="2128435"/>
                <a:ext cx="2578265" cy="524619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 dirty="0">
                    <a:solidFill>
                      <a:schemeClr val="tx1">
                        <a:lumMod val="50000"/>
                      </a:schemeClr>
                    </a:solidFill>
                    <a:latin typeface="Karla" panose="020B0004030503030003" pitchFamily="34" charset="77"/>
                  </a:rPr>
                  <a:t>The user selects the field they want to edit.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 dirty="0">
                    <a:solidFill>
                      <a:schemeClr val="tx1">
                        <a:lumMod val="50000"/>
                      </a:schemeClr>
                    </a:solidFill>
                    <a:latin typeface="Karla" panose="020B0004030503030003" pitchFamily="34" charset="77"/>
                  </a:rPr>
                  <a:t>(username, email, password)</a:t>
                </a:r>
                <a:endParaRPr sz="1100" dirty="0">
                  <a:solidFill>
                    <a:schemeClr val="tx1">
                      <a:lumMod val="50000"/>
                    </a:schemeClr>
                  </a:solidFill>
                  <a:latin typeface="Karla" panose="020B0004030503030003" pitchFamily="34" charset="77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7A2D486-1F5A-D6AF-E3E2-EF5151B25D12}"/>
                </a:ext>
              </a:extLst>
            </p:cNvPr>
            <p:cNvGrpSpPr/>
            <p:nvPr/>
          </p:nvGrpSpPr>
          <p:grpSpPr>
            <a:xfrm>
              <a:off x="2746336" y="3084533"/>
              <a:ext cx="3838757" cy="524711"/>
              <a:chOff x="2508592" y="2968716"/>
              <a:chExt cx="3838757" cy="524711"/>
            </a:xfrm>
          </p:grpSpPr>
          <p:sp>
            <p:nvSpPr>
              <p:cNvPr id="781" name="Google Shape;781;p36"/>
              <p:cNvSpPr/>
              <p:nvPr/>
            </p:nvSpPr>
            <p:spPr>
              <a:xfrm>
                <a:off x="2508592" y="2968716"/>
                <a:ext cx="1097280" cy="521207"/>
              </a:xfrm>
              <a:prstGeom prst="roundRect">
                <a:avLst>
                  <a:gd name="adj" fmla="val 16667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dirty="0">
                    <a:solidFill>
                      <a:schemeClr val="accent6"/>
                    </a:solidFill>
                    <a:latin typeface="Barlow Condensed" pitchFamily="2" charset="77"/>
                    <a:ea typeface="Rubik"/>
                    <a:cs typeface="Rubik"/>
                    <a:sym typeface="Rubik"/>
                  </a:rPr>
                  <a:t>THEN</a:t>
                </a:r>
                <a:endParaRPr sz="1800" dirty="0">
                  <a:solidFill>
                    <a:schemeClr val="accent6"/>
                  </a:solidFill>
                  <a:latin typeface="Barlow Condensed" pitchFamily="2" charset="77"/>
                </a:endParaRPr>
              </a:p>
            </p:txBody>
          </p:sp>
          <p:sp>
            <p:nvSpPr>
              <p:cNvPr id="18" name="Google Shape;755;p36">
                <a:extLst>
                  <a:ext uri="{FF2B5EF4-FFF2-40B4-BE49-F238E27FC236}">
                    <a16:creationId xmlns:a16="http://schemas.microsoft.com/office/drawing/2014/main" id="{5D3727E4-8BB5-7117-7BC8-7B560E60CF91}"/>
                  </a:ext>
                </a:extLst>
              </p:cNvPr>
              <p:cNvSpPr/>
              <p:nvPr/>
            </p:nvSpPr>
            <p:spPr>
              <a:xfrm>
                <a:off x="3769084" y="2968808"/>
                <a:ext cx="2578265" cy="524619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 dirty="0">
                    <a:solidFill>
                      <a:schemeClr val="tx1">
                        <a:lumMod val="50000"/>
                      </a:schemeClr>
                    </a:solidFill>
                    <a:latin typeface="Karla" panose="020B0004030503030003" pitchFamily="34" charset="77"/>
                  </a:rPr>
                  <a:t>The user can enter the updated information and click submit</a:t>
                </a:r>
                <a:endParaRPr sz="1100" dirty="0">
                  <a:solidFill>
                    <a:schemeClr val="tx1">
                      <a:lumMod val="50000"/>
                    </a:schemeClr>
                  </a:solidFill>
                  <a:latin typeface="Karla" panose="020B0004030503030003" pitchFamily="34" charset="77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52172DB-23A2-9F33-3E71-B929892D4C13}"/>
                </a:ext>
              </a:extLst>
            </p:cNvPr>
            <p:cNvGrpSpPr/>
            <p:nvPr/>
          </p:nvGrpSpPr>
          <p:grpSpPr>
            <a:xfrm>
              <a:off x="2746336" y="3855683"/>
              <a:ext cx="3838756" cy="524619"/>
              <a:chOff x="2508592" y="3700828"/>
              <a:chExt cx="3838756" cy="524619"/>
            </a:xfrm>
          </p:grpSpPr>
          <p:sp>
            <p:nvSpPr>
              <p:cNvPr id="19" name="Google Shape;781;p36">
                <a:extLst>
                  <a:ext uri="{FF2B5EF4-FFF2-40B4-BE49-F238E27FC236}">
                    <a16:creationId xmlns:a16="http://schemas.microsoft.com/office/drawing/2014/main" id="{95C75CFE-B276-342D-3833-33A97876A296}"/>
                  </a:ext>
                </a:extLst>
              </p:cNvPr>
              <p:cNvSpPr/>
              <p:nvPr/>
            </p:nvSpPr>
            <p:spPr>
              <a:xfrm>
                <a:off x="2508592" y="3702535"/>
                <a:ext cx="1097280" cy="521207"/>
              </a:xfrm>
              <a:prstGeom prst="roundRect">
                <a:avLst>
                  <a:gd name="adj" fmla="val 16667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dirty="0">
                    <a:solidFill>
                      <a:schemeClr val="accent6"/>
                    </a:solidFill>
                    <a:latin typeface="Barlow Condensed" pitchFamily="2" charset="77"/>
                    <a:ea typeface="Rubik"/>
                    <a:cs typeface="Rubik"/>
                    <a:sym typeface="Rubik"/>
                  </a:rPr>
                  <a:t>AND</a:t>
                </a:r>
                <a:endParaRPr sz="1800" dirty="0">
                  <a:solidFill>
                    <a:schemeClr val="accent6"/>
                  </a:solidFill>
                  <a:latin typeface="Barlow Condensed" pitchFamily="2" charset="77"/>
                </a:endParaRPr>
              </a:p>
            </p:txBody>
          </p:sp>
          <p:sp>
            <p:nvSpPr>
              <p:cNvPr id="20" name="Google Shape;755;p36">
                <a:extLst>
                  <a:ext uri="{FF2B5EF4-FFF2-40B4-BE49-F238E27FC236}">
                    <a16:creationId xmlns:a16="http://schemas.microsoft.com/office/drawing/2014/main" id="{352CCE9F-E012-2477-C377-BF9B8ADF6508}"/>
                  </a:ext>
                </a:extLst>
              </p:cNvPr>
              <p:cNvSpPr/>
              <p:nvPr/>
            </p:nvSpPr>
            <p:spPr>
              <a:xfrm>
                <a:off x="3769083" y="3700828"/>
                <a:ext cx="2578265" cy="524619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 dirty="0">
                    <a:solidFill>
                      <a:schemeClr val="tx1">
                        <a:lumMod val="50000"/>
                      </a:schemeClr>
                    </a:solidFill>
                    <a:latin typeface="Karla" panose="020B0004030503030003" pitchFamily="34" charset="77"/>
                  </a:rPr>
                  <a:t>User profile is updated in DB to reflect new information and a confirmation email is sent</a:t>
                </a:r>
                <a:endParaRPr sz="1100" dirty="0">
                  <a:solidFill>
                    <a:schemeClr val="tx1">
                      <a:lumMod val="50000"/>
                    </a:schemeClr>
                  </a:solidFill>
                  <a:latin typeface="Karla" panose="020B0004030503030003" pitchFamily="34" charset="77"/>
                </a:endParaRPr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8E32C2-1256-BD03-581C-86261755099E}"/>
              </a:ext>
            </a:extLst>
          </p:cNvPr>
          <p:cNvGrpSpPr/>
          <p:nvPr/>
        </p:nvGrpSpPr>
        <p:grpSpPr>
          <a:xfrm>
            <a:off x="231724" y="357872"/>
            <a:ext cx="2057400" cy="4427756"/>
            <a:chOff x="201068" y="579039"/>
            <a:chExt cx="2057400" cy="442775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AADBC25-0AC2-04F9-7A88-BEF542482053}"/>
                </a:ext>
              </a:extLst>
            </p:cNvPr>
            <p:cNvGrpSpPr/>
            <p:nvPr/>
          </p:nvGrpSpPr>
          <p:grpSpPr>
            <a:xfrm>
              <a:off x="201068" y="579039"/>
              <a:ext cx="2057400" cy="2103120"/>
              <a:chOff x="3160776" y="1188190"/>
              <a:chExt cx="2043276" cy="2193629"/>
            </a:xfrm>
          </p:grpSpPr>
          <p:sp>
            <p:nvSpPr>
              <p:cNvPr id="3" name="Google Shape;461;p23">
                <a:extLst>
                  <a:ext uri="{FF2B5EF4-FFF2-40B4-BE49-F238E27FC236}">
                    <a16:creationId xmlns:a16="http://schemas.microsoft.com/office/drawing/2014/main" id="{BFDD8720-A560-B19E-F7C8-6DC1F2BF478D}"/>
                  </a:ext>
                </a:extLst>
              </p:cNvPr>
              <p:cNvSpPr/>
              <p:nvPr/>
            </p:nvSpPr>
            <p:spPr>
              <a:xfrm>
                <a:off x="3160776" y="1188190"/>
                <a:ext cx="2043276" cy="2193629"/>
              </a:xfrm>
              <a:prstGeom prst="roundRect">
                <a:avLst>
                  <a:gd name="adj" fmla="val 19316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b="1" dirty="0">
                    <a:solidFill>
                      <a:schemeClr val="bg1">
                        <a:lumMod val="95000"/>
                      </a:schemeClr>
                    </a:solidFill>
                    <a:latin typeface="Fjalla One" panose="02000506040000020004" pitchFamily="2" charset="0"/>
                    <a:ea typeface="Fira Sans Extra Condensed SemiBold"/>
                    <a:cs typeface="Fira Sans Extra Condensed SemiBold"/>
                    <a:sym typeface="Fira Sans Extra Condensed SemiBold"/>
                  </a:rPr>
                  <a:t>USER STORY </a:t>
                </a:r>
                <a:endParaRPr b="1" dirty="0">
                  <a:solidFill>
                    <a:schemeClr val="bg1">
                      <a:lumMod val="95000"/>
                    </a:schemeClr>
                  </a:solidFill>
                  <a:latin typeface="Fjalla One" panose="02000506040000020004" pitchFamily="2" charset="0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" name="Google Shape;463;p23">
                <a:extLst>
                  <a:ext uri="{FF2B5EF4-FFF2-40B4-BE49-F238E27FC236}">
                    <a16:creationId xmlns:a16="http://schemas.microsoft.com/office/drawing/2014/main" id="{EE6E7FAA-1388-FB0E-E66E-D3ED7EB2F0D7}"/>
                  </a:ext>
                </a:extLst>
              </p:cNvPr>
              <p:cNvSpPr/>
              <p:nvPr/>
            </p:nvSpPr>
            <p:spPr>
              <a:xfrm>
                <a:off x="3269451" y="1599378"/>
                <a:ext cx="1825926" cy="1610166"/>
              </a:xfrm>
              <a:prstGeom prst="roundRect">
                <a:avLst>
                  <a:gd name="adj" fmla="val 19316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chemeClr val="bg2"/>
                    </a:solidFill>
                    <a:latin typeface="Karla" panose="020B0004030503030003" pitchFamily="34" charset="77"/>
                    <a:ea typeface="Roboto"/>
                    <a:cs typeface="Roboto"/>
                    <a:sym typeface="Roboto"/>
                  </a:rPr>
                  <a:t>As a </a:t>
                </a:r>
                <a:r>
                  <a:rPr lang="en-US" sz="1200" dirty="0">
                    <a:solidFill>
                      <a:schemeClr val="accent2">
                        <a:lumMod val="10000"/>
                      </a:schemeClr>
                    </a:solidFill>
                    <a:latin typeface="Karla" panose="020B0004030503030003" pitchFamily="34" charset="77"/>
                    <a:ea typeface="Roboto"/>
                    <a:cs typeface="Roboto"/>
                    <a:sym typeface="Roboto"/>
                  </a:rPr>
                  <a:t>User, I visit the account settings page, so that I can update my profile</a:t>
                </a:r>
                <a:endParaRPr sz="1200" dirty="0">
                  <a:solidFill>
                    <a:schemeClr val="dk1"/>
                  </a:solidFill>
                  <a:latin typeface="Karla" panose="020B0004030503030003" pitchFamily="34" charset="77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0353A9C-F314-142E-396C-8EA113B0FDA6}"/>
                </a:ext>
              </a:extLst>
            </p:cNvPr>
            <p:cNvGrpSpPr/>
            <p:nvPr/>
          </p:nvGrpSpPr>
          <p:grpSpPr>
            <a:xfrm>
              <a:off x="201068" y="2903675"/>
              <a:ext cx="2057400" cy="2103120"/>
              <a:chOff x="6769038" y="777159"/>
              <a:chExt cx="1972961" cy="1975186"/>
            </a:xfrm>
          </p:grpSpPr>
          <p:sp>
            <p:nvSpPr>
              <p:cNvPr id="21" name="Google Shape;757;p36">
                <a:extLst>
                  <a:ext uri="{FF2B5EF4-FFF2-40B4-BE49-F238E27FC236}">
                    <a16:creationId xmlns:a16="http://schemas.microsoft.com/office/drawing/2014/main" id="{61BBEE79-C9FE-1B65-9755-DC5B80C5B3AB}"/>
                  </a:ext>
                </a:extLst>
              </p:cNvPr>
              <p:cNvSpPr/>
              <p:nvPr/>
            </p:nvSpPr>
            <p:spPr>
              <a:xfrm>
                <a:off x="6769038" y="777159"/>
                <a:ext cx="1972961" cy="1975186"/>
              </a:xfrm>
              <a:prstGeom prst="roundRect">
                <a:avLst>
                  <a:gd name="adj" fmla="val 16667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4"/>
                  </a:buClr>
                </a:pPr>
                <a:r>
                  <a:rPr lang="en" b="1" dirty="0">
                    <a:solidFill>
                      <a:schemeClr val="bg1">
                        <a:lumMod val="95000"/>
                      </a:schemeClr>
                    </a:solidFill>
                    <a:latin typeface="Playfair Display Black" pitchFamily="2" charset="77"/>
                    <a:ea typeface="Rubik"/>
                    <a:cs typeface="Rubik"/>
                    <a:sym typeface="Rubik"/>
                  </a:rPr>
                  <a:t>ELEMENTS</a:t>
                </a:r>
              </a:p>
              <a:p>
                <a:pPr marL="171450" lvl="0" indent="-17145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4"/>
                  </a:buClr>
                  <a:buFont typeface="Arial" panose="020B0604020202020204" pitchFamily="34" charset="0"/>
                  <a:buChar char="•"/>
                </a:pPr>
                <a:endParaRPr lang="en" sz="1200" dirty="0">
                  <a:solidFill>
                    <a:schemeClr val="tx1">
                      <a:lumMod val="20000"/>
                      <a:lumOff val="80000"/>
                    </a:schemeClr>
                  </a:solidFill>
                  <a:latin typeface="Barlow Condensed" pitchFamily="2" charset="77"/>
                  <a:ea typeface="Rubik"/>
                  <a:cs typeface="Rubik"/>
                  <a:sym typeface="Rubik"/>
                </a:endParaRPr>
              </a:p>
              <a:p>
                <a:pPr marL="171450" lvl="0" indent="-17145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4"/>
                  </a:buClr>
                  <a:buFont typeface="Arial" panose="020B0604020202020204" pitchFamily="34" charset="0"/>
                  <a:buChar char="•"/>
                </a:pPr>
                <a:endParaRPr sz="1600" dirty="0">
                  <a:solidFill>
                    <a:schemeClr val="tx1">
                      <a:lumMod val="20000"/>
                      <a:lumOff val="80000"/>
                    </a:schemeClr>
                  </a:solidFill>
                  <a:latin typeface="Barlow Condensed" pitchFamily="2" charset="77"/>
                </a:endParaRPr>
              </a:p>
            </p:txBody>
          </p:sp>
          <p:sp>
            <p:nvSpPr>
              <p:cNvPr id="22" name="Google Shape;463;p23">
                <a:extLst>
                  <a:ext uri="{FF2B5EF4-FFF2-40B4-BE49-F238E27FC236}">
                    <a16:creationId xmlns:a16="http://schemas.microsoft.com/office/drawing/2014/main" id="{39394D0E-12EF-07AE-BB9A-71A97A311B5E}"/>
                  </a:ext>
                </a:extLst>
              </p:cNvPr>
              <p:cNvSpPr/>
              <p:nvPr/>
            </p:nvSpPr>
            <p:spPr>
              <a:xfrm>
                <a:off x="6838171" y="1264851"/>
                <a:ext cx="1825926" cy="1306899"/>
              </a:xfrm>
              <a:prstGeom prst="roundRect">
                <a:avLst>
                  <a:gd name="adj" fmla="val 19316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71450" lvl="0" indent="-171450" rtl="0">
                  <a:spcBef>
                    <a:spcPts val="0"/>
                  </a:spcBef>
                  <a:spcAft>
                    <a:spcPts val="0"/>
                  </a:spcAft>
                  <a:buFont typeface="Courier New" panose="02070309020205020404" pitchFamily="49" charset="0"/>
                  <a:buChar char="o"/>
                </a:pPr>
                <a:r>
                  <a:rPr lang="en-US" sz="1200" dirty="0">
                    <a:solidFill>
                      <a:schemeClr val="dk1"/>
                    </a:solidFill>
                    <a:latin typeface="Karla" panose="020B0004030503030003" pitchFamily="34" charset="77"/>
                    <a:ea typeface="Roboto"/>
                    <a:cs typeface="Roboto"/>
                    <a:sym typeface="Roboto"/>
                  </a:rPr>
                  <a:t>Account settings html</a:t>
                </a:r>
              </a:p>
              <a:p>
                <a:pPr marL="171450" lvl="0" indent="-171450" rtl="0">
                  <a:spcBef>
                    <a:spcPts val="0"/>
                  </a:spcBef>
                  <a:spcAft>
                    <a:spcPts val="0"/>
                  </a:spcAft>
                  <a:buFont typeface="Courier New" panose="02070309020205020404" pitchFamily="49" charset="0"/>
                  <a:buChar char="o"/>
                </a:pPr>
                <a:endParaRPr sz="1200" dirty="0">
                  <a:solidFill>
                    <a:schemeClr val="dk1"/>
                  </a:solidFill>
                  <a:latin typeface="Karla" panose="020B0004030503030003" pitchFamily="34" charset="77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D23BF8E-5B3D-26C3-F6B2-E69AE5A3256B}"/>
              </a:ext>
            </a:extLst>
          </p:cNvPr>
          <p:cNvSpPr txBox="1"/>
          <p:nvPr/>
        </p:nvSpPr>
        <p:spPr>
          <a:xfrm>
            <a:off x="3201260" y="193387"/>
            <a:ext cx="2962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25000"/>
                  </a:schemeClr>
                </a:solidFill>
                <a:latin typeface="Playfair Display Medium" pitchFamily="2" charset="77"/>
              </a:rPr>
              <a:t>UPDATE PROFILE</a:t>
            </a:r>
          </a:p>
        </p:txBody>
      </p:sp>
      <p:pic>
        <p:nvPicPr>
          <p:cNvPr id="14" name="Picture 1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845FA78-EA4D-316F-293A-601EE7708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587" y="424219"/>
            <a:ext cx="2257689" cy="389916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13494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DF34B10-6A19-9426-2702-37E125437C0C}"/>
              </a:ext>
            </a:extLst>
          </p:cNvPr>
          <p:cNvGrpSpPr/>
          <p:nvPr/>
        </p:nvGrpSpPr>
        <p:grpSpPr>
          <a:xfrm>
            <a:off x="2535401" y="876568"/>
            <a:ext cx="3838760" cy="3611880"/>
            <a:chOff x="2746336" y="767811"/>
            <a:chExt cx="3838760" cy="361249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AAD53A9-D592-9C7D-0845-5B0C2862D246}"/>
                </a:ext>
              </a:extLst>
            </p:cNvPr>
            <p:cNvGrpSpPr/>
            <p:nvPr/>
          </p:nvGrpSpPr>
          <p:grpSpPr>
            <a:xfrm>
              <a:off x="2746336" y="767811"/>
              <a:ext cx="3838760" cy="524619"/>
              <a:chOff x="2508592" y="612956"/>
              <a:chExt cx="3838760" cy="524619"/>
            </a:xfrm>
          </p:grpSpPr>
          <p:sp>
            <p:nvSpPr>
              <p:cNvPr id="751" name="Google Shape;751;p36"/>
              <p:cNvSpPr/>
              <p:nvPr/>
            </p:nvSpPr>
            <p:spPr>
              <a:xfrm>
                <a:off x="2508592" y="616368"/>
                <a:ext cx="1097280" cy="521207"/>
              </a:xfrm>
              <a:prstGeom prst="roundRect">
                <a:avLst>
                  <a:gd name="adj" fmla="val 16667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dirty="0">
                    <a:solidFill>
                      <a:schemeClr val="bg1">
                        <a:lumMod val="95000"/>
                      </a:schemeClr>
                    </a:solidFill>
                    <a:latin typeface="Fjalla One" panose="02000506040000020004" pitchFamily="2" charset="0"/>
                    <a:ea typeface="Rubik"/>
                    <a:cs typeface="Rubik"/>
                    <a:sym typeface="Rubik"/>
                  </a:rPr>
                  <a:t>SCENERIO</a:t>
                </a:r>
                <a:endParaRPr sz="18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755" name="Google Shape;755;p36"/>
              <p:cNvSpPr/>
              <p:nvPr/>
            </p:nvSpPr>
            <p:spPr>
              <a:xfrm>
                <a:off x="3769087" y="612956"/>
                <a:ext cx="2578265" cy="524619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 dirty="0">
                    <a:solidFill>
                      <a:schemeClr val="tx1">
                        <a:lumMod val="50000"/>
                      </a:schemeClr>
                    </a:solidFill>
                    <a:latin typeface="Karla" panose="020B0004030503030003" pitchFamily="34" charset="77"/>
                  </a:rPr>
                  <a:t>Main user landing page</a:t>
                </a:r>
                <a:endParaRPr sz="1100" dirty="0">
                  <a:solidFill>
                    <a:schemeClr val="tx1">
                      <a:lumMod val="50000"/>
                    </a:schemeClr>
                  </a:solidFill>
                  <a:latin typeface="Karla" panose="020B0004030503030003" pitchFamily="34" charset="77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FE0392D-DD9B-AD62-BF16-4A864478EFE0}"/>
                </a:ext>
              </a:extLst>
            </p:cNvPr>
            <p:cNvGrpSpPr/>
            <p:nvPr/>
          </p:nvGrpSpPr>
          <p:grpSpPr>
            <a:xfrm>
              <a:off x="2746336" y="1538869"/>
              <a:ext cx="3838759" cy="528167"/>
              <a:chOff x="2508592" y="1402019"/>
              <a:chExt cx="3838759" cy="528167"/>
            </a:xfrm>
          </p:grpSpPr>
          <p:sp>
            <p:nvSpPr>
              <p:cNvPr id="757" name="Google Shape;757;p36"/>
              <p:cNvSpPr/>
              <p:nvPr/>
            </p:nvSpPr>
            <p:spPr>
              <a:xfrm>
                <a:off x="2508592" y="1402019"/>
                <a:ext cx="1097280" cy="521207"/>
              </a:xfrm>
              <a:prstGeom prst="roundRect">
                <a:avLst>
                  <a:gd name="adj" fmla="val 16667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dirty="0">
                    <a:solidFill>
                      <a:schemeClr val="bg1">
                        <a:lumMod val="95000"/>
                      </a:schemeClr>
                    </a:solidFill>
                    <a:latin typeface="Fjalla One" panose="02000506040000020004" pitchFamily="2" charset="0"/>
                    <a:ea typeface="Rubik"/>
                    <a:cs typeface="Rubik"/>
                    <a:sym typeface="Rubik"/>
                  </a:rPr>
                  <a:t>GIVEN</a:t>
                </a:r>
                <a:endParaRPr sz="1800" dirty="0">
                  <a:solidFill>
                    <a:schemeClr val="bg1">
                      <a:lumMod val="95000"/>
                    </a:schemeClr>
                  </a:solidFill>
                  <a:latin typeface="Fjalla One" panose="02000506040000020004" pitchFamily="2" charset="0"/>
                </a:endParaRPr>
              </a:p>
            </p:txBody>
          </p:sp>
          <p:sp>
            <p:nvSpPr>
              <p:cNvPr id="16" name="Google Shape;755;p36">
                <a:extLst>
                  <a:ext uri="{FF2B5EF4-FFF2-40B4-BE49-F238E27FC236}">
                    <a16:creationId xmlns:a16="http://schemas.microsoft.com/office/drawing/2014/main" id="{E237119C-D035-74BC-B410-AC677FE69D47}"/>
                  </a:ext>
                </a:extLst>
              </p:cNvPr>
              <p:cNvSpPr/>
              <p:nvPr/>
            </p:nvSpPr>
            <p:spPr>
              <a:xfrm>
                <a:off x="3769086" y="1405567"/>
                <a:ext cx="2578265" cy="524619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 dirty="0">
                    <a:solidFill>
                      <a:schemeClr val="tx1">
                        <a:lumMod val="50000"/>
                      </a:schemeClr>
                    </a:solidFill>
                    <a:latin typeface="Karla" panose="020B0004030503030003" pitchFamily="34" charset="77"/>
                  </a:rPr>
                  <a:t>After login, the user is directed to the landing page</a:t>
                </a:r>
                <a:endParaRPr sz="1100" dirty="0">
                  <a:solidFill>
                    <a:schemeClr val="tx1">
                      <a:lumMod val="50000"/>
                    </a:schemeClr>
                  </a:solidFill>
                  <a:latin typeface="Karla" panose="020B0004030503030003" pitchFamily="34" charset="77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CDD3C40-11EB-F292-5BDA-062D0ADDE772}"/>
                </a:ext>
              </a:extLst>
            </p:cNvPr>
            <p:cNvGrpSpPr/>
            <p:nvPr/>
          </p:nvGrpSpPr>
          <p:grpSpPr>
            <a:xfrm>
              <a:off x="2746336" y="2313475"/>
              <a:ext cx="3838758" cy="524619"/>
              <a:chOff x="2508592" y="2128435"/>
              <a:chExt cx="3838758" cy="524619"/>
            </a:xfrm>
          </p:grpSpPr>
          <p:sp>
            <p:nvSpPr>
              <p:cNvPr id="762" name="Google Shape;762;p36"/>
              <p:cNvSpPr/>
              <p:nvPr/>
            </p:nvSpPr>
            <p:spPr>
              <a:xfrm>
                <a:off x="2508592" y="2131847"/>
                <a:ext cx="1097280" cy="521207"/>
              </a:xfrm>
              <a:prstGeom prst="roundRect">
                <a:avLst>
                  <a:gd name="adj" fmla="val 16667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dirty="0">
                    <a:solidFill>
                      <a:schemeClr val="bg1">
                        <a:lumMod val="95000"/>
                      </a:schemeClr>
                    </a:solidFill>
                    <a:latin typeface="Fjalla One" panose="02000506040000020004" pitchFamily="2" charset="0"/>
                    <a:ea typeface="Rubik"/>
                    <a:cs typeface="Rubik"/>
                    <a:sym typeface="Rubik"/>
                  </a:rPr>
                  <a:t>WHEN</a:t>
                </a:r>
                <a:endParaRPr sz="1800" dirty="0">
                  <a:solidFill>
                    <a:schemeClr val="bg1">
                      <a:lumMod val="95000"/>
                    </a:schemeClr>
                  </a:solidFill>
                  <a:latin typeface="Fjalla One" panose="02000506040000020004" pitchFamily="2" charset="0"/>
                </a:endParaRPr>
              </a:p>
            </p:txBody>
          </p:sp>
          <p:sp>
            <p:nvSpPr>
              <p:cNvPr id="17" name="Google Shape;755;p36">
                <a:extLst>
                  <a:ext uri="{FF2B5EF4-FFF2-40B4-BE49-F238E27FC236}">
                    <a16:creationId xmlns:a16="http://schemas.microsoft.com/office/drawing/2014/main" id="{F09DF86B-68DD-B5B7-A6BF-472CF8B97B86}"/>
                  </a:ext>
                </a:extLst>
              </p:cNvPr>
              <p:cNvSpPr/>
              <p:nvPr/>
            </p:nvSpPr>
            <p:spPr>
              <a:xfrm>
                <a:off x="3769085" y="2128435"/>
                <a:ext cx="2578265" cy="524619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 dirty="0">
                    <a:solidFill>
                      <a:schemeClr val="tx1">
                        <a:lumMod val="50000"/>
                      </a:schemeClr>
                    </a:solidFill>
                    <a:latin typeface="Karla" panose="020B0004030503030003" pitchFamily="34" charset="77"/>
                  </a:rPr>
                  <a:t>The user enters the correct credentials into the username and password fields</a:t>
                </a:r>
                <a:endParaRPr sz="1100" dirty="0">
                  <a:solidFill>
                    <a:schemeClr val="tx1">
                      <a:lumMod val="50000"/>
                    </a:schemeClr>
                  </a:solidFill>
                  <a:latin typeface="Karla" panose="020B0004030503030003" pitchFamily="34" charset="77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7A2D486-1F5A-D6AF-E3E2-EF5151B25D12}"/>
                </a:ext>
              </a:extLst>
            </p:cNvPr>
            <p:cNvGrpSpPr/>
            <p:nvPr/>
          </p:nvGrpSpPr>
          <p:grpSpPr>
            <a:xfrm>
              <a:off x="2746336" y="3084533"/>
              <a:ext cx="3838757" cy="524711"/>
              <a:chOff x="2508592" y="2968716"/>
              <a:chExt cx="3838757" cy="524711"/>
            </a:xfrm>
          </p:grpSpPr>
          <p:sp>
            <p:nvSpPr>
              <p:cNvPr id="781" name="Google Shape;781;p36"/>
              <p:cNvSpPr/>
              <p:nvPr/>
            </p:nvSpPr>
            <p:spPr>
              <a:xfrm>
                <a:off x="2508592" y="2968716"/>
                <a:ext cx="1097280" cy="521207"/>
              </a:xfrm>
              <a:prstGeom prst="roundRect">
                <a:avLst>
                  <a:gd name="adj" fmla="val 16667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dirty="0">
                    <a:solidFill>
                      <a:schemeClr val="bg1">
                        <a:lumMod val="95000"/>
                      </a:schemeClr>
                    </a:solidFill>
                    <a:latin typeface="Fjalla One" panose="02000506040000020004" pitchFamily="2" charset="0"/>
                    <a:ea typeface="Rubik"/>
                    <a:cs typeface="Rubik"/>
                    <a:sym typeface="Rubik"/>
                  </a:rPr>
                  <a:t>THEN</a:t>
                </a:r>
                <a:endParaRPr sz="1800" dirty="0">
                  <a:solidFill>
                    <a:schemeClr val="bg1">
                      <a:lumMod val="95000"/>
                    </a:schemeClr>
                  </a:solidFill>
                  <a:latin typeface="Fjalla One" panose="02000506040000020004" pitchFamily="2" charset="0"/>
                </a:endParaRPr>
              </a:p>
            </p:txBody>
          </p:sp>
          <p:sp>
            <p:nvSpPr>
              <p:cNvPr id="18" name="Google Shape;755;p36">
                <a:extLst>
                  <a:ext uri="{FF2B5EF4-FFF2-40B4-BE49-F238E27FC236}">
                    <a16:creationId xmlns:a16="http://schemas.microsoft.com/office/drawing/2014/main" id="{5D3727E4-8BB5-7117-7BC8-7B560E60CF91}"/>
                  </a:ext>
                </a:extLst>
              </p:cNvPr>
              <p:cNvSpPr/>
              <p:nvPr/>
            </p:nvSpPr>
            <p:spPr>
              <a:xfrm>
                <a:off x="3769084" y="2968808"/>
                <a:ext cx="2578265" cy="524619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 dirty="0">
                    <a:solidFill>
                      <a:schemeClr val="tx1">
                        <a:lumMod val="50000"/>
                      </a:schemeClr>
                    </a:solidFill>
                    <a:latin typeface="Karla" panose="020B0004030503030003" pitchFamily="34" charset="77"/>
                  </a:rPr>
                  <a:t>The user is redirected to the user landing page</a:t>
                </a:r>
                <a:endParaRPr sz="1100" dirty="0">
                  <a:solidFill>
                    <a:schemeClr val="tx1">
                      <a:lumMod val="50000"/>
                    </a:schemeClr>
                  </a:solidFill>
                  <a:latin typeface="Karla" panose="020B0004030503030003" pitchFamily="34" charset="77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52172DB-23A2-9F33-3E71-B929892D4C13}"/>
                </a:ext>
              </a:extLst>
            </p:cNvPr>
            <p:cNvGrpSpPr/>
            <p:nvPr/>
          </p:nvGrpSpPr>
          <p:grpSpPr>
            <a:xfrm>
              <a:off x="2746336" y="3855683"/>
              <a:ext cx="3838756" cy="524619"/>
              <a:chOff x="2508592" y="3700828"/>
              <a:chExt cx="3838756" cy="524619"/>
            </a:xfrm>
          </p:grpSpPr>
          <p:sp>
            <p:nvSpPr>
              <p:cNvPr id="19" name="Google Shape;781;p36">
                <a:extLst>
                  <a:ext uri="{FF2B5EF4-FFF2-40B4-BE49-F238E27FC236}">
                    <a16:creationId xmlns:a16="http://schemas.microsoft.com/office/drawing/2014/main" id="{95C75CFE-B276-342D-3833-33A97876A296}"/>
                  </a:ext>
                </a:extLst>
              </p:cNvPr>
              <p:cNvSpPr/>
              <p:nvPr/>
            </p:nvSpPr>
            <p:spPr>
              <a:xfrm>
                <a:off x="2508592" y="3702535"/>
                <a:ext cx="1097280" cy="521207"/>
              </a:xfrm>
              <a:prstGeom prst="roundRect">
                <a:avLst>
                  <a:gd name="adj" fmla="val 16667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dirty="0">
                    <a:solidFill>
                      <a:schemeClr val="bg1">
                        <a:lumMod val="95000"/>
                      </a:schemeClr>
                    </a:solidFill>
                    <a:latin typeface="Fjalla One" panose="02000506040000020004" pitchFamily="2" charset="0"/>
                    <a:ea typeface="Rubik"/>
                    <a:cs typeface="Rubik"/>
                    <a:sym typeface="Rubik"/>
                  </a:rPr>
                  <a:t>AND</a:t>
                </a:r>
                <a:endParaRPr sz="1800" dirty="0">
                  <a:solidFill>
                    <a:schemeClr val="bg1">
                      <a:lumMod val="95000"/>
                    </a:schemeClr>
                  </a:solidFill>
                  <a:latin typeface="Fjalla One" panose="02000506040000020004" pitchFamily="2" charset="0"/>
                </a:endParaRPr>
              </a:p>
            </p:txBody>
          </p:sp>
          <p:sp>
            <p:nvSpPr>
              <p:cNvPr id="20" name="Google Shape;755;p36">
                <a:extLst>
                  <a:ext uri="{FF2B5EF4-FFF2-40B4-BE49-F238E27FC236}">
                    <a16:creationId xmlns:a16="http://schemas.microsoft.com/office/drawing/2014/main" id="{352CCE9F-E012-2477-C377-BF9B8ADF6508}"/>
                  </a:ext>
                </a:extLst>
              </p:cNvPr>
              <p:cNvSpPr/>
              <p:nvPr/>
            </p:nvSpPr>
            <p:spPr>
              <a:xfrm>
                <a:off x="3769083" y="3700828"/>
                <a:ext cx="2578265" cy="524619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 dirty="0">
                    <a:solidFill>
                      <a:schemeClr val="tx1">
                        <a:lumMod val="50000"/>
                      </a:schemeClr>
                    </a:solidFill>
                    <a:latin typeface="Karla" panose="020B0004030503030003" pitchFamily="34" charset="77"/>
                  </a:rPr>
                  <a:t>An Authentication token is created</a:t>
                </a:r>
                <a:endParaRPr sz="1100" dirty="0">
                  <a:solidFill>
                    <a:schemeClr val="tx1">
                      <a:lumMod val="50000"/>
                    </a:schemeClr>
                  </a:solidFill>
                  <a:latin typeface="Karla" panose="020B0004030503030003" pitchFamily="34" charset="77"/>
                </a:endParaRPr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8E32C2-1256-BD03-581C-86261755099E}"/>
              </a:ext>
            </a:extLst>
          </p:cNvPr>
          <p:cNvGrpSpPr/>
          <p:nvPr/>
        </p:nvGrpSpPr>
        <p:grpSpPr>
          <a:xfrm>
            <a:off x="217425" y="366344"/>
            <a:ext cx="2057400" cy="4427756"/>
            <a:chOff x="201068" y="579039"/>
            <a:chExt cx="2057400" cy="442775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AADBC25-0AC2-04F9-7A88-BEF542482053}"/>
                </a:ext>
              </a:extLst>
            </p:cNvPr>
            <p:cNvGrpSpPr/>
            <p:nvPr/>
          </p:nvGrpSpPr>
          <p:grpSpPr>
            <a:xfrm>
              <a:off x="201068" y="579039"/>
              <a:ext cx="2057400" cy="2103120"/>
              <a:chOff x="3160776" y="1188190"/>
              <a:chExt cx="2043276" cy="2193629"/>
            </a:xfrm>
          </p:grpSpPr>
          <p:sp>
            <p:nvSpPr>
              <p:cNvPr id="3" name="Google Shape;461;p23">
                <a:extLst>
                  <a:ext uri="{FF2B5EF4-FFF2-40B4-BE49-F238E27FC236}">
                    <a16:creationId xmlns:a16="http://schemas.microsoft.com/office/drawing/2014/main" id="{BFDD8720-A560-B19E-F7C8-6DC1F2BF478D}"/>
                  </a:ext>
                </a:extLst>
              </p:cNvPr>
              <p:cNvSpPr/>
              <p:nvPr/>
            </p:nvSpPr>
            <p:spPr>
              <a:xfrm>
                <a:off x="3160776" y="1188190"/>
                <a:ext cx="2043276" cy="2193629"/>
              </a:xfrm>
              <a:prstGeom prst="roundRect">
                <a:avLst>
                  <a:gd name="adj" fmla="val 19316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b="1" dirty="0">
                    <a:solidFill>
                      <a:schemeClr val="bg1">
                        <a:lumMod val="95000"/>
                      </a:schemeClr>
                    </a:solidFill>
                    <a:latin typeface="Playfair Display Black" pitchFamily="2" charset="77"/>
                    <a:ea typeface="Fira Sans Extra Condensed SemiBold"/>
                    <a:cs typeface="Fira Sans Extra Condensed SemiBold"/>
                    <a:sym typeface="Fira Sans Extra Condensed SemiBold"/>
                  </a:rPr>
                  <a:t>USER STORY </a:t>
                </a:r>
                <a:endParaRPr b="1" dirty="0">
                  <a:solidFill>
                    <a:schemeClr val="bg1">
                      <a:lumMod val="95000"/>
                    </a:schemeClr>
                  </a:solidFill>
                  <a:latin typeface="Playfair Display Black" pitchFamily="2" charset="77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" name="Google Shape;463;p23">
                <a:extLst>
                  <a:ext uri="{FF2B5EF4-FFF2-40B4-BE49-F238E27FC236}">
                    <a16:creationId xmlns:a16="http://schemas.microsoft.com/office/drawing/2014/main" id="{EE6E7FAA-1388-FB0E-E66E-D3ED7EB2F0D7}"/>
                  </a:ext>
                </a:extLst>
              </p:cNvPr>
              <p:cNvSpPr/>
              <p:nvPr/>
            </p:nvSpPr>
            <p:spPr>
              <a:xfrm>
                <a:off x="3269451" y="1599378"/>
                <a:ext cx="1825926" cy="1610166"/>
              </a:xfrm>
              <a:prstGeom prst="roundRect">
                <a:avLst>
                  <a:gd name="adj" fmla="val 19316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chemeClr val="bg2"/>
                    </a:solidFill>
                    <a:latin typeface="Barlow Condensed" pitchFamily="2" charset="77"/>
                    <a:ea typeface="Roboto"/>
                    <a:cs typeface="Roboto"/>
                    <a:sym typeface="Roboto"/>
                  </a:rPr>
                  <a:t>As a </a:t>
                </a:r>
                <a:r>
                  <a:rPr lang="en-US" sz="1200" dirty="0">
                    <a:solidFill>
                      <a:schemeClr val="accent2">
                        <a:lumMod val="10000"/>
                      </a:schemeClr>
                    </a:solidFill>
                    <a:latin typeface="Barlow Condensed" pitchFamily="2" charset="77"/>
                    <a:ea typeface="Roboto"/>
                    <a:cs typeface="Roboto"/>
                    <a:sym typeface="Roboto"/>
                  </a:rPr>
                  <a:t>User, I am directed to my personal landing page after successful login, from here I can view my spaces.</a:t>
                </a:r>
                <a:endParaRPr sz="1200" dirty="0">
                  <a:solidFill>
                    <a:schemeClr val="dk1"/>
                  </a:solidFill>
                  <a:latin typeface="Barlow Condensed" pitchFamily="2" charset="77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0353A9C-F314-142E-396C-8EA113B0FDA6}"/>
                </a:ext>
              </a:extLst>
            </p:cNvPr>
            <p:cNvGrpSpPr/>
            <p:nvPr/>
          </p:nvGrpSpPr>
          <p:grpSpPr>
            <a:xfrm>
              <a:off x="201068" y="2903675"/>
              <a:ext cx="2057400" cy="2103120"/>
              <a:chOff x="6769038" y="777159"/>
              <a:chExt cx="1972961" cy="1975186"/>
            </a:xfrm>
          </p:grpSpPr>
          <p:sp>
            <p:nvSpPr>
              <p:cNvPr id="21" name="Google Shape;757;p36">
                <a:extLst>
                  <a:ext uri="{FF2B5EF4-FFF2-40B4-BE49-F238E27FC236}">
                    <a16:creationId xmlns:a16="http://schemas.microsoft.com/office/drawing/2014/main" id="{61BBEE79-C9FE-1B65-9755-DC5B80C5B3AB}"/>
                  </a:ext>
                </a:extLst>
              </p:cNvPr>
              <p:cNvSpPr/>
              <p:nvPr/>
            </p:nvSpPr>
            <p:spPr>
              <a:xfrm>
                <a:off x="6769038" y="777159"/>
                <a:ext cx="1972961" cy="1975186"/>
              </a:xfrm>
              <a:prstGeom prst="roundRect">
                <a:avLst>
                  <a:gd name="adj" fmla="val 16667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4"/>
                  </a:buClr>
                </a:pPr>
                <a:r>
                  <a:rPr lang="en" dirty="0">
                    <a:solidFill>
                      <a:schemeClr val="bg1">
                        <a:lumMod val="95000"/>
                      </a:schemeClr>
                    </a:solidFill>
                    <a:latin typeface="Playfair Display Medium" pitchFamily="2" charset="77"/>
                    <a:ea typeface="Rubik"/>
                    <a:cs typeface="Rubik"/>
                    <a:sym typeface="Rubik"/>
                  </a:rPr>
                  <a:t>ELEMENTS</a:t>
                </a:r>
                <a:endParaRPr lang="en" sz="1200" dirty="0">
                  <a:solidFill>
                    <a:schemeClr val="bg1">
                      <a:lumMod val="95000"/>
                    </a:schemeClr>
                  </a:solidFill>
                  <a:latin typeface="Playfair Display Medium" pitchFamily="2" charset="77"/>
                  <a:ea typeface="Rubik"/>
                  <a:cs typeface="Rubik"/>
                  <a:sym typeface="Rubik"/>
                </a:endParaRPr>
              </a:p>
              <a:p>
                <a:pPr marL="171450" lvl="0" indent="-17145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4"/>
                  </a:buClr>
                  <a:buFont typeface="Arial" panose="020B0604020202020204" pitchFamily="34" charset="0"/>
                  <a:buChar char="•"/>
                </a:pPr>
                <a:endParaRPr lang="en" sz="1200" dirty="0">
                  <a:solidFill>
                    <a:schemeClr val="tx1">
                      <a:lumMod val="20000"/>
                      <a:lumOff val="80000"/>
                    </a:schemeClr>
                  </a:solidFill>
                  <a:latin typeface="Barlow Condensed" pitchFamily="2" charset="77"/>
                  <a:ea typeface="Rubik"/>
                  <a:cs typeface="Rubik"/>
                  <a:sym typeface="Rubik"/>
                </a:endParaRPr>
              </a:p>
              <a:p>
                <a:pPr marL="171450" lvl="0" indent="-17145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4"/>
                  </a:buClr>
                  <a:buFont typeface="Arial" panose="020B0604020202020204" pitchFamily="34" charset="0"/>
                  <a:buChar char="•"/>
                </a:pPr>
                <a:endParaRPr sz="1600" dirty="0">
                  <a:solidFill>
                    <a:schemeClr val="tx1">
                      <a:lumMod val="20000"/>
                      <a:lumOff val="80000"/>
                    </a:schemeClr>
                  </a:solidFill>
                  <a:latin typeface="Barlow Condensed" pitchFamily="2" charset="77"/>
                </a:endParaRPr>
              </a:p>
            </p:txBody>
          </p:sp>
          <p:sp>
            <p:nvSpPr>
              <p:cNvPr id="22" name="Google Shape;463;p23">
                <a:extLst>
                  <a:ext uri="{FF2B5EF4-FFF2-40B4-BE49-F238E27FC236}">
                    <a16:creationId xmlns:a16="http://schemas.microsoft.com/office/drawing/2014/main" id="{39394D0E-12EF-07AE-BB9A-71A97A311B5E}"/>
                  </a:ext>
                </a:extLst>
              </p:cNvPr>
              <p:cNvSpPr/>
              <p:nvPr/>
            </p:nvSpPr>
            <p:spPr>
              <a:xfrm>
                <a:off x="6838171" y="1264851"/>
                <a:ext cx="1825926" cy="1306899"/>
              </a:xfrm>
              <a:prstGeom prst="roundRect">
                <a:avLst>
                  <a:gd name="adj" fmla="val 19316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71450" lvl="0" indent="-171450" rtl="0">
                  <a:spcBef>
                    <a:spcPts val="0"/>
                  </a:spcBef>
                  <a:spcAft>
                    <a:spcPts val="0"/>
                  </a:spcAft>
                  <a:buFont typeface="Courier New" panose="02070309020205020404" pitchFamily="49" charset="0"/>
                  <a:buChar char="o"/>
                </a:pPr>
                <a:r>
                  <a:rPr lang="en-US" sz="1200" dirty="0">
                    <a:solidFill>
                      <a:schemeClr val="dk1"/>
                    </a:solidFill>
                    <a:latin typeface="Barlow Condensed" pitchFamily="2" charset="77"/>
                    <a:ea typeface="Roboto"/>
                    <a:cs typeface="Roboto"/>
                    <a:sym typeface="Roboto"/>
                  </a:rPr>
                  <a:t>User landing html</a:t>
                </a:r>
              </a:p>
              <a:p>
                <a:pPr marL="171450" lvl="0" indent="-171450" rtl="0">
                  <a:spcBef>
                    <a:spcPts val="0"/>
                  </a:spcBef>
                  <a:spcAft>
                    <a:spcPts val="0"/>
                  </a:spcAft>
                  <a:buFont typeface="Courier New" panose="02070309020205020404" pitchFamily="49" charset="0"/>
                  <a:buChar char="o"/>
                </a:pPr>
                <a:endParaRPr sz="1200" dirty="0">
                  <a:solidFill>
                    <a:schemeClr val="dk1"/>
                  </a:solidFill>
                  <a:latin typeface="Barlow Condensed" pitchFamily="2" charset="77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D23BF8E-5B3D-26C3-F6B2-E69AE5A3256B}"/>
              </a:ext>
            </a:extLst>
          </p:cNvPr>
          <p:cNvSpPr txBox="1"/>
          <p:nvPr/>
        </p:nvSpPr>
        <p:spPr>
          <a:xfrm>
            <a:off x="2274825" y="193387"/>
            <a:ext cx="2741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>
                    <a:lumMod val="25000"/>
                  </a:schemeClr>
                </a:solidFill>
                <a:latin typeface="Playfair Display Medium" pitchFamily="2" charset="77"/>
              </a:rPr>
              <a:t>USER LANDING</a:t>
            </a:r>
          </a:p>
        </p:txBody>
      </p:sp>
      <p:pic>
        <p:nvPicPr>
          <p:cNvPr id="14" name="Picture 13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528F05A6-03F4-4FE5-AECF-DFAEF7EFC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4738" y="519272"/>
            <a:ext cx="2291837" cy="396747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61826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DF34B10-6A19-9426-2702-37E125437C0C}"/>
              </a:ext>
            </a:extLst>
          </p:cNvPr>
          <p:cNvGrpSpPr/>
          <p:nvPr/>
        </p:nvGrpSpPr>
        <p:grpSpPr>
          <a:xfrm>
            <a:off x="2489414" y="876568"/>
            <a:ext cx="3838760" cy="3611880"/>
            <a:chOff x="2746336" y="767811"/>
            <a:chExt cx="3838760" cy="361249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AAD53A9-D592-9C7D-0845-5B0C2862D246}"/>
                </a:ext>
              </a:extLst>
            </p:cNvPr>
            <p:cNvGrpSpPr/>
            <p:nvPr/>
          </p:nvGrpSpPr>
          <p:grpSpPr>
            <a:xfrm>
              <a:off x="2746336" y="767811"/>
              <a:ext cx="3838760" cy="524619"/>
              <a:chOff x="2508592" y="612956"/>
              <a:chExt cx="3838760" cy="524619"/>
            </a:xfrm>
          </p:grpSpPr>
          <p:sp>
            <p:nvSpPr>
              <p:cNvPr id="751" name="Google Shape;751;p36"/>
              <p:cNvSpPr/>
              <p:nvPr/>
            </p:nvSpPr>
            <p:spPr>
              <a:xfrm>
                <a:off x="2508592" y="616368"/>
                <a:ext cx="1097280" cy="521207"/>
              </a:xfrm>
              <a:prstGeom prst="roundRect">
                <a:avLst>
                  <a:gd name="adj" fmla="val 16667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dirty="0">
                    <a:solidFill>
                      <a:schemeClr val="accent6"/>
                    </a:solidFill>
                    <a:latin typeface="Barlow Condensed" pitchFamily="2" charset="77"/>
                    <a:ea typeface="Rubik"/>
                    <a:cs typeface="Rubik"/>
                    <a:sym typeface="Rubik"/>
                  </a:rPr>
                  <a:t>SCENERIO</a:t>
                </a:r>
                <a:endParaRPr sz="1800" dirty="0">
                  <a:solidFill>
                    <a:schemeClr val="accent6"/>
                  </a:solidFill>
                  <a:latin typeface="Barlow Condensed" pitchFamily="2" charset="77"/>
                </a:endParaRPr>
              </a:p>
            </p:txBody>
          </p:sp>
          <p:sp>
            <p:nvSpPr>
              <p:cNvPr id="755" name="Google Shape;755;p36"/>
              <p:cNvSpPr/>
              <p:nvPr/>
            </p:nvSpPr>
            <p:spPr>
              <a:xfrm>
                <a:off x="3769087" y="612956"/>
                <a:ext cx="2578265" cy="524619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 dirty="0">
                    <a:solidFill>
                      <a:schemeClr val="tx1">
                        <a:lumMod val="50000"/>
                      </a:schemeClr>
                    </a:solidFill>
                    <a:latin typeface="Karla" panose="020B0004030503030003" pitchFamily="34" charset="77"/>
                  </a:rPr>
                  <a:t>Add Space</a:t>
                </a:r>
                <a:endParaRPr sz="1100" dirty="0">
                  <a:solidFill>
                    <a:schemeClr val="tx1">
                      <a:lumMod val="50000"/>
                    </a:schemeClr>
                  </a:solidFill>
                  <a:latin typeface="Karla" panose="020B0004030503030003" pitchFamily="34" charset="77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FE0392D-DD9B-AD62-BF16-4A864478EFE0}"/>
                </a:ext>
              </a:extLst>
            </p:cNvPr>
            <p:cNvGrpSpPr/>
            <p:nvPr/>
          </p:nvGrpSpPr>
          <p:grpSpPr>
            <a:xfrm>
              <a:off x="2746336" y="1538869"/>
              <a:ext cx="3838759" cy="528167"/>
              <a:chOff x="2508592" y="1402019"/>
              <a:chExt cx="3838759" cy="528167"/>
            </a:xfrm>
          </p:grpSpPr>
          <p:sp>
            <p:nvSpPr>
              <p:cNvPr id="757" name="Google Shape;757;p36"/>
              <p:cNvSpPr/>
              <p:nvPr/>
            </p:nvSpPr>
            <p:spPr>
              <a:xfrm>
                <a:off x="2508592" y="1402019"/>
                <a:ext cx="1097280" cy="521207"/>
              </a:xfrm>
              <a:prstGeom prst="roundRect">
                <a:avLst>
                  <a:gd name="adj" fmla="val 16667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dirty="0">
                    <a:solidFill>
                      <a:schemeClr val="accent6"/>
                    </a:solidFill>
                    <a:latin typeface="Barlow Condensed" pitchFamily="2" charset="77"/>
                    <a:ea typeface="Rubik"/>
                    <a:cs typeface="Rubik"/>
                    <a:sym typeface="Rubik"/>
                  </a:rPr>
                  <a:t>GIVEN</a:t>
                </a:r>
                <a:endParaRPr sz="1800" dirty="0">
                  <a:solidFill>
                    <a:schemeClr val="accent6"/>
                  </a:solidFill>
                  <a:latin typeface="Barlow Condensed" pitchFamily="2" charset="77"/>
                </a:endParaRPr>
              </a:p>
            </p:txBody>
          </p:sp>
          <p:sp>
            <p:nvSpPr>
              <p:cNvPr id="16" name="Google Shape;755;p36">
                <a:extLst>
                  <a:ext uri="{FF2B5EF4-FFF2-40B4-BE49-F238E27FC236}">
                    <a16:creationId xmlns:a16="http://schemas.microsoft.com/office/drawing/2014/main" id="{E237119C-D035-74BC-B410-AC677FE69D47}"/>
                  </a:ext>
                </a:extLst>
              </p:cNvPr>
              <p:cNvSpPr/>
              <p:nvPr/>
            </p:nvSpPr>
            <p:spPr>
              <a:xfrm>
                <a:off x="3769086" y="1405567"/>
                <a:ext cx="2578265" cy="524619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 dirty="0">
                    <a:solidFill>
                      <a:schemeClr val="tx1">
                        <a:lumMod val="50000"/>
                      </a:schemeClr>
                    </a:solidFill>
                    <a:latin typeface="Karla" panose="020B0004030503030003" pitchFamily="34" charset="77"/>
                  </a:rPr>
                  <a:t>The user clicks the + in the upper right hand corner</a:t>
                </a:r>
                <a:endParaRPr sz="1100" dirty="0">
                  <a:solidFill>
                    <a:schemeClr val="tx1">
                      <a:lumMod val="50000"/>
                    </a:schemeClr>
                  </a:solidFill>
                  <a:latin typeface="Karla" panose="020B0004030503030003" pitchFamily="34" charset="77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CDD3C40-11EB-F292-5BDA-062D0ADDE772}"/>
                </a:ext>
              </a:extLst>
            </p:cNvPr>
            <p:cNvGrpSpPr/>
            <p:nvPr/>
          </p:nvGrpSpPr>
          <p:grpSpPr>
            <a:xfrm>
              <a:off x="2746336" y="2313475"/>
              <a:ext cx="3838758" cy="524619"/>
              <a:chOff x="2508592" y="2128435"/>
              <a:chExt cx="3838758" cy="524619"/>
            </a:xfrm>
          </p:grpSpPr>
          <p:sp>
            <p:nvSpPr>
              <p:cNvPr id="762" name="Google Shape;762;p36"/>
              <p:cNvSpPr/>
              <p:nvPr/>
            </p:nvSpPr>
            <p:spPr>
              <a:xfrm>
                <a:off x="2508592" y="2131847"/>
                <a:ext cx="1097280" cy="521207"/>
              </a:xfrm>
              <a:prstGeom prst="roundRect">
                <a:avLst>
                  <a:gd name="adj" fmla="val 16667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dirty="0">
                    <a:solidFill>
                      <a:schemeClr val="accent6"/>
                    </a:solidFill>
                    <a:latin typeface="Barlow Condensed" pitchFamily="2" charset="77"/>
                    <a:ea typeface="Rubik"/>
                    <a:cs typeface="Rubik"/>
                    <a:sym typeface="Rubik"/>
                  </a:rPr>
                  <a:t>WHEN</a:t>
                </a:r>
                <a:endParaRPr sz="1800" dirty="0">
                  <a:solidFill>
                    <a:schemeClr val="accent6"/>
                  </a:solidFill>
                  <a:latin typeface="Barlow Condensed" pitchFamily="2" charset="77"/>
                </a:endParaRPr>
              </a:p>
            </p:txBody>
          </p:sp>
          <p:sp>
            <p:nvSpPr>
              <p:cNvPr id="17" name="Google Shape;755;p36">
                <a:extLst>
                  <a:ext uri="{FF2B5EF4-FFF2-40B4-BE49-F238E27FC236}">
                    <a16:creationId xmlns:a16="http://schemas.microsoft.com/office/drawing/2014/main" id="{F09DF86B-68DD-B5B7-A6BF-472CF8B97B86}"/>
                  </a:ext>
                </a:extLst>
              </p:cNvPr>
              <p:cNvSpPr/>
              <p:nvPr/>
            </p:nvSpPr>
            <p:spPr>
              <a:xfrm>
                <a:off x="3769085" y="2128435"/>
                <a:ext cx="2578265" cy="524619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 dirty="0">
                    <a:solidFill>
                      <a:schemeClr val="tx1">
                        <a:lumMod val="50000"/>
                      </a:schemeClr>
                    </a:solidFill>
                    <a:latin typeface="Karla" panose="020B0004030503030003" pitchFamily="34" charset="77"/>
                  </a:rPr>
                  <a:t>The user enters the Name, color/image, and keywords, and clicks save </a:t>
                </a:r>
                <a:endParaRPr sz="1100" dirty="0">
                  <a:solidFill>
                    <a:schemeClr val="tx1">
                      <a:lumMod val="50000"/>
                    </a:schemeClr>
                  </a:solidFill>
                  <a:latin typeface="Karla" panose="020B0004030503030003" pitchFamily="34" charset="77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7A2D486-1F5A-D6AF-E3E2-EF5151B25D12}"/>
                </a:ext>
              </a:extLst>
            </p:cNvPr>
            <p:cNvGrpSpPr/>
            <p:nvPr/>
          </p:nvGrpSpPr>
          <p:grpSpPr>
            <a:xfrm>
              <a:off x="2746336" y="3084533"/>
              <a:ext cx="3838757" cy="524711"/>
              <a:chOff x="2508592" y="2968716"/>
              <a:chExt cx="3838757" cy="524711"/>
            </a:xfrm>
          </p:grpSpPr>
          <p:sp>
            <p:nvSpPr>
              <p:cNvPr id="781" name="Google Shape;781;p36"/>
              <p:cNvSpPr/>
              <p:nvPr/>
            </p:nvSpPr>
            <p:spPr>
              <a:xfrm>
                <a:off x="2508592" y="2968716"/>
                <a:ext cx="1097280" cy="521207"/>
              </a:xfrm>
              <a:prstGeom prst="roundRect">
                <a:avLst>
                  <a:gd name="adj" fmla="val 16667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dirty="0">
                    <a:solidFill>
                      <a:schemeClr val="accent6"/>
                    </a:solidFill>
                    <a:latin typeface="Barlow Condensed" pitchFamily="2" charset="77"/>
                    <a:ea typeface="Rubik"/>
                    <a:cs typeface="Rubik"/>
                    <a:sym typeface="Rubik"/>
                  </a:rPr>
                  <a:t>THEN</a:t>
                </a:r>
                <a:endParaRPr sz="1800" dirty="0">
                  <a:solidFill>
                    <a:schemeClr val="accent6"/>
                  </a:solidFill>
                  <a:latin typeface="Barlow Condensed" pitchFamily="2" charset="77"/>
                </a:endParaRPr>
              </a:p>
            </p:txBody>
          </p:sp>
          <p:sp>
            <p:nvSpPr>
              <p:cNvPr id="18" name="Google Shape;755;p36">
                <a:extLst>
                  <a:ext uri="{FF2B5EF4-FFF2-40B4-BE49-F238E27FC236}">
                    <a16:creationId xmlns:a16="http://schemas.microsoft.com/office/drawing/2014/main" id="{5D3727E4-8BB5-7117-7BC8-7B560E60CF91}"/>
                  </a:ext>
                </a:extLst>
              </p:cNvPr>
              <p:cNvSpPr/>
              <p:nvPr/>
            </p:nvSpPr>
            <p:spPr>
              <a:xfrm>
                <a:off x="3769084" y="2968808"/>
                <a:ext cx="2578265" cy="524619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 dirty="0">
                    <a:solidFill>
                      <a:schemeClr val="tx1">
                        <a:lumMod val="50000"/>
                      </a:schemeClr>
                    </a:solidFill>
                    <a:latin typeface="Karla" panose="020B0004030503030003" pitchFamily="34" charset="77"/>
                  </a:rPr>
                  <a:t>the user is directed to that space’s landing page</a:t>
                </a:r>
                <a:endParaRPr sz="1100" dirty="0">
                  <a:solidFill>
                    <a:schemeClr val="tx1">
                      <a:lumMod val="50000"/>
                    </a:schemeClr>
                  </a:solidFill>
                  <a:latin typeface="Karla" panose="020B0004030503030003" pitchFamily="34" charset="77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52172DB-23A2-9F33-3E71-B929892D4C13}"/>
                </a:ext>
              </a:extLst>
            </p:cNvPr>
            <p:cNvGrpSpPr/>
            <p:nvPr/>
          </p:nvGrpSpPr>
          <p:grpSpPr>
            <a:xfrm>
              <a:off x="2746336" y="3855683"/>
              <a:ext cx="3838756" cy="524619"/>
              <a:chOff x="2508592" y="3700828"/>
              <a:chExt cx="3838756" cy="524619"/>
            </a:xfrm>
          </p:grpSpPr>
          <p:sp>
            <p:nvSpPr>
              <p:cNvPr id="19" name="Google Shape;781;p36">
                <a:extLst>
                  <a:ext uri="{FF2B5EF4-FFF2-40B4-BE49-F238E27FC236}">
                    <a16:creationId xmlns:a16="http://schemas.microsoft.com/office/drawing/2014/main" id="{95C75CFE-B276-342D-3833-33A97876A296}"/>
                  </a:ext>
                </a:extLst>
              </p:cNvPr>
              <p:cNvSpPr/>
              <p:nvPr/>
            </p:nvSpPr>
            <p:spPr>
              <a:xfrm>
                <a:off x="2508592" y="3702535"/>
                <a:ext cx="1097280" cy="521207"/>
              </a:xfrm>
              <a:prstGeom prst="roundRect">
                <a:avLst>
                  <a:gd name="adj" fmla="val 16667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dirty="0">
                    <a:solidFill>
                      <a:schemeClr val="accent6"/>
                    </a:solidFill>
                    <a:latin typeface="Barlow Condensed" pitchFamily="2" charset="77"/>
                    <a:ea typeface="Rubik"/>
                    <a:cs typeface="Rubik"/>
                    <a:sym typeface="Rubik"/>
                  </a:rPr>
                  <a:t>AND</a:t>
                </a:r>
                <a:endParaRPr sz="1800" dirty="0">
                  <a:solidFill>
                    <a:schemeClr val="accent6"/>
                  </a:solidFill>
                  <a:latin typeface="Barlow Condensed" pitchFamily="2" charset="77"/>
                </a:endParaRPr>
              </a:p>
            </p:txBody>
          </p:sp>
          <p:sp>
            <p:nvSpPr>
              <p:cNvPr id="20" name="Google Shape;755;p36">
                <a:extLst>
                  <a:ext uri="{FF2B5EF4-FFF2-40B4-BE49-F238E27FC236}">
                    <a16:creationId xmlns:a16="http://schemas.microsoft.com/office/drawing/2014/main" id="{352CCE9F-E012-2477-C377-BF9B8ADF6508}"/>
                  </a:ext>
                </a:extLst>
              </p:cNvPr>
              <p:cNvSpPr/>
              <p:nvPr/>
            </p:nvSpPr>
            <p:spPr>
              <a:xfrm>
                <a:off x="3769083" y="3700828"/>
                <a:ext cx="2578265" cy="524619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 dirty="0">
                    <a:solidFill>
                      <a:schemeClr val="tx1">
                        <a:lumMod val="50000"/>
                      </a:schemeClr>
                    </a:solidFill>
                    <a:latin typeface="Karla" panose="020B0004030503030003" pitchFamily="34" charset="77"/>
                  </a:rPr>
                  <a:t>The new space information is sent to the DB.</a:t>
                </a:r>
                <a:endParaRPr sz="1100" dirty="0">
                  <a:solidFill>
                    <a:schemeClr val="tx1">
                      <a:lumMod val="50000"/>
                    </a:schemeClr>
                  </a:solidFill>
                  <a:latin typeface="Karla" panose="020B0004030503030003" pitchFamily="34" charset="77"/>
                </a:endParaRPr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8E32C2-1256-BD03-581C-86261755099E}"/>
              </a:ext>
            </a:extLst>
          </p:cNvPr>
          <p:cNvGrpSpPr/>
          <p:nvPr/>
        </p:nvGrpSpPr>
        <p:grpSpPr>
          <a:xfrm>
            <a:off x="186679" y="357872"/>
            <a:ext cx="2057400" cy="4427756"/>
            <a:chOff x="201068" y="579039"/>
            <a:chExt cx="2057400" cy="442775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AADBC25-0AC2-04F9-7A88-BEF542482053}"/>
                </a:ext>
              </a:extLst>
            </p:cNvPr>
            <p:cNvGrpSpPr/>
            <p:nvPr/>
          </p:nvGrpSpPr>
          <p:grpSpPr>
            <a:xfrm>
              <a:off x="201068" y="579039"/>
              <a:ext cx="2057400" cy="2103120"/>
              <a:chOff x="3160776" y="1188190"/>
              <a:chExt cx="2043276" cy="2193629"/>
            </a:xfrm>
          </p:grpSpPr>
          <p:sp>
            <p:nvSpPr>
              <p:cNvPr id="3" name="Google Shape;461;p23">
                <a:extLst>
                  <a:ext uri="{FF2B5EF4-FFF2-40B4-BE49-F238E27FC236}">
                    <a16:creationId xmlns:a16="http://schemas.microsoft.com/office/drawing/2014/main" id="{BFDD8720-A560-B19E-F7C8-6DC1F2BF478D}"/>
                  </a:ext>
                </a:extLst>
              </p:cNvPr>
              <p:cNvSpPr/>
              <p:nvPr/>
            </p:nvSpPr>
            <p:spPr>
              <a:xfrm>
                <a:off x="3160776" y="1188190"/>
                <a:ext cx="2043276" cy="2193629"/>
              </a:xfrm>
              <a:prstGeom prst="roundRect">
                <a:avLst>
                  <a:gd name="adj" fmla="val 19316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b="1" dirty="0">
                    <a:solidFill>
                      <a:schemeClr val="bg1">
                        <a:lumMod val="95000"/>
                      </a:schemeClr>
                    </a:solidFill>
                    <a:latin typeface="Fjalla One" panose="02000506040000020004" pitchFamily="2" charset="0"/>
                    <a:ea typeface="Fira Sans Extra Condensed SemiBold"/>
                    <a:cs typeface="Fira Sans Extra Condensed SemiBold"/>
                    <a:sym typeface="Fira Sans Extra Condensed SemiBold"/>
                  </a:rPr>
                  <a:t>USER STORY </a:t>
                </a:r>
                <a:endParaRPr b="1" dirty="0">
                  <a:solidFill>
                    <a:schemeClr val="bg1">
                      <a:lumMod val="95000"/>
                    </a:schemeClr>
                  </a:solidFill>
                  <a:latin typeface="Fjalla One" panose="02000506040000020004" pitchFamily="2" charset="0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" name="Google Shape;463;p23">
                <a:extLst>
                  <a:ext uri="{FF2B5EF4-FFF2-40B4-BE49-F238E27FC236}">
                    <a16:creationId xmlns:a16="http://schemas.microsoft.com/office/drawing/2014/main" id="{EE6E7FAA-1388-FB0E-E66E-D3ED7EB2F0D7}"/>
                  </a:ext>
                </a:extLst>
              </p:cNvPr>
              <p:cNvSpPr/>
              <p:nvPr/>
            </p:nvSpPr>
            <p:spPr>
              <a:xfrm>
                <a:off x="3269451" y="1599378"/>
                <a:ext cx="1825926" cy="1610166"/>
              </a:xfrm>
              <a:prstGeom prst="roundRect">
                <a:avLst>
                  <a:gd name="adj" fmla="val 19316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chemeClr val="bg2"/>
                    </a:solidFill>
                    <a:latin typeface="Karla" panose="020B0004030503030003" pitchFamily="34" charset="77"/>
                    <a:ea typeface="Roboto"/>
                    <a:cs typeface="Roboto"/>
                    <a:sym typeface="Roboto"/>
                  </a:rPr>
                  <a:t>As a </a:t>
                </a:r>
                <a:r>
                  <a:rPr lang="en-US" sz="1200" dirty="0">
                    <a:solidFill>
                      <a:schemeClr val="accent2">
                        <a:lumMod val="10000"/>
                      </a:schemeClr>
                    </a:solidFill>
                    <a:latin typeface="Karla" panose="020B0004030503030003" pitchFamily="34" charset="77"/>
                    <a:ea typeface="Roboto"/>
                    <a:cs typeface="Roboto"/>
                    <a:sym typeface="Roboto"/>
                  </a:rPr>
                  <a:t>User from my landing page, I want to add a space on my profile</a:t>
                </a:r>
                <a:endParaRPr sz="1200" dirty="0">
                  <a:solidFill>
                    <a:schemeClr val="dk1"/>
                  </a:solidFill>
                  <a:latin typeface="Karla" panose="020B0004030503030003" pitchFamily="34" charset="77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0353A9C-F314-142E-396C-8EA113B0FDA6}"/>
                </a:ext>
              </a:extLst>
            </p:cNvPr>
            <p:cNvGrpSpPr/>
            <p:nvPr/>
          </p:nvGrpSpPr>
          <p:grpSpPr>
            <a:xfrm>
              <a:off x="201068" y="2903675"/>
              <a:ext cx="2057400" cy="2103120"/>
              <a:chOff x="6769038" y="777159"/>
              <a:chExt cx="1972961" cy="1975186"/>
            </a:xfrm>
          </p:grpSpPr>
          <p:sp>
            <p:nvSpPr>
              <p:cNvPr id="21" name="Google Shape;757;p36">
                <a:extLst>
                  <a:ext uri="{FF2B5EF4-FFF2-40B4-BE49-F238E27FC236}">
                    <a16:creationId xmlns:a16="http://schemas.microsoft.com/office/drawing/2014/main" id="{61BBEE79-C9FE-1B65-9755-DC5B80C5B3AB}"/>
                  </a:ext>
                </a:extLst>
              </p:cNvPr>
              <p:cNvSpPr/>
              <p:nvPr/>
            </p:nvSpPr>
            <p:spPr>
              <a:xfrm>
                <a:off x="6769038" y="777159"/>
                <a:ext cx="1972961" cy="1975186"/>
              </a:xfrm>
              <a:prstGeom prst="roundRect">
                <a:avLst>
                  <a:gd name="adj" fmla="val 16667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4"/>
                  </a:buClr>
                </a:pPr>
                <a:r>
                  <a:rPr lang="en" b="1" dirty="0">
                    <a:solidFill>
                      <a:schemeClr val="bg1">
                        <a:lumMod val="95000"/>
                      </a:schemeClr>
                    </a:solidFill>
                    <a:latin typeface="Playfair Display Black" pitchFamily="2" charset="77"/>
                    <a:ea typeface="Rubik"/>
                    <a:cs typeface="Rubik"/>
                    <a:sym typeface="Rubik"/>
                  </a:rPr>
                  <a:t>ELEMENTS</a:t>
                </a:r>
              </a:p>
              <a:p>
                <a:pPr marL="171450" lvl="0" indent="-17145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4"/>
                  </a:buClr>
                  <a:buFont typeface="Arial" panose="020B0604020202020204" pitchFamily="34" charset="0"/>
                  <a:buChar char="•"/>
                </a:pPr>
                <a:endParaRPr lang="en" sz="1200" dirty="0">
                  <a:solidFill>
                    <a:schemeClr val="tx1">
                      <a:lumMod val="20000"/>
                      <a:lumOff val="80000"/>
                    </a:schemeClr>
                  </a:solidFill>
                  <a:latin typeface="Barlow Condensed" pitchFamily="2" charset="77"/>
                  <a:ea typeface="Rubik"/>
                  <a:cs typeface="Rubik"/>
                  <a:sym typeface="Rubik"/>
                </a:endParaRPr>
              </a:p>
              <a:p>
                <a:pPr marL="171450" lvl="0" indent="-17145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4"/>
                  </a:buClr>
                  <a:buFont typeface="Arial" panose="020B0604020202020204" pitchFamily="34" charset="0"/>
                  <a:buChar char="•"/>
                </a:pPr>
                <a:endParaRPr sz="1600" dirty="0">
                  <a:solidFill>
                    <a:schemeClr val="tx1">
                      <a:lumMod val="20000"/>
                      <a:lumOff val="80000"/>
                    </a:schemeClr>
                  </a:solidFill>
                  <a:latin typeface="Barlow Condensed" pitchFamily="2" charset="77"/>
                </a:endParaRPr>
              </a:p>
            </p:txBody>
          </p:sp>
          <p:sp>
            <p:nvSpPr>
              <p:cNvPr id="22" name="Google Shape;463;p23">
                <a:extLst>
                  <a:ext uri="{FF2B5EF4-FFF2-40B4-BE49-F238E27FC236}">
                    <a16:creationId xmlns:a16="http://schemas.microsoft.com/office/drawing/2014/main" id="{39394D0E-12EF-07AE-BB9A-71A97A311B5E}"/>
                  </a:ext>
                </a:extLst>
              </p:cNvPr>
              <p:cNvSpPr/>
              <p:nvPr/>
            </p:nvSpPr>
            <p:spPr>
              <a:xfrm>
                <a:off x="6838171" y="1264851"/>
                <a:ext cx="1825926" cy="1306899"/>
              </a:xfrm>
              <a:prstGeom prst="roundRect">
                <a:avLst>
                  <a:gd name="adj" fmla="val 19316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71450" lvl="0" indent="-171450" rtl="0">
                  <a:spcBef>
                    <a:spcPts val="0"/>
                  </a:spcBef>
                  <a:spcAft>
                    <a:spcPts val="0"/>
                  </a:spcAft>
                  <a:buFont typeface="Courier New" panose="02070309020205020404" pitchFamily="49" charset="0"/>
                  <a:buChar char="o"/>
                </a:pPr>
                <a:endParaRPr sz="1200" dirty="0">
                  <a:solidFill>
                    <a:schemeClr val="dk1"/>
                  </a:solidFill>
                  <a:latin typeface="Karla" panose="020B0004030503030003" pitchFamily="34" charset="77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D23BF8E-5B3D-26C3-F6B2-E69AE5A3256B}"/>
              </a:ext>
            </a:extLst>
          </p:cNvPr>
          <p:cNvSpPr txBox="1"/>
          <p:nvPr/>
        </p:nvSpPr>
        <p:spPr>
          <a:xfrm>
            <a:off x="2652620" y="193387"/>
            <a:ext cx="3511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25000"/>
                  </a:schemeClr>
                </a:solidFill>
                <a:latin typeface="Playfair Display Medium" pitchFamily="2" charset="77"/>
              </a:rPr>
              <a:t>CREATE NEW SPACE</a:t>
            </a:r>
          </a:p>
        </p:txBody>
      </p:sp>
      <p:pic>
        <p:nvPicPr>
          <p:cNvPr id="14" name="Picture 1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7DFB403-3BB5-E695-5AB1-35D19875E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587" y="625289"/>
            <a:ext cx="2235856" cy="386145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560904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DF34B10-6A19-9426-2702-37E125437C0C}"/>
              </a:ext>
            </a:extLst>
          </p:cNvPr>
          <p:cNvGrpSpPr/>
          <p:nvPr/>
        </p:nvGrpSpPr>
        <p:grpSpPr>
          <a:xfrm>
            <a:off x="2489414" y="876568"/>
            <a:ext cx="3838760" cy="3611880"/>
            <a:chOff x="2746336" y="767811"/>
            <a:chExt cx="3838760" cy="361249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AAD53A9-D592-9C7D-0845-5B0C2862D246}"/>
                </a:ext>
              </a:extLst>
            </p:cNvPr>
            <p:cNvGrpSpPr/>
            <p:nvPr/>
          </p:nvGrpSpPr>
          <p:grpSpPr>
            <a:xfrm>
              <a:off x="2746336" y="767811"/>
              <a:ext cx="3838760" cy="524619"/>
              <a:chOff x="2508592" y="612956"/>
              <a:chExt cx="3838760" cy="524619"/>
            </a:xfrm>
          </p:grpSpPr>
          <p:sp>
            <p:nvSpPr>
              <p:cNvPr id="751" name="Google Shape;751;p36"/>
              <p:cNvSpPr/>
              <p:nvPr/>
            </p:nvSpPr>
            <p:spPr>
              <a:xfrm>
                <a:off x="2508592" y="616368"/>
                <a:ext cx="1097280" cy="521207"/>
              </a:xfrm>
              <a:prstGeom prst="roundRect">
                <a:avLst>
                  <a:gd name="adj" fmla="val 16667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dirty="0">
                    <a:solidFill>
                      <a:schemeClr val="accent6"/>
                    </a:solidFill>
                    <a:latin typeface="Barlow Condensed" pitchFamily="2" charset="77"/>
                    <a:ea typeface="Rubik"/>
                    <a:cs typeface="Rubik"/>
                    <a:sym typeface="Rubik"/>
                  </a:rPr>
                  <a:t>SCENERIO</a:t>
                </a:r>
                <a:endParaRPr sz="1800" dirty="0">
                  <a:solidFill>
                    <a:schemeClr val="accent6"/>
                  </a:solidFill>
                  <a:latin typeface="Barlow Condensed" pitchFamily="2" charset="77"/>
                </a:endParaRPr>
              </a:p>
            </p:txBody>
          </p:sp>
          <p:sp>
            <p:nvSpPr>
              <p:cNvPr id="755" name="Google Shape;755;p36"/>
              <p:cNvSpPr/>
              <p:nvPr/>
            </p:nvSpPr>
            <p:spPr>
              <a:xfrm>
                <a:off x="3769087" y="612956"/>
                <a:ext cx="2578265" cy="524619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 dirty="0">
                    <a:solidFill>
                      <a:schemeClr val="tx1">
                        <a:lumMod val="50000"/>
                      </a:schemeClr>
                    </a:solidFill>
                    <a:latin typeface="Karla" panose="020B0004030503030003" pitchFamily="34" charset="77"/>
                  </a:rPr>
                  <a:t>Space landing page</a:t>
                </a:r>
                <a:endParaRPr sz="1100" dirty="0">
                  <a:solidFill>
                    <a:schemeClr val="tx1">
                      <a:lumMod val="50000"/>
                    </a:schemeClr>
                  </a:solidFill>
                  <a:latin typeface="Karla" panose="020B0004030503030003" pitchFamily="34" charset="77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FE0392D-DD9B-AD62-BF16-4A864478EFE0}"/>
                </a:ext>
              </a:extLst>
            </p:cNvPr>
            <p:cNvGrpSpPr/>
            <p:nvPr/>
          </p:nvGrpSpPr>
          <p:grpSpPr>
            <a:xfrm>
              <a:off x="2746336" y="1538869"/>
              <a:ext cx="3838759" cy="528167"/>
              <a:chOff x="2508592" y="1402019"/>
              <a:chExt cx="3838759" cy="528167"/>
            </a:xfrm>
          </p:grpSpPr>
          <p:sp>
            <p:nvSpPr>
              <p:cNvPr id="757" name="Google Shape;757;p36"/>
              <p:cNvSpPr/>
              <p:nvPr/>
            </p:nvSpPr>
            <p:spPr>
              <a:xfrm>
                <a:off x="2508592" y="1402019"/>
                <a:ext cx="1097280" cy="521207"/>
              </a:xfrm>
              <a:prstGeom prst="roundRect">
                <a:avLst>
                  <a:gd name="adj" fmla="val 16667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dirty="0">
                    <a:solidFill>
                      <a:schemeClr val="accent6"/>
                    </a:solidFill>
                    <a:latin typeface="Barlow Condensed" pitchFamily="2" charset="77"/>
                    <a:ea typeface="Rubik"/>
                    <a:cs typeface="Rubik"/>
                    <a:sym typeface="Rubik"/>
                  </a:rPr>
                  <a:t>GIVEN</a:t>
                </a:r>
                <a:endParaRPr sz="1800" dirty="0">
                  <a:solidFill>
                    <a:schemeClr val="accent6"/>
                  </a:solidFill>
                  <a:latin typeface="Barlow Condensed" pitchFamily="2" charset="77"/>
                </a:endParaRPr>
              </a:p>
            </p:txBody>
          </p:sp>
          <p:sp>
            <p:nvSpPr>
              <p:cNvPr id="16" name="Google Shape;755;p36">
                <a:extLst>
                  <a:ext uri="{FF2B5EF4-FFF2-40B4-BE49-F238E27FC236}">
                    <a16:creationId xmlns:a16="http://schemas.microsoft.com/office/drawing/2014/main" id="{E237119C-D035-74BC-B410-AC677FE69D47}"/>
                  </a:ext>
                </a:extLst>
              </p:cNvPr>
              <p:cNvSpPr/>
              <p:nvPr/>
            </p:nvSpPr>
            <p:spPr>
              <a:xfrm>
                <a:off x="3769086" y="1405567"/>
                <a:ext cx="2578265" cy="524619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 dirty="0">
                    <a:solidFill>
                      <a:schemeClr val="tx1">
                        <a:lumMod val="50000"/>
                      </a:schemeClr>
                    </a:solidFill>
                    <a:latin typeface="Karla" panose="020B0004030503030003" pitchFamily="34" charset="77"/>
                  </a:rPr>
                  <a:t>The user is directed to the space landing page</a:t>
                </a:r>
                <a:endParaRPr sz="1100" dirty="0">
                  <a:solidFill>
                    <a:schemeClr val="tx1">
                      <a:lumMod val="50000"/>
                    </a:schemeClr>
                  </a:solidFill>
                  <a:latin typeface="Karla" panose="020B0004030503030003" pitchFamily="34" charset="77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CDD3C40-11EB-F292-5BDA-062D0ADDE772}"/>
                </a:ext>
              </a:extLst>
            </p:cNvPr>
            <p:cNvGrpSpPr/>
            <p:nvPr/>
          </p:nvGrpSpPr>
          <p:grpSpPr>
            <a:xfrm>
              <a:off x="2746336" y="2313475"/>
              <a:ext cx="3838758" cy="524619"/>
              <a:chOff x="2508592" y="2128435"/>
              <a:chExt cx="3838758" cy="524619"/>
            </a:xfrm>
          </p:grpSpPr>
          <p:sp>
            <p:nvSpPr>
              <p:cNvPr id="762" name="Google Shape;762;p36"/>
              <p:cNvSpPr/>
              <p:nvPr/>
            </p:nvSpPr>
            <p:spPr>
              <a:xfrm>
                <a:off x="2508592" y="2131847"/>
                <a:ext cx="1097280" cy="521207"/>
              </a:xfrm>
              <a:prstGeom prst="roundRect">
                <a:avLst>
                  <a:gd name="adj" fmla="val 16667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dirty="0">
                    <a:solidFill>
                      <a:schemeClr val="accent6"/>
                    </a:solidFill>
                    <a:latin typeface="Barlow Condensed" pitchFamily="2" charset="77"/>
                    <a:ea typeface="Rubik"/>
                    <a:cs typeface="Rubik"/>
                    <a:sym typeface="Rubik"/>
                  </a:rPr>
                  <a:t>WHEN</a:t>
                </a:r>
                <a:endParaRPr sz="1800" dirty="0">
                  <a:solidFill>
                    <a:schemeClr val="accent6"/>
                  </a:solidFill>
                  <a:latin typeface="Barlow Condensed" pitchFamily="2" charset="77"/>
                </a:endParaRPr>
              </a:p>
            </p:txBody>
          </p:sp>
          <p:sp>
            <p:nvSpPr>
              <p:cNvPr id="17" name="Google Shape;755;p36">
                <a:extLst>
                  <a:ext uri="{FF2B5EF4-FFF2-40B4-BE49-F238E27FC236}">
                    <a16:creationId xmlns:a16="http://schemas.microsoft.com/office/drawing/2014/main" id="{F09DF86B-68DD-B5B7-A6BF-472CF8B97B86}"/>
                  </a:ext>
                </a:extLst>
              </p:cNvPr>
              <p:cNvSpPr/>
              <p:nvPr/>
            </p:nvSpPr>
            <p:spPr>
              <a:xfrm>
                <a:off x="3769085" y="2128435"/>
                <a:ext cx="2578265" cy="524619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 dirty="0">
                    <a:solidFill>
                      <a:schemeClr val="tx1">
                        <a:lumMod val="50000"/>
                      </a:schemeClr>
                    </a:solidFill>
                    <a:latin typeface="Karla" panose="020B0004030503030003" pitchFamily="34" charset="77"/>
                  </a:rPr>
                  <a:t>The user has clicked on an existing space or saved a new space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7A2D486-1F5A-D6AF-E3E2-EF5151B25D12}"/>
                </a:ext>
              </a:extLst>
            </p:cNvPr>
            <p:cNvGrpSpPr/>
            <p:nvPr/>
          </p:nvGrpSpPr>
          <p:grpSpPr>
            <a:xfrm>
              <a:off x="2746336" y="3084533"/>
              <a:ext cx="3838757" cy="524711"/>
              <a:chOff x="2508592" y="2968716"/>
              <a:chExt cx="3838757" cy="524711"/>
            </a:xfrm>
          </p:grpSpPr>
          <p:sp>
            <p:nvSpPr>
              <p:cNvPr id="781" name="Google Shape;781;p36"/>
              <p:cNvSpPr/>
              <p:nvPr/>
            </p:nvSpPr>
            <p:spPr>
              <a:xfrm>
                <a:off x="2508592" y="2968716"/>
                <a:ext cx="1097280" cy="521207"/>
              </a:xfrm>
              <a:prstGeom prst="roundRect">
                <a:avLst>
                  <a:gd name="adj" fmla="val 16667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dirty="0">
                    <a:solidFill>
                      <a:schemeClr val="accent6"/>
                    </a:solidFill>
                    <a:latin typeface="Barlow Condensed" pitchFamily="2" charset="77"/>
                    <a:ea typeface="Rubik"/>
                    <a:cs typeface="Rubik"/>
                    <a:sym typeface="Rubik"/>
                  </a:rPr>
                  <a:t>THEN</a:t>
                </a:r>
                <a:endParaRPr sz="1800" dirty="0">
                  <a:solidFill>
                    <a:schemeClr val="accent6"/>
                  </a:solidFill>
                  <a:latin typeface="Barlow Condensed" pitchFamily="2" charset="77"/>
                </a:endParaRPr>
              </a:p>
            </p:txBody>
          </p:sp>
          <p:sp>
            <p:nvSpPr>
              <p:cNvPr id="18" name="Google Shape;755;p36">
                <a:extLst>
                  <a:ext uri="{FF2B5EF4-FFF2-40B4-BE49-F238E27FC236}">
                    <a16:creationId xmlns:a16="http://schemas.microsoft.com/office/drawing/2014/main" id="{5D3727E4-8BB5-7117-7BC8-7B560E60CF91}"/>
                  </a:ext>
                </a:extLst>
              </p:cNvPr>
              <p:cNvSpPr/>
              <p:nvPr/>
            </p:nvSpPr>
            <p:spPr>
              <a:xfrm>
                <a:off x="3769084" y="2968808"/>
                <a:ext cx="2578265" cy="524619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 dirty="0">
                    <a:solidFill>
                      <a:schemeClr val="tx1">
                        <a:lumMod val="50000"/>
                      </a:schemeClr>
                    </a:solidFill>
                    <a:latin typeface="Karla" panose="020B0004030503030003" pitchFamily="34" charset="77"/>
                  </a:rPr>
                  <a:t>The user can add a new component </a:t>
                </a:r>
                <a:endParaRPr sz="1100" dirty="0">
                  <a:solidFill>
                    <a:schemeClr val="tx1">
                      <a:lumMod val="50000"/>
                    </a:schemeClr>
                  </a:solidFill>
                  <a:latin typeface="Karla" panose="020B0004030503030003" pitchFamily="34" charset="77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52172DB-23A2-9F33-3E71-B929892D4C13}"/>
                </a:ext>
              </a:extLst>
            </p:cNvPr>
            <p:cNvGrpSpPr/>
            <p:nvPr/>
          </p:nvGrpSpPr>
          <p:grpSpPr>
            <a:xfrm>
              <a:off x="2746336" y="3855683"/>
              <a:ext cx="3838756" cy="524619"/>
              <a:chOff x="2508592" y="3700828"/>
              <a:chExt cx="3838756" cy="524619"/>
            </a:xfrm>
          </p:grpSpPr>
          <p:sp>
            <p:nvSpPr>
              <p:cNvPr id="19" name="Google Shape;781;p36">
                <a:extLst>
                  <a:ext uri="{FF2B5EF4-FFF2-40B4-BE49-F238E27FC236}">
                    <a16:creationId xmlns:a16="http://schemas.microsoft.com/office/drawing/2014/main" id="{95C75CFE-B276-342D-3833-33A97876A296}"/>
                  </a:ext>
                </a:extLst>
              </p:cNvPr>
              <p:cNvSpPr/>
              <p:nvPr/>
            </p:nvSpPr>
            <p:spPr>
              <a:xfrm>
                <a:off x="2508592" y="3702535"/>
                <a:ext cx="1097280" cy="521207"/>
              </a:xfrm>
              <a:prstGeom prst="roundRect">
                <a:avLst>
                  <a:gd name="adj" fmla="val 16667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dirty="0">
                    <a:solidFill>
                      <a:schemeClr val="accent6"/>
                    </a:solidFill>
                    <a:latin typeface="Barlow Condensed" pitchFamily="2" charset="77"/>
                    <a:ea typeface="Rubik"/>
                    <a:cs typeface="Rubik"/>
                    <a:sym typeface="Rubik"/>
                  </a:rPr>
                  <a:t>AND</a:t>
                </a:r>
                <a:endParaRPr sz="1800" dirty="0">
                  <a:solidFill>
                    <a:schemeClr val="accent6"/>
                  </a:solidFill>
                  <a:latin typeface="Barlow Condensed" pitchFamily="2" charset="77"/>
                </a:endParaRPr>
              </a:p>
            </p:txBody>
          </p:sp>
          <p:sp>
            <p:nvSpPr>
              <p:cNvPr id="20" name="Google Shape;755;p36">
                <a:extLst>
                  <a:ext uri="{FF2B5EF4-FFF2-40B4-BE49-F238E27FC236}">
                    <a16:creationId xmlns:a16="http://schemas.microsoft.com/office/drawing/2014/main" id="{352CCE9F-E012-2477-C377-BF9B8ADF6508}"/>
                  </a:ext>
                </a:extLst>
              </p:cNvPr>
              <p:cNvSpPr/>
              <p:nvPr/>
            </p:nvSpPr>
            <p:spPr>
              <a:xfrm>
                <a:off x="3769083" y="3700828"/>
                <a:ext cx="2578265" cy="524619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 dirty="0">
                    <a:solidFill>
                      <a:schemeClr val="tx1">
                        <a:lumMod val="50000"/>
                      </a:schemeClr>
                    </a:solidFill>
                    <a:latin typeface="Karla" panose="020B0004030503030003" pitchFamily="34" charset="77"/>
                  </a:rPr>
                  <a:t>view existing components</a:t>
                </a:r>
                <a:endParaRPr sz="1100" dirty="0">
                  <a:solidFill>
                    <a:schemeClr val="tx1">
                      <a:lumMod val="50000"/>
                    </a:schemeClr>
                  </a:solidFill>
                  <a:latin typeface="Karla" panose="020B0004030503030003" pitchFamily="34" charset="77"/>
                </a:endParaRPr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8E32C2-1256-BD03-581C-86261755099E}"/>
              </a:ext>
            </a:extLst>
          </p:cNvPr>
          <p:cNvGrpSpPr/>
          <p:nvPr/>
        </p:nvGrpSpPr>
        <p:grpSpPr>
          <a:xfrm>
            <a:off x="186679" y="357872"/>
            <a:ext cx="2057400" cy="4427756"/>
            <a:chOff x="201068" y="579039"/>
            <a:chExt cx="2057400" cy="442775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AADBC25-0AC2-04F9-7A88-BEF542482053}"/>
                </a:ext>
              </a:extLst>
            </p:cNvPr>
            <p:cNvGrpSpPr/>
            <p:nvPr/>
          </p:nvGrpSpPr>
          <p:grpSpPr>
            <a:xfrm>
              <a:off x="201068" y="579039"/>
              <a:ext cx="2057400" cy="2103120"/>
              <a:chOff x="3160776" y="1188190"/>
              <a:chExt cx="2043276" cy="2193629"/>
            </a:xfrm>
          </p:grpSpPr>
          <p:sp>
            <p:nvSpPr>
              <p:cNvPr id="3" name="Google Shape;461;p23">
                <a:extLst>
                  <a:ext uri="{FF2B5EF4-FFF2-40B4-BE49-F238E27FC236}">
                    <a16:creationId xmlns:a16="http://schemas.microsoft.com/office/drawing/2014/main" id="{BFDD8720-A560-B19E-F7C8-6DC1F2BF478D}"/>
                  </a:ext>
                </a:extLst>
              </p:cNvPr>
              <p:cNvSpPr/>
              <p:nvPr/>
            </p:nvSpPr>
            <p:spPr>
              <a:xfrm>
                <a:off x="3160776" y="1188190"/>
                <a:ext cx="2043276" cy="2193629"/>
              </a:xfrm>
              <a:prstGeom prst="roundRect">
                <a:avLst>
                  <a:gd name="adj" fmla="val 19316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b="1" dirty="0">
                    <a:solidFill>
                      <a:schemeClr val="bg1">
                        <a:lumMod val="95000"/>
                      </a:schemeClr>
                    </a:solidFill>
                    <a:latin typeface="Fjalla One" panose="02000506040000020004" pitchFamily="2" charset="0"/>
                    <a:ea typeface="Fira Sans Extra Condensed SemiBold"/>
                    <a:cs typeface="Fira Sans Extra Condensed SemiBold"/>
                    <a:sym typeface="Fira Sans Extra Condensed SemiBold"/>
                  </a:rPr>
                  <a:t>USER STORY </a:t>
                </a:r>
                <a:endParaRPr b="1" dirty="0">
                  <a:solidFill>
                    <a:schemeClr val="bg1">
                      <a:lumMod val="95000"/>
                    </a:schemeClr>
                  </a:solidFill>
                  <a:latin typeface="Fjalla One" panose="02000506040000020004" pitchFamily="2" charset="0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" name="Google Shape;463;p23">
                <a:extLst>
                  <a:ext uri="{FF2B5EF4-FFF2-40B4-BE49-F238E27FC236}">
                    <a16:creationId xmlns:a16="http://schemas.microsoft.com/office/drawing/2014/main" id="{EE6E7FAA-1388-FB0E-E66E-D3ED7EB2F0D7}"/>
                  </a:ext>
                </a:extLst>
              </p:cNvPr>
              <p:cNvSpPr/>
              <p:nvPr/>
            </p:nvSpPr>
            <p:spPr>
              <a:xfrm>
                <a:off x="3269451" y="1599378"/>
                <a:ext cx="1825926" cy="1610166"/>
              </a:xfrm>
              <a:prstGeom prst="roundRect">
                <a:avLst>
                  <a:gd name="adj" fmla="val 19316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chemeClr val="bg2"/>
                    </a:solidFill>
                    <a:latin typeface="Karla" panose="020B0004030503030003" pitchFamily="34" charset="77"/>
                    <a:ea typeface="Roboto"/>
                    <a:cs typeface="Roboto"/>
                    <a:sym typeface="Roboto"/>
                  </a:rPr>
                  <a:t>As a </a:t>
                </a:r>
                <a:r>
                  <a:rPr lang="en-US" sz="1200" dirty="0">
                    <a:solidFill>
                      <a:schemeClr val="accent2">
                        <a:lumMod val="10000"/>
                      </a:schemeClr>
                    </a:solidFill>
                    <a:latin typeface="Karla" panose="020B0004030503030003" pitchFamily="34" charset="77"/>
                    <a:ea typeface="Roboto"/>
                    <a:cs typeface="Roboto"/>
                    <a:sym typeface="Roboto"/>
                  </a:rPr>
                  <a:t>User I have created a space and I am directed to that space’s landing page</a:t>
                </a:r>
                <a:endParaRPr sz="1200" dirty="0">
                  <a:solidFill>
                    <a:schemeClr val="dk1"/>
                  </a:solidFill>
                  <a:latin typeface="Karla" panose="020B0004030503030003" pitchFamily="34" charset="77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0353A9C-F314-142E-396C-8EA113B0FDA6}"/>
                </a:ext>
              </a:extLst>
            </p:cNvPr>
            <p:cNvGrpSpPr/>
            <p:nvPr/>
          </p:nvGrpSpPr>
          <p:grpSpPr>
            <a:xfrm>
              <a:off x="201068" y="2903675"/>
              <a:ext cx="2057400" cy="2103120"/>
              <a:chOff x="6769038" y="777159"/>
              <a:chExt cx="1972961" cy="1975186"/>
            </a:xfrm>
          </p:grpSpPr>
          <p:sp>
            <p:nvSpPr>
              <p:cNvPr id="21" name="Google Shape;757;p36">
                <a:extLst>
                  <a:ext uri="{FF2B5EF4-FFF2-40B4-BE49-F238E27FC236}">
                    <a16:creationId xmlns:a16="http://schemas.microsoft.com/office/drawing/2014/main" id="{61BBEE79-C9FE-1B65-9755-DC5B80C5B3AB}"/>
                  </a:ext>
                </a:extLst>
              </p:cNvPr>
              <p:cNvSpPr/>
              <p:nvPr/>
            </p:nvSpPr>
            <p:spPr>
              <a:xfrm>
                <a:off x="6769038" y="777159"/>
                <a:ext cx="1972961" cy="1975186"/>
              </a:xfrm>
              <a:prstGeom prst="roundRect">
                <a:avLst>
                  <a:gd name="adj" fmla="val 16667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4"/>
                  </a:buClr>
                </a:pPr>
                <a:r>
                  <a:rPr lang="en" b="1" dirty="0">
                    <a:solidFill>
                      <a:schemeClr val="bg1">
                        <a:lumMod val="95000"/>
                      </a:schemeClr>
                    </a:solidFill>
                    <a:latin typeface="Playfair Display Black" pitchFamily="2" charset="77"/>
                    <a:ea typeface="Rubik"/>
                    <a:cs typeface="Rubik"/>
                    <a:sym typeface="Rubik"/>
                  </a:rPr>
                  <a:t>ELEMENTS</a:t>
                </a:r>
              </a:p>
              <a:p>
                <a:pPr marL="171450" lvl="0" indent="-17145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4"/>
                  </a:buClr>
                  <a:buFont typeface="Arial" panose="020B0604020202020204" pitchFamily="34" charset="0"/>
                  <a:buChar char="•"/>
                </a:pPr>
                <a:endParaRPr lang="en" sz="1200" dirty="0">
                  <a:solidFill>
                    <a:schemeClr val="tx1">
                      <a:lumMod val="20000"/>
                      <a:lumOff val="80000"/>
                    </a:schemeClr>
                  </a:solidFill>
                  <a:latin typeface="Barlow Condensed" pitchFamily="2" charset="77"/>
                  <a:ea typeface="Rubik"/>
                  <a:cs typeface="Rubik"/>
                  <a:sym typeface="Rubik"/>
                </a:endParaRPr>
              </a:p>
              <a:p>
                <a:pPr marL="171450" lvl="0" indent="-17145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4"/>
                  </a:buClr>
                  <a:buFont typeface="Arial" panose="020B0604020202020204" pitchFamily="34" charset="0"/>
                  <a:buChar char="•"/>
                </a:pPr>
                <a:endParaRPr sz="1600" dirty="0">
                  <a:solidFill>
                    <a:schemeClr val="tx1">
                      <a:lumMod val="20000"/>
                      <a:lumOff val="80000"/>
                    </a:schemeClr>
                  </a:solidFill>
                  <a:latin typeface="Barlow Condensed" pitchFamily="2" charset="77"/>
                </a:endParaRPr>
              </a:p>
            </p:txBody>
          </p:sp>
          <p:sp>
            <p:nvSpPr>
              <p:cNvPr id="22" name="Google Shape;463;p23">
                <a:extLst>
                  <a:ext uri="{FF2B5EF4-FFF2-40B4-BE49-F238E27FC236}">
                    <a16:creationId xmlns:a16="http://schemas.microsoft.com/office/drawing/2014/main" id="{39394D0E-12EF-07AE-BB9A-71A97A311B5E}"/>
                  </a:ext>
                </a:extLst>
              </p:cNvPr>
              <p:cNvSpPr/>
              <p:nvPr/>
            </p:nvSpPr>
            <p:spPr>
              <a:xfrm>
                <a:off x="6838171" y="1264851"/>
                <a:ext cx="1825926" cy="1306899"/>
              </a:xfrm>
              <a:prstGeom prst="roundRect">
                <a:avLst>
                  <a:gd name="adj" fmla="val 19316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71450" lvl="0" indent="-171450" rtl="0">
                  <a:spcBef>
                    <a:spcPts val="0"/>
                  </a:spcBef>
                  <a:spcAft>
                    <a:spcPts val="0"/>
                  </a:spcAft>
                  <a:buFont typeface="Courier New" panose="02070309020205020404" pitchFamily="49" charset="0"/>
                  <a:buChar char="o"/>
                </a:pPr>
                <a:endParaRPr sz="1200" dirty="0">
                  <a:solidFill>
                    <a:schemeClr val="dk1"/>
                  </a:solidFill>
                  <a:latin typeface="Karla" panose="020B0004030503030003" pitchFamily="34" charset="77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D23BF8E-5B3D-26C3-F6B2-E69AE5A3256B}"/>
              </a:ext>
            </a:extLst>
          </p:cNvPr>
          <p:cNvSpPr txBox="1"/>
          <p:nvPr/>
        </p:nvSpPr>
        <p:spPr>
          <a:xfrm>
            <a:off x="2652620" y="193387"/>
            <a:ext cx="3511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25000"/>
                  </a:schemeClr>
                </a:solidFill>
                <a:latin typeface="Playfair Display Medium" pitchFamily="2" charset="77"/>
              </a:rPr>
              <a:t>SPACE LANDING PAGE</a:t>
            </a:r>
          </a:p>
        </p:txBody>
      </p:sp>
      <p:pic>
        <p:nvPicPr>
          <p:cNvPr id="15" name="Picture 1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0E2CAF5-D27D-74BE-6544-448CF78B4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457" y="303400"/>
            <a:ext cx="2470635" cy="426693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957975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DF34B10-6A19-9426-2702-37E125437C0C}"/>
              </a:ext>
            </a:extLst>
          </p:cNvPr>
          <p:cNvGrpSpPr/>
          <p:nvPr/>
        </p:nvGrpSpPr>
        <p:grpSpPr>
          <a:xfrm>
            <a:off x="2489414" y="876568"/>
            <a:ext cx="3838760" cy="3611880"/>
            <a:chOff x="2746336" y="767811"/>
            <a:chExt cx="3838760" cy="361249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AAD53A9-D592-9C7D-0845-5B0C2862D246}"/>
                </a:ext>
              </a:extLst>
            </p:cNvPr>
            <p:cNvGrpSpPr/>
            <p:nvPr/>
          </p:nvGrpSpPr>
          <p:grpSpPr>
            <a:xfrm>
              <a:off x="2746336" y="767811"/>
              <a:ext cx="3838760" cy="524619"/>
              <a:chOff x="2508592" y="612956"/>
              <a:chExt cx="3838760" cy="524619"/>
            </a:xfrm>
          </p:grpSpPr>
          <p:sp>
            <p:nvSpPr>
              <p:cNvPr id="751" name="Google Shape;751;p36"/>
              <p:cNvSpPr/>
              <p:nvPr/>
            </p:nvSpPr>
            <p:spPr>
              <a:xfrm>
                <a:off x="2508592" y="616368"/>
                <a:ext cx="1097280" cy="521207"/>
              </a:xfrm>
              <a:prstGeom prst="roundRect">
                <a:avLst>
                  <a:gd name="adj" fmla="val 16667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dirty="0">
                    <a:solidFill>
                      <a:schemeClr val="accent6"/>
                    </a:solidFill>
                    <a:latin typeface="Barlow Condensed" pitchFamily="2" charset="77"/>
                    <a:ea typeface="Rubik"/>
                    <a:cs typeface="Rubik"/>
                    <a:sym typeface="Rubik"/>
                  </a:rPr>
                  <a:t>SCENERIO</a:t>
                </a:r>
                <a:endParaRPr sz="1800" dirty="0">
                  <a:solidFill>
                    <a:schemeClr val="accent6"/>
                  </a:solidFill>
                  <a:latin typeface="Barlow Condensed" pitchFamily="2" charset="77"/>
                </a:endParaRPr>
              </a:p>
            </p:txBody>
          </p:sp>
          <p:sp>
            <p:nvSpPr>
              <p:cNvPr id="755" name="Google Shape;755;p36"/>
              <p:cNvSpPr/>
              <p:nvPr/>
            </p:nvSpPr>
            <p:spPr>
              <a:xfrm>
                <a:off x="3769087" y="612956"/>
                <a:ext cx="2578265" cy="524619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 dirty="0">
                    <a:solidFill>
                      <a:schemeClr val="tx1">
                        <a:lumMod val="50000"/>
                      </a:schemeClr>
                    </a:solidFill>
                    <a:latin typeface="Karla" panose="020B0004030503030003" pitchFamily="34" charset="77"/>
                  </a:rPr>
                  <a:t>Add new component</a:t>
                </a:r>
                <a:endParaRPr sz="1100" dirty="0">
                  <a:solidFill>
                    <a:schemeClr val="tx1">
                      <a:lumMod val="50000"/>
                    </a:schemeClr>
                  </a:solidFill>
                  <a:latin typeface="Karla" panose="020B0004030503030003" pitchFamily="34" charset="77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FE0392D-DD9B-AD62-BF16-4A864478EFE0}"/>
                </a:ext>
              </a:extLst>
            </p:cNvPr>
            <p:cNvGrpSpPr/>
            <p:nvPr/>
          </p:nvGrpSpPr>
          <p:grpSpPr>
            <a:xfrm>
              <a:off x="2746336" y="1538869"/>
              <a:ext cx="3838759" cy="528167"/>
              <a:chOff x="2508592" y="1402019"/>
              <a:chExt cx="3838759" cy="528167"/>
            </a:xfrm>
          </p:grpSpPr>
          <p:sp>
            <p:nvSpPr>
              <p:cNvPr id="757" name="Google Shape;757;p36"/>
              <p:cNvSpPr/>
              <p:nvPr/>
            </p:nvSpPr>
            <p:spPr>
              <a:xfrm>
                <a:off x="2508592" y="1402019"/>
                <a:ext cx="1097280" cy="521207"/>
              </a:xfrm>
              <a:prstGeom prst="roundRect">
                <a:avLst>
                  <a:gd name="adj" fmla="val 16667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dirty="0">
                    <a:solidFill>
                      <a:schemeClr val="accent6"/>
                    </a:solidFill>
                    <a:latin typeface="Barlow Condensed" pitchFamily="2" charset="77"/>
                    <a:ea typeface="Rubik"/>
                    <a:cs typeface="Rubik"/>
                    <a:sym typeface="Rubik"/>
                  </a:rPr>
                  <a:t>GIVEN</a:t>
                </a:r>
                <a:endParaRPr sz="1800" dirty="0">
                  <a:solidFill>
                    <a:schemeClr val="accent6"/>
                  </a:solidFill>
                  <a:latin typeface="Barlow Condensed" pitchFamily="2" charset="77"/>
                </a:endParaRPr>
              </a:p>
            </p:txBody>
          </p:sp>
          <p:sp>
            <p:nvSpPr>
              <p:cNvPr id="16" name="Google Shape;755;p36">
                <a:extLst>
                  <a:ext uri="{FF2B5EF4-FFF2-40B4-BE49-F238E27FC236}">
                    <a16:creationId xmlns:a16="http://schemas.microsoft.com/office/drawing/2014/main" id="{E237119C-D035-74BC-B410-AC677FE69D47}"/>
                  </a:ext>
                </a:extLst>
              </p:cNvPr>
              <p:cNvSpPr/>
              <p:nvPr/>
            </p:nvSpPr>
            <p:spPr>
              <a:xfrm>
                <a:off x="3769086" y="1405567"/>
                <a:ext cx="2578265" cy="524619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 dirty="0">
                    <a:solidFill>
                      <a:schemeClr val="tx1">
                        <a:lumMod val="50000"/>
                      </a:schemeClr>
                    </a:solidFill>
                    <a:latin typeface="Karla" panose="020B0004030503030003" pitchFamily="34" charset="77"/>
                  </a:rPr>
                  <a:t>The user wants to add components to a space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CDD3C40-11EB-F292-5BDA-062D0ADDE772}"/>
                </a:ext>
              </a:extLst>
            </p:cNvPr>
            <p:cNvGrpSpPr/>
            <p:nvPr/>
          </p:nvGrpSpPr>
          <p:grpSpPr>
            <a:xfrm>
              <a:off x="2746336" y="2313475"/>
              <a:ext cx="3838758" cy="524619"/>
              <a:chOff x="2508592" y="2128435"/>
              <a:chExt cx="3838758" cy="524619"/>
            </a:xfrm>
          </p:grpSpPr>
          <p:sp>
            <p:nvSpPr>
              <p:cNvPr id="762" name="Google Shape;762;p36"/>
              <p:cNvSpPr/>
              <p:nvPr/>
            </p:nvSpPr>
            <p:spPr>
              <a:xfrm>
                <a:off x="2508592" y="2131847"/>
                <a:ext cx="1097280" cy="521207"/>
              </a:xfrm>
              <a:prstGeom prst="roundRect">
                <a:avLst>
                  <a:gd name="adj" fmla="val 16667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dirty="0">
                    <a:solidFill>
                      <a:schemeClr val="accent6"/>
                    </a:solidFill>
                    <a:latin typeface="Barlow Condensed" pitchFamily="2" charset="77"/>
                    <a:ea typeface="Rubik"/>
                    <a:cs typeface="Rubik"/>
                    <a:sym typeface="Rubik"/>
                  </a:rPr>
                  <a:t>WHEN</a:t>
                </a:r>
                <a:endParaRPr sz="1800" dirty="0">
                  <a:solidFill>
                    <a:schemeClr val="accent6"/>
                  </a:solidFill>
                  <a:latin typeface="Barlow Condensed" pitchFamily="2" charset="77"/>
                </a:endParaRPr>
              </a:p>
            </p:txBody>
          </p:sp>
          <p:sp>
            <p:nvSpPr>
              <p:cNvPr id="17" name="Google Shape;755;p36">
                <a:extLst>
                  <a:ext uri="{FF2B5EF4-FFF2-40B4-BE49-F238E27FC236}">
                    <a16:creationId xmlns:a16="http://schemas.microsoft.com/office/drawing/2014/main" id="{F09DF86B-68DD-B5B7-A6BF-472CF8B97B86}"/>
                  </a:ext>
                </a:extLst>
              </p:cNvPr>
              <p:cNvSpPr/>
              <p:nvPr/>
            </p:nvSpPr>
            <p:spPr>
              <a:xfrm>
                <a:off x="3769085" y="2128435"/>
                <a:ext cx="2578265" cy="524619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 dirty="0">
                    <a:solidFill>
                      <a:schemeClr val="tx1">
                        <a:lumMod val="50000"/>
                      </a:schemeClr>
                    </a:solidFill>
                    <a:latin typeface="Karla" panose="020B0004030503030003" pitchFamily="34" charset="77"/>
                  </a:rPr>
                  <a:t>The + icon in the upper right corner of the space landing page is pressed, the new component form opens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7A2D486-1F5A-D6AF-E3E2-EF5151B25D12}"/>
                </a:ext>
              </a:extLst>
            </p:cNvPr>
            <p:cNvGrpSpPr/>
            <p:nvPr/>
          </p:nvGrpSpPr>
          <p:grpSpPr>
            <a:xfrm>
              <a:off x="2746336" y="3084533"/>
              <a:ext cx="3838757" cy="524711"/>
              <a:chOff x="2508592" y="2968716"/>
              <a:chExt cx="3838757" cy="524711"/>
            </a:xfrm>
          </p:grpSpPr>
          <p:sp>
            <p:nvSpPr>
              <p:cNvPr id="781" name="Google Shape;781;p36"/>
              <p:cNvSpPr/>
              <p:nvPr/>
            </p:nvSpPr>
            <p:spPr>
              <a:xfrm>
                <a:off x="2508592" y="2968716"/>
                <a:ext cx="1097280" cy="521207"/>
              </a:xfrm>
              <a:prstGeom prst="roundRect">
                <a:avLst>
                  <a:gd name="adj" fmla="val 16667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dirty="0">
                    <a:solidFill>
                      <a:schemeClr val="accent6"/>
                    </a:solidFill>
                    <a:latin typeface="Barlow Condensed" pitchFamily="2" charset="77"/>
                    <a:ea typeface="Rubik"/>
                    <a:cs typeface="Rubik"/>
                    <a:sym typeface="Rubik"/>
                  </a:rPr>
                  <a:t>THEN</a:t>
                </a:r>
                <a:endParaRPr sz="1800" dirty="0">
                  <a:solidFill>
                    <a:schemeClr val="accent6"/>
                  </a:solidFill>
                  <a:latin typeface="Barlow Condensed" pitchFamily="2" charset="77"/>
                </a:endParaRPr>
              </a:p>
            </p:txBody>
          </p:sp>
          <p:sp>
            <p:nvSpPr>
              <p:cNvPr id="18" name="Google Shape;755;p36">
                <a:extLst>
                  <a:ext uri="{FF2B5EF4-FFF2-40B4-BE49-F238E27FC236}">
                    <a16:creationId xmlns:a16="http://schemas.microsoft.com/office/drawing/2014/main" id="{5D3727E4-8BB5-7117-7BC8-7B560E60CF91}"/>
                  </a:ext>
                </a:extLst>
              </p:cNvPr>
              <p:cNvSpPr/>
              <p:nvPr/>
            </p:nvSpPr>
            <p:spPr>
              <a:xfrm>
                <a:off x="3769084" y="2968808"/>
                <a:ext cx="2578265" cy="524619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 dirty="0">
                    <a:solidFill>
                      <a:schemeClr val="tx1">
                        <a:lumMod val="50000"/>
                      </a:schemeClr>
                    </a:solidFill>
                    <a:latin typeface="Karla" panose="020B0004030503030003" pitchFamily="34" charset="77"/>
                  </a:rPr>
                  <a:t>The user enters information about the component and saves</a:t>
                </a:r>
                <a:endParaRPr sz="1100" dirty="0">
                  <a:solidFill>
                    <a:schemeClr val="tx1">
                      <a:lumMod val="50000"/>
                    </a:schemeClr>
                  </a:solidFill>
                  <a:latin typeface="Karla" panose="020B0004030503030003" pitchFamily="34" charset="77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52172DB-23A2-9F33-3E71-B929892D4C13}"/>
                </a:ext>
              </a:extLst>
            </p:cNvPr>
            <p:cNvGrpSpPr/>
            <p:nvPr/>
          </p:nvGrpSpPr>
          <p:grpSpPr>
            <a:xfrm>
              <a:off x="2746336" y="3855683"/>
              <a:ext cx="3838756" cy="524619"/>
              <a:chOff x="2508592" y="3700828"/>
              <a:chExt cx="3838756" cy="524619"/>
            </a:xfrm>
          </p:grpSpPr>
          <p:sp>
            <p:nvSpPr>
              <p:cNvPr id="19" name="Google Shape;781;p36">
                <a:extLst>
                  <a:ext uri="{FF2B5EF4-FFF2-40B4-BE49-F238E27FC236}">
                    <a16:creationId xmlns:a16="http://schemas.microsoft.com/office/drawing/2014/main" id="{95C75CFE-B276-342D-3833-33A97876A296}"/>
                  </a:ext>
                </a:extLst>
              </p:cNvPr>
              <p:cNvSpPr/>
              <p:nvPr/>
            </p:nvSpPr>
            <p:spPr>
              <a:xfrm>
                <a:off x="2508592" y="3702535"/>
                <a:ext cx="1097280" cy="521207"/>
              </a:xfrm>
              <a:prstGeom prst="roundRect">
                <a:avLst>
                  <a:gd name="adj" fmla="val 16667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dirty="0">
                    <a:solidFill>
                      <a:schemeClr val="accent6"/>
                    </a:solidFill>
                    <a:latin typeface="Barlow Condensed" pitchFamily="2" charset="77"/>
                    <a:ea typeface="Rubik"/>
                    <a:cs typeface="Rubik"/>
                    <a:sym typeface="Rubik"/>
                  </a:rPr>
                  <a:t>AND</a:t>
                </a:r>
                <a:endParaRPr sz="1800" dirty="0">
                  <a:solidFill>
                    <a:schemeClr val="accent6"/>
                  </a:solidFill>
                  <a:latin typeface="Barlow Condensed" pitchFamily="2" charset="77"/>
                </a:endParaRPr>
              </a:p>
            </p:txBody>
          </p:sp>
          <p:sp>
            <p:nvSpPr>
              <p:cNvPr id="20" name="Google Shape;755;p36">
                <a:extLst>
                  <a:ext uri="{FF2B5EF4-FFF2-40B4-BE49-F238E27FC236}">
                    <a16:creationId xmlns:a16="http://schemas.microsoft.com/office/drawing/2014/main" id="{352CCE9F-E012-2477-C377-BF9B8ADF6508}"/>
                  </a:ext>
                </a:extLst>
              </p:cNvPr>
              <p:cNvSpPr/>
              <p:nvPr/>
            </p:nvSpPr>
            <p:spPr>
              <a:xfrm>
                <a:off x="3769083" y="3700828"/>
                <a:ext cx="2578265" cy="524619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 dirty="0">
                    <a:solidFill>
                      <a:schemeClr val="tx1">
                        <a:lumMod val="50000"/>
                      </a:schemeClr>
                    </a:solidFill>
                    <a:latin typeface="Karla" panose="020B0004030503030003" pitchFamily="34" charset="77"/>
                  </a:rPr>
                  <a:t>The user is redirected to component details</a:t>
                </a:r>
                <a:endParaRPr sz="1100" dirty="0">
                  <a:solidFill>
                    <a:schemeClr val="tx1">
                      <a:lumMod val="50000"/>
                    </a:schemeClr>
                  </a:solidFill>
                  <a:latin typeface="Karla" panose="020B0004030503030003" pitchFamily="34" charset="77"/>
                </a:endParaRPr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8E32C2-1256-BD03-581C-86261755099E}"/>
              </a:ext>
            </a:extLst>
          </p:cNvPr>
          <p:cNvGrpSpPr/>
          <p:nvPr/>
        </p:nvGrpSpPr>
        <p:grpSpPr>
          <a:xfrm>
            <a:off x="186679" y="357872"/>
            <a:ext cx="2057400" cy="4427756"/>
            <a:chOff x="201068" y="579039"/>
            <a:chExt cx="2057400" cy="442775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AADBC25-0AC2-04F9-7A88-BEF542482053}"/>
                </a:ext>
              </a:extLst>
            </p:cNvPr>
            <p:cNvGrpSpPr/>
            <p:nvPr/>
          </p:nvGrpSpPr>
          <p:grpSpPr>
            <a:xfrm>
              <a:off x="201068" y="579039"/>
              <a:ext cx="2057400" cy="2103120"/>
              <a:chOff x="3160776" y="1188190"/>
              <a:chExt cx="2043276" cy="2193629"/>
            </a:xfrm>
          </p:grpSpPr>
          <p:sp>
            <p:nvSpPr>
              <p:cNvPr id="3" name="Google Shape;461;p23">
                <a:extLst>
                  <a:ext uri="{FF2B5EF4-FFF2-40B4-BE49-F238E27FC236}">
                    <a16:creationId xmlns:a16="http://schemas.microsoft.com/office/drawing/2014/main" id="{BFDD8720-A560-B19E-F7C8-6DC1F2BF478D}"/>
                  </a:ext>
                </a:extLst>
              </p:cNvPr>
              <p:cNvSpPr/>
              <p:nvPr/>
            </p:nvSpPr>
            <p:spPr>
              <a:xfrm>
                <a:off x="3160776" y="1188190"/>
                <a:ext cx="2043276" cy="2193629"/>
              </a:xfrm>
              <a:prstGeom prst="roundRect">
                <a:avLst>
                  <a:gd name="adj" fmla="val 19316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b="1" dirty="0">
                    <a:solidFill>
                      <a:schemeClr val="bg1">
                        <a:lumMod val="95000"/>
                      </a:schemeClr>
                    </a:solidFill>
                    <a:latin typeface="Fjalla One" panose="02000506040000020004" pitchFamily="2" charset="0"/>
                    <a:ea typeface="Fira Sans Extra Condensed SemiBold"/>
                    <a:cs typeface="Fira Sans Extra Condensed SemiBold"/>
                    <a:sym typeface="Fira Sans Extra Condensed SemiBold"/>
                  </a:rPr>
                  <a:t>USER STORY </a:t>
                </a:r>
                <a:endParaRPr b="1" dirty="0">
                  <a:solidFill>
                    <a:schemeClr val="bg1">
                      <a:lumMod val="95000"/>
                    </a:schemeClr>
                  </a:solidFill>
                  <a:latin typeface="Fjalla One" panose="02000506040000020004" pitchFamily="2" charset="0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" name="Google Shape;463;p23">
                <a:extLst>
                  <a:ext uri="{FF2B5EF4-FFF2-40B4-BE49-F238E27FC236}">
                    <a16:creationId xmlns:a16="http://schemas.microsoft.com/office/drawing/2014/main" id="{EE6E7FAA-1388-FB0E-E66E-D3ED7EB2F0D7}"/>
                  </a:ext>
                </a:extLst>
              </p:cNvPr>
              <p:cNvSpPr/>
              <p:nvPr/>
            </p:nvSpPr>
            <p:spPr>
              <a:xfrm>
                <a:off x="3269451" y="1599378"/>
                <a:ext cx="1825926" cy="1610166"/>
              </a:xfrm>
              <a:prstGeom prst="roundRect">
                <a:avLst>
                  <a:gd name="adj" fmla="val 19316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chemeClr val="bg2"/>
                    </a:solidFill>
                    <a:latin typeface="Karla" panose="020B0004030503030003" pitchFamily="34" charset="77"/>
                    <a:ea typeface="Roboto"/>
                    <a:cs typeface="Roboto"/>
                    <a:sym typeface="Roboto"/>
                  </a:rPr>
                  <a:t>As a </a:t>
                </a:r>
                <a:r>
                  <a:rPr lang="en-US" sz="1200" dirty="0">
                    <a:solidFill>
                      <a:schemeClr val="accent2">
                        <a:lumMod val="10000"/>
                      </a:schemeClr>
                    </a:solidFill>
                    <a:latin typeface="Karla" panose="020B0004030503030003" pitchFamily="34" charset="77"/>
                    <a:ea typeface="Roboto"/>
                    <a:cs typeface="Roboto"/>
                    <a:sym typeface="Roboto"/>
                  </a:rPr>
                  <a:t>User, on the space landing page, I want to add a new component</a:t>
                </a:r>
                <a:endParaRPr sz="1200" dirty="0">
                  <a:solidFill>
                    <a:schemeClr val="dk1"/>
                  </a:solidFill>
                  <a:latin typeface="Karla" panose="020B0004030503030003" pitchFamily="34" charset="77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0353A9C-F314-142E-396C-8EA113B0FDA6}"/>
                </a:ext>
              </a:extLst>
            </p:cNvPr>
            <p:cNvGrpSpPr/>
            <p:nvPr/>
          </p:nvGrpSpPr>
          <p:grpSpPr>
            <a:xfrm>
              <a:off x="201068" y="2903675"/>
              <a:ext cx="2057400" cy="2103120"/>
              <a:chOff x="6769038" y="777159"/>
              <a:chExt cx="1972961" cy="1975186"/>
            </a:xfrm>
          </p:grpSpPr>
          <p:sp>
            <p:nvSpPr>
              <p:cNvPr id="21" name="Google Shape;757;p36">
                <a:extLst>
                  <a:ext uri="{FF2B5EF4-FFF2-40B4-BE49-F238E27FC236}">
                    <a16:creationId xmlns:a16="http://schemas.microsoft.com/office/drawing/2014/main" id="{61BBEE79-C9FE-1B65-9755-DC5B80C5B3AB}"/>
                  </a:ext>
                </a:extLst>
              </p:cNvPr>
              <p:cNvSpPr/>
              <p:nvPr/>
            </p:nvSpPr>
            <p:spPr>
              <a:xfrm>
                <a:off x="6769038" y="777159"/>
                <a:ext cx="1972961" cy="1975186"/>
              </a:xfrm>
              <a:prstGeom prst="roundRect">
                <a:avLst>
                  <a:gd name="adj" fmla="val 16667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4"/>
                  </a:buClr>
                </a:pPr>
                <a:r>
                  <a:rPr lang="en" b="1" dirty="0">
                    <a:solidFill>
                      <a:schemeClr val="bg1">
                        <a:lumMod val="95000"/>
                      </a:schemeClr>
                    </a:solidFill>
                    <a:latin typeface="Playfair Display Black" pitchFamily="2" charset="77"/>
                    <a:ea typeface="Rubik"/>
                    <a:cs typeface="Rubik"/>
                    <a:sym typeface="Rubik"/>
                  </a:rPr>
                  <a:t>ELEMENTS</a:t>
                </a:r>
              </a:p>
              <a:p>
                <a:pPr marL="171450" lvl="0" indent="-17145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4"/>
                  </a:buClr>
                  <a:buFont typeface="Arial" panose="020B0604020202020204" pitchFamily="34" charset="0"/>
                  <a:buChar char="•"/>
                </a:pPr>
                <a:endParaRPr lang="en" sz="1200" dirty="0">
                  <a:solidFill>
                    <a:schemeClr val="tx1">
                      <a:lumMod val="20000"/>
                      <a:lumOff val="80000"/>
                    </a:schemeClr>
                  </a:solidFill>
                  <a:latin typeface="Barlow Condensed" pitchFamily="2" charset="77"/>
                  <a:ea typeface="Rubik"/>
                  <a:cs typeface="Rubik"/>
                  <a:sym typeface="Rubik"/>
                </a:endParaRPr>
              </a:p>
              <a:p>
                <a:pPr marL="171450" lvl="0" indent="-17145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4"/>
                  </a:buClr>
                  <a:buFont typeface="Arial" panose="020B0604020202020204" pitchFamily="34" charset="0"/>
                  <a:buChar char="•"/>
                </a:pPr>
                <a:endParaRPr sz="1600" dirty="0">
                  <a:solidFill>
                    <a:schemeClr val="tx1">
                      <a:lumMod val="20000"/>
                      <a:lumOff val="80000"/>
                    </a:schemeClr>
                  </a:solidFill>
                  <a:latin typeface="Barlow Condensed" pitchFamily="2" charset="77"/>
                </a:endParaRPr>
              </a:p>
            </p:txBody>
          </p:sp>
          <p:sp>
            <p:nvSpPr>
              <p:cNvPr id="22" name="Google Shape;463;p23">
                <a:extLst>
                  <a:ext uri="{FF2B5EF4-FFF2-40B4-BE49-F238E27FC236}">
                    <a16:creationId xmlns:a16="http://schemas.microsoft.com/office/drawing/2014/main" id="{39394D0E-12EF-07AE-BB9A-71A97A311B5E}"/>
                  </a:ext>
                </a:extLst>
              </p:cNvPr>
              <p:cNvSpPr/>
              <p:nvPr/>
            </p:nvSpPr>
            <p:spPr>
              <a:xfrm>
                <a:off x="6838171" y="1264851"/>
                <a:ext cx="1825926" cy="1306899"/>
              </a:xfrm>
              <a:prstGeom prst="roundRect">
                <a:avLst>
                  <a:gd name="adj" fmla="val 19316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71450" lvl="0" indent="-171450" rtl="0">
                  <a:spcBef>
                    <a:spcPts val="0"/>
                  </a:spcBef>
                  <a:spcAft>
                    <a:spcPts val="0"/>
                  </a:spcAft>
                  <a:buFont typeface="Courier New" panose="02070309020205020404" pitchFamily="49" charset="0"/>
                  <a:buChar char="o"/>
                </a:pPr>
                <a:endParaRPr sz="1200" dirty="0">
                  <a:solidFill>
                    <a:schemeClr val="dk1"/>
                  </a:solidFill>
                  <a:latin typeface="Karla" panose="020B0004030503030003" pitchFamily="34" charset="77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D23BF8E-5B3D-26C3-F6B2-E69AE5A3256B}"/>
              </a:ext>
            </a:extLst>
          </p:cNvPr>
          <p:cNvSpPr txBox="1"/>
          <p:nvPr/>
        </p:nvSpPr>
        <p:spPr>
          <a:xfrm>
            <a:off x="2393636" y="184825"/>
            <a:ext cx="4029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25000"/>
                  </a:schemeClr>
                </a:solidFill>
                <a:latin typeface="Playfair Display Medium" pitchFamily="2" charset="77"/>
              </a:rPr>
              <a:t>ADD A NEW COMPONENT</a:t>
            </a:r>
          </a:p>
        </p:txBody>
      </p:sp>
      <p:pic>
        <p:nvPicPr>
          <p:cNvPr id="14" name="Picture 1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99FE8F4-2FDC-36AA-C996-9A2948885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682" y="651602"/>
            <a:ext cx="2179661" cy="376440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105152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407227" y="2349112"/>
            <a:ext cx="4329545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>
                <a:solidFill>
                  <a:schemeClr val="bg1">
                    <a:lumMod val="95000"/>
                  </a:schemeClr>
                </a:solidFill>
              </a:rPr>
              <a:t>Organization</a:t>
            </a:r>
            <a:endParaRPr sz="47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3088200" y="12516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95000"/>
                  </a:schemeClr>
                </a:solidFill>
              </a:rPr>
              <a:t>03</a:t>
            </a:r>
            <a:endParaRPr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6" name="Google Shape;2106;p37"/>
          <p:cNvGrpSpPr/>
          <p:nvPr/>
        </p:nvGrpSpPr>
        <p:grpSpPr>
          <a:xfrm>
            <a:off x="731647" y="573573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731647" y="1650460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731647" y="2728277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731647" y="3806675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5758248" y="260616"/>
            <a:ext cx="3060438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layfair Display Medium" pitchFamily="2" charset="77"/>
              </a:rPr>
              <a:t>Table of Contents</a:t>
            </a:r>
            <a:endParaRPr dirty="0">
              <a:latin typeface="Playfair Display Medium" pitchFamily="2" charset="77"/>
            </a:endParaRPr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Playfair Display Medium" pitchFamily="2" charset="77"/>
              </a:rPr>
              <a:t>Product Overview</a:t>
            </a:r>
            <a:endParaRPr dirty="0">
              <a:latin typeface="Playfair Display Medium" pitchFamily="2" charset="77"/>
            </a:endParaRPr>
          </a:p>
        </p:txBody>
      </p:sp>
      <p:sp>
        <p:nvSpPr>
          <p:cNvPr id="2139" name="Google Shape;2139;p37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dk2"/>
                </a:solidFill>
                <a:latin typeface="Karla" panose="020B0004030503030003" pitchFamily="34" charset="77"/>
                <a:sym typeface="Barlow Semi Condensed"/>
              </a:rPr>
              <a:t>Key features, tech stack, and required hardwar</a:t>
            </a:r>
            <a:r>
              <a:rPr lang="en" sz="1400" dirty="0">
                <a:latin typeface="Karla" panose="020B0004030503030003" pitchFamily="34" charset="77"/>
              </a:rPr>
              <a:t>e</a:t>
            </a:r>
            <a:endParaRPr sz="1400" dirty="0">
              <a:solidFill>
                <a:schemeClr val="dk2"/>
              </a:solidFill>
              <a:latin typeface="Karla" panose="020B0004030503030003" pitchFamily="34" charset="77"/>
              <a:sym typeface="Barlow Semi Condensed"/>
            </a:endParaRPr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Playfair Display Medium" pitchFamily="2" charset="77"/>
              </a:rPr>
              <a:t>User Stories</a:t>
            </a:r>
            <a:endParaRPr dirty="0">
              <a:latin typeface="Playfair Display Medium" pitchFamily="2" charset="77"/>
            </a:endParaRPr>
          </a:p>
        </p:txBody>
      </p:sp>
      <p:sp>
        <p:nvSpPr>
          <p:cNvPr id="2142" name="Google Shape;2142;p37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latin typeface="Karla" panose="020B0004030503030003" pitchFamily="34" charset="77"/>
              </a:rPr>
              <a:t>User Stories </a:t>
            </a:r>
            <a:r>
              <a:rPr lang="en" sz="1400">
                <a:latin typeface="Karla" panose="020B0004030503030003" pitchFamily="34" charset="77"/>
              </a:rPr>
              <a:t>and wireframes</a:t>
            </a:r>
            <a:endParaRPr sz="1400" dirty="0">
              <a:latin typeface="Karla" panose="020B0004030503030003" pitchFamily="34" charset="77"/>
            </a:endParaRPr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1"/>
                </a:solidFill>
                <a:latin typeface="Playfair Display Medium" pitchFamily="2" charset="77"/>
              </a:rPr>
              <a:t>Lorem Ipsum</a:t>
            </a:r>
            <a:endParaRPr lang="en-US" dirty="0">
              <a:latin typeface="Playfair Display Medium" pitchFamily="2" charset="77"/>
            </a:endParaRPr>
          </a:p>
        </p:txBody>
      </p:sp>
      <p:sp>
        <p:nvSpPr>
          <p:cNvPr id="2144" name="Google Shape;2144;p37"/>
          <p:cNvSpPr txBox="1">
            <a:spLocks noGrp="1"/>
          </p:cNvSpPr>
          <p:nvPr>
            <p:ph type="subTitle" idx="6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Karla" panose="020B0004030503030003" pitchFamily="34" charset="77"/>
              </a:rPr>
              <a:t>You could describe the</a:t>
            </a:r>
            <a:endParaRPr sz="1400" dirty="0">
              <a:latin typeface="Karla" panose="020B0004030503030003" pitchFamily="34" charset="7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latin typeface="Karla" panose="020B0004030503030003" pitchFamily="34" charset="77"/>
              </a:rPr>
              <a:t>topic of the section here</a:t>
            </a:r>
            <a:endParaRPr sz="1400" dirty="0">
              <a:latin typeface="Karla" panose="020B0004030503030003" pitchFamily="34" charset="77"/>
            </a:endParaRPr>
          </a:p>
        </p:txBody>
      </p:sp>
      <p:sp>
        <p:nvSpPr>
          <p:cNvPr id="2145" name="Google Shape;2145;p37"/>
          <p:cNvSpPr txBox="1">
            <a:spLocks noGrp="1"/>
          </p:cNvSpPr>
          <p:nvPr>
            <p:ph type="subTitle" idx="7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1"/>
                </a:solidFill>
                <a:latin typeface="Playfair Display Medium" pitchFamily="2" charset="77"/>
              </a:rPr>
              <a:t>Lorem Ipsum</a:t>
            </a:r>
            <a:endParaRPr lang="en-US" dirty="0">
              <a:latin typeface="Playfair Display Medium" pitchFamily="2" charset="77"/>
            </a:endParaRPr>
          </a:p>
        </p:txBody>
      </p:sp>
      <p:sp>
        <p:nvSpPr>
          <p:cNvPr id="2146" name="Google Shape;2146;p37"/>
          <p:cNvSpPr txBox="1">
            <a:spLocks noGrp="1"/>
          </p:cNvSpPr>
          <p:nvPr>
            <p:ph type="subTitle" idx="8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latin typeface="Karla" panose="020B0004030503030003" pitchFamily="34" charset="77"/>
              </a:rPr>
              <a:t>You could describe the</a:t>
            </a:r>
            <a:endParaRPr sz="1400" dirty="0">
              <a:latin typeface="Karla" panose="020B0004030503030003" pitchFamily="34" charset="7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latin typeface="Karla" panose="020B0004030503030003" pitchFamily="34" charset="77"/>
              </a:rPr>
              <a:t>topic of the section here</a:t>
            </a:r>
            <a:endParaRPr sz="1400" dirty="0">
              <a:latin typeface="Karla" panose="020B0004030503030003" pitchFamily="34" charset="77"/>
            </a:endParaRPr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Rounded Rectangle 182">
            <a:extLst>
              <a:ext uri="{FF2B5EF4-FFF2-40B4-BE49-F238E27FC236}">
                <a16:creationId xmlns:a16="http://schemas.microsoft.com/office/drawing/2014/main" id="{9BFD2964-244E-5E33-E0F9-764023BA21AE}"/>
              </a:ext>
            </a:extLst>
          </p:cNvPr>
          <p:cNvSpPr/>
          <p:nvPr/>
        </p:nvSpPr>
        <p:spPr>
          <a:xfrm>
            <a:off x="129600" y="72736"/>
            <a:ext cx="8884800" cy="4997270"/>
          </a:xfrm>
          <a:prstGeom prst="roundRect">
            <a:avLst>
              <a:gd name="adj" fmla="val 5288"/>
            </a:avLst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Barlow" pitchFamily="2" charset="77"/>
            </a:endParaRPr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DBDCBBD8-7D88-83C5-FE49-79F3AD462831}"/>
              </a:ext>
            </a:extLst>
          </p:cNvPr>
          <p:cNvGrpSpPr/>
          <p:nvPr/>
        </p:nvGrpSpPr>
        <p:grpSpPr>
          <a:xfrm>
            <a:off x="4475596" y="72735"/>
            <a:ext cx="4387880" cy="4806880"/>
            <a:chOff x="119596" y="137535"/>
            <a:chExt cx="4387880" cy="4806880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7ED455DA-F9FB-1E91-A44D-D86DBA79E95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9596" y="465302"/>
              <a:ext cx="4387880" cy="4479113"/>
              <a:chOff x="105196" y="424087"/>
              <a:chExt cx="4402068" cy="4493596"/>
            </a:xfrm>
          </p:grpSpPr>
          <p:sp>
            <p:nvSpPr>
              <p:cNvPr id="58" name="Rounded Rectangle 57">
                <a:extLst>
                  <a:ext uri="{FF2B5EF4-FFF2-40B4-BE49-F238E27FC236}">
                    <a16:creationId xmlns:a16="http://schemas.microsoft.com/office/drawing/2014/main" id="{CA64E471-2B56-2377-57BD-D42FD08F3BE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5196" y="443011"/>
                <a:ext cx="4402068" cy="4474672"/>
              </a:xfrm>
              <a:prstGeom prst="roundRect">
                <a:avLst>
                  <a:gd name="adj" fmla="val 7179"/>
                </a:avLst>
              </a:prstGeom>
              <a:solidFill>
                <a:schemeClr val="tx1">
                  <a:lumMod val="20000"/>
                  <a:lumOff val="80000"/>
                  <a:alpha val="94000"/>
                </a:schemeClr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Barlow" pitchFamily="2" charset="77"/>
                </a:endParaRPr>
              </a:p>
            </p:txBody>
          </p: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86B9280C-F8BF-1ED0-8BB3-8D9800C4B951}"/>
                  </a:ext>
                </a:extLst>
              </p:cNvPr>
              <p:cNvGrpSpPr/>
              <p:nvPr/>
            </p:nvGrpSpPr>
            <p:grpSpPr>
              <a:xfrm>
                <a:off x="160249" y="424087"/>
                <a:ext cx="4225614" cy="4357322"/>
                <a:chOff x="160249" y="424087"/>
                <a:chExt cx="4225614" cy="4357322"/>
              </a:xfrm>
            </p:grpSpPr>
            <p:sp>
              <p:nvSpPr>
                <p:cNvPr id="53" name="Google Shape;1169;p41">
                  <a:extLst>
                    <a:ext uri="{FF2B5EF4-FFF2-40B4-BE49-F238E27FC236}">
                      <a16:creationId xmlns:a16="http://schemas.microsoft.com/office/drawing/2014/main" id="{74EDF399-58B3-315E-4C10-20C0B4E30E32}"/>
                    </a:ext>
                  </a:extLst>
                </p:cNvPr>
                <p:cNvSpPr/>
                <p:nvPr/>
              </p:nvSpPr>
              <p:spPr>
                <a:xfrm>
                  <a:off x="232607" y="642137"/>
                  <a:ext cx="2002701" cy="203820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3"/>
                </a:solidFill>
                <a:ln>
                  <a:noFill/>
                </a:ln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accent6"/>
                    </a:solidFill>
                    <a:latin typeface="Barlow" pitchFamily="2" charset="77"/>
                  </a:endParaRPr>
                </a:p>
              </p:txBody>
            </p:sp>
            <p:sp>
              <p:nvSpPr>
                <p:cNvPr id="56" name="Google Shape;1169;p41">
                  <a:extLst>
                    <a:ext uri="{FF2B5EF4-FFF2-40B4-BE49-F238E27FC236}">
                      <a16:creationId xmlns:a16="http://schemas.microsoft.com/office/drawing/2014/main" id="{DA0D148F-0AD4-CC1A-14D4-3D99665952B8}"/>
                    </a:ext>
                  </a:extLst>
                </p:cNvPr>
                <p:cNvSpPr/>
                <p:nvPr/>
              </p:nvSpPr>
              <p:spPr>
                <a:xfrm>
                  <a:off x="232607" y="2743200"/>
                  <a:ext cx="2002701" cy="203820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3"/>
                </a:solidFill>
                <a:ln>
                  <a:noFill/>
                </a:ln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accent6"/>
                    </a:solidFill>
                    <a:latin typeface="Barlow" pitchFamily="2" charset="77"/>
                  </a:endParaRPr>
                </a:p>
              </p:txBody>
            </p:sp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16F86B9F-469C-0834-D7B5-15D91D44FEB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383163" y="424087"/>
                  <a:ext cx="2002700" cy="2248139"/>
                  <a:chOff x="4669659" y="470455"/>
                  <a:chExt cx="3606284" cy="4048247"/>
                </a:xfrm>
              </p:grpSpPr>
              <p:sp>
                <p:nvSpPr>
                  <p:cNvPr id="60" name="Google Shape;1169;p41">
                    <a:extLst>
                      <a:ext uri="{FF2B5EF4-FFF2-40B4-BE49-F238E27FC236}">
                        <a16:creationId xmlns:a16="http://schemas.microsoft.com/office/drawing/2014/main" id="{112701C5-5EC0-C402-785E-75D1DA2F5D81}"/>
                      </a:ext>
                    </a:extLst>
                  </p:cNvPr>
                  <p:cNvSpPr/>
                  <p:nvPr/>
                </p:nvSpPr>
                <p:spPr>
                  <a:xfrm>
                    <a:off x="4669659" y="848478"/>
                    <a:ext cx="3606284" cy="3670224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3"/>
                  </a:solidFill>
                  <a:ln>
                    <a:noFill/>
                  </a:ln>
                  <a:effectLst>
                    <a:outerShdw blurRad="63500" algn="c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chemeClr val="accent6"/>
                      </a:solidFill>
                      <a:latin typeface="Barlow" pitchFamily="2" charset="77"/>
                    </a:endParaRPr>
                  </a:p>
                </p:txBody>
              </p:sp>
              <p:sp>
                <p:nvSpPr>
                  <p:cNvPr id="61" name="Rounded Rectangle 60">
                    <a:extLst>
                      <a:ext uri="{FF2B5EF4-FFF2-40B4-BE49-F238E27FC236}">
                        <a16:creationId xmlns:a16="http://schemas.microsoft.com/office/drawing/2014/main" id="{A4646D77-3914-269A-AE34-D46E349737CD}"/>
                      </a:ext>
                    </a:extLst>
                  </p:cNvPr>
                  <p:cNvSpPr/>
                  <p:nvPr/>
                </p:nvSpPr>
                <p:spPr>
                  <a:xfrm>
                    <a:off x="6545575" y="1104654"/>
                    <a:ext cx="1488169" cy="1413279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Barlow" pitchFamily="2" charset="77"/>
                    </a:endParaRP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5D1E207C-BD4D-CB7B-1BAE-563064442295}"/>
                      </a:ext>
                    </a:extLst>
                  </p:cNvPr>
                  <p:cNvSpPr/>
                  <p:nvPr/>
                </p:nvSpPr>
                <p:spPr>
                  <a:xfrm>
                    <a:off x="6847293" y="1947685"/>
                    <a:ext cx="331774" cy="323683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Barlow" pitchFamily="2" charset="77"/>
                    </a:endParaRPr>
                  </a:p>
                </p:txBody>
              </p:sp>
              <p:sp>
                <p:nvSpPr>
                  <p:cNvPr id="63" name="Triangle 62">
                    <a:extLst>
                      <a:ext uri="{FF2B5EF4-FFF2-40B4-BE49-F238E27FC236}">
                        <a16:creationId xmlns:a16="http://schemas.microsoft.com/office/drawing/2014/main" id="{3B6ADA3C-1560-1F89-1A63-AE22835531D1}"/>
                      </a:ext>
                    </a:extLst>
                  </p:cNvPr>
                  <p:cNvSpPr/>
                  <p:nvPr/>
                </p:nvSpPr>
                <p:spPr>
                  <a:xfrm>
                    <a:off x="6726765" y="1246932"/>
                    <a:ext cx="495326" cy="436970"/>
                  </a:xfrm>
                  <a:prstGeom prst="triangle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Barlow" pitchFamily="2" charset="77"/>
                    </a:endParaRPr>
                  </a:p>
                </p:txBody>
              </p:sp>
              <p:sp>
                <p:nvSpPr>
                  <p:cNvPr id="64" name="Chord 63">
                    <a:extLst>
                      <a:ext uri="{FF2B5EF4-FFF2-40B4-BE49-F238E27FC236}">
                        <a16:creationId xmlns:a16="http://schemas.microsoft.com/office/drawing/2014/main" id="{C99632F8-6C67-DF58-302B-F14268275899}"/>
                      </a:ext>
                    </a:extLst>
                  </p:cNvPr>
                  <p:cNvSpPr/>
                  <p:nvPr/>
                </p:nvSpPr>
                <p:spPr>
                  <a:xfrm>
                    <a:off x="7494826" y="1956903"/>
                    <a:ext cx="266182" cy="289796"/>
                  </a:xfrm>
                  <a:prstGeom prst="chord">
                    <a:avLst/>
                  </a:prstGeom>
                  <a:solidFill>
                    <a:schemeClr val="tx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Barlow" pitchFamily="2" charset="77"/>
                    </a:endParaRPr>
                  </a:p>
                </p:txBody>
              </p:sp>
              <p:sp>
                <p:nvSpPr>
                  <p:cNvPr id="65" name="Can 64">
                    <a:extLst>
                      <a:ext uri="{FF2B5EF4-FFF2-40B4-BE49-F238E27FC236}">
                        <a16:creationId xmlns:a16="http://schemas.microsoft.com/office/drawing/2014/main" id="{977DA365-75DC-3CDD-C14E-9B5040C96563}"/>
                      </a:ext>
                    </a:extLst>
                  </p:cNvPr>
                  <p:cNvSpPr/>
                  <p:nvPr/>
                </p:nvSpPr>
                <p:spPr>
                  <a:xfrm>
                    <a:off x="7626872" y="1270744"/>
                    <a:ext cx="200115" cy="343911"/>
                  </a:xfrm>
                  <a:prstGeom prst="can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Barlow" pitchFamily="2" charset="77"/>
                    </a:endParaRPr>
                  </a:p>
                </p:txBody>
              </p:sp>
              <p:sp>
                <p:nvSpPr>
                  <p:cNvPr id="66" name="Rounded Rectangle 65">
                    <a:extLst>
                      <a:ext uri="{FF2B5EF4-FFF2-40B4-BE49-F238E27FC236}">
                        <a16:creationId xmlns:a16="http://schemas.microsoft.com/office/drawing/2014/main" id="{A292FDEC-8BEC-640A-6815-8691AD0F09AF}"/>
                      </a:ext>
                    </a:extLst>
                  </p:cNvPr>
                  <p:cNvSpPr/>
                  <p:nvPr/>
                </p:nvSpPr>
                <p:spPr>
                  <a:xfrm>
                    <a:off x="4869153" y="1118769"/>
                    <a:ext cx="1488169" cy="1413279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Barlow" pitchFamily="2" charset="77"/>
                    </a:endParaRPr>
                  </a:p>
                </p:txBody>
              </p:sp>
              <p:sp>
                <p:nvSpPr>
                  <p:cNvPr id="67" name="Rounded Rectangle 66">
                    <a:extLst>
                      <a:ext uri="{FF2B5EF4-FFF2-40B4-BE49-F238E27FC236}">
                        <a16:creationId xmlns:a16="http://schemas.microsoft.com/office/drawing/2014/main" id="{8DF2731C-CCA6-9310-D264-0C53F532B66E}"/>
                      </a:ext>
                    </a:extLst>
                  </p:cNvPr>
                  <p:cNvSpPr/>
                  <p:nvPr/>
                </p:nvSpPr>
                <p:spPr>
                  <a:xfrm>
                    <a:off x="5026506" y="1335430"/>
                    <a:ext cx="535659" cy="976616"/>
                  </a:xfrm>
                  <a:prstGeom prst="round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Barlow" pitchFamily="2" charset="77"/>
                    </a:endParaRPr>
                  </a:p>
                </p:txBody>
              </p:sp>
              <p:sp>
                <p:nvSpPr>
                  <p:cNvPr id="68" name="Oval 67">
                    <a:extLst>
                      <a:ext uri="{FF2B5EF4-FFF2-40B4-BE49-F238E27FC236}">
                        <a16:creationId xmlns:a16="http://schemas.microsoft.com/office/drawing/2014/main" id="{00D53F45-4198-6A43-B2AC-C09DD5885A4D}"/>
                      </a:ext>
                    </a:extLst>
                  </p:cNvPr>
                  <p:cNvSpPr/>
                  <p:nvPr/>
                </p:nvSpPr>
                <p:spPr>
                  <a:xfrm>
                    <a:off x="5774695" y="1407255"/>
                    <a:ext cx="331774" cy="323683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Barlow" pitchFamily="2" charset="77"/>
                    </a:endParaRPr>
                  </a:p>
                </p:txBody>
              </p:sp>
              <p:sp>
                <p:nvSpPr>
                  <p:cNvPr id="69" name="Triangle 68">
                    <a:extLst>
                      <a:ext uri="{FF2B5EF4-FFF2-40B4-BE49-F238E27FC236}">
                        <a16:creationId xmlns:a16="http://schemas.microsoft.com/office/drawing/2014/main" id="{6D575B03-9B79-A5E5-9916-A3EEE3E4DD9D}"/>
                      </a:ext>
                    </a:extLst>
                  </p:cNvPr>
                  <p:cNvSpPr/>
                  <p:nvPr/>
                </p:nvSpPr>
                <p:spPr>
                  <a:xfrm>
                    <a:off x="5692918" y="1875076"/>
                    <a:ext cx="495326" cy="436970"/>
                  </a:xfrm>
                  <a:prstGeom prst="triangle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Barlow" pitchFamily="2" charset="77"/>
                    </a:endParaRPr>
                  </a:p>
                </p:txBody>
              </p:sp>
              <p:sp>
                <p:nvSpPr>
                  <p:cNvPr id="70" name="Chord 69">
                    <a:extLst>
                      <a:ext uri="{FF2B5EF4-FFF2-40B4-BE49-F238E27FC236}">
                        <a16:creationId xmlns:a16="http://schemas.microsoft.com/office/drawing/2014/main" id="{E62B2331-74F3-314F-AEDA-B0528459B69F}"/>
                      </a:ext>
                    </a:extLst>
                  </p:cNvPr>
                  <p:cNvSpPr/>
                  <p:nvPr/>
                </p:nvSpPr>
                <p:spPr>
                  <a:xfrm>
                    <a:off x="5118310" y="1424198"/>
                    <a:ext cx="266182" cy="289796"/>
                  </a:xfrm>
                  <a:prstGeom prst="chord">
                    <a:avLst/>
                  </a:prstGeom>
                  <a:solidFill>
                    <a:schemeClr val="tx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Barlow" pitchFamily="2" charset="77"/>
                    </a:endParaRPr>
                  </a:p>
                </p:txBody>
              </p:sp>
              <p:sp>
                <p:nvSpPr>
                  <p:cNvPr id="71" name="Can 70">
                    <a:extLst>
                      <a:ext uri="{FF2B5EF4-FFF2-40B4-BE49-F238E27FC236}">
                        <a16:creationId xmlns:a16="http://schemas.microsoft.com/office/drawing/2014/main" id="{339279C3-DA33-1C29-09D7-B69CA415C047}"/>
                      </a:ext>
                    </a:extLst>
                  </p:cNvPr>
                  <p:cNvSpPr/>
                  <p:nvPr/>
                </p:nvSpPr>
                <p:spPr>
                  <a:xfrm>
                    <a:off x="5194278" y="1876748"/>
                    <a:ext cx="200115" cy="343911"/>
                  </a:xfrm>
                  <a:prstGeom prst="can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Barlow" pitchFamily="2" charset="77"/>
                    </a:endParaRPr>
                  </a:p>
                </p:txBody>
              </p:sp>
              <p:sp>
                <p:nvSpPr>
                  <p:cNvPr id="72" name="Rounded Rectangle 71">
                    <a:extLst>
                      <a:ext uri="{FF2B5EF4-FFF2-40B4-BE49-F238E27FC236}">
                        <a16:creationId xmlns:a16="http://schemas.microsoft.com/office/drawing/2014/main" id="{CE5AA35B-CC44-182C-524B-C2C9857A2FFC}"/>
                      </a:ext>
                    </a:extLst>
                  </p:cNvPr>
                  <p:cNvSpPr/>
                  <p:nvPr/>
                </p:nvSpPr>
                <p:spPr>
                  <a:xfrm>
                    <a:off x="6587995" y="2781716"/>
                    <a:ext cx="1488169" cy="1413279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Barlow" pitchFamily="2" charset="77"/>
                    </a:endParaRPr>
                  </a:p>
                </p:txBody>
              </p:sp>
              <p:sp>
                <p:nvSpPr>
                  <p:cNvPr id="73" name="Rounded Rectangle 72">
                    <a:extLst>
                      <a:ext uri="{FF2B5EF4-FFF2-40B4-BE49-F238E27FC236}">
                        <a16:creationId xmlns:a16="http://schemas.microsoft.com/office/drawing/2014/main" id="{B72B667F-870C-11BC-8A23-18E6FA726FD8}"/>
                      </a:ext>
                    </a:extLst>
                  </p:cNvPr>
                  <p:cNvSpPr/>
                  <p:nvPr/>
                </p:nvSpPr>
                <p:spPr>
                  <a:xfrm>
                    <a:off x="4934974" y="2802340"/>
                    <a:ext cx="1488169" cy="1413279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Barlow" pitchFamily="2" charset="77"/>
                    </a:endParaRPr>
                  </a:p>
                </p:txBody>
              </p:sp>
              <p:sp>
                <p:nvSpPr>
                  <p:cNvPr id="74" name="Rounded Rectangle 73">
                    <a:extLst>
                      <a:ext uri="{FF2B5EF4-FFF2-40B4-BE49-F238E27FC236}">
                        <a16:creationId xmlns:a16="http://schemas.microsoft.com/office/drawing/2014/main" id="{996BB935-9C6A-D149-8DF0-D76C16977929}"/>
                      </a:ext>
                    </a:extLst>
                  </p:cNvPr>
                  <p:cNvSpPr/>
                  <p:nvPr/>
                </p:nvSpPr>
                <p:spPr>
                  <a:xfrm>
                    <a:off x="6745349" y="3009481"/>
                    <a:ext cx="535659" cy="976616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Barlow" pitchFamily="2" charset="77"/>
                    </a:endParaRPr>
                  </a:p>
                </p:txBody>
              </p:sp>
              <p:sp>
                <p:nvSpPr>
                  <p:cNvPr id="75" name="Rounded Rectangle 74">
                    <a:extLst>
                      <a:ext uri="{FF2B5EF4-FFF2-40B4-BE49-F238E27FC236}">
                        <a16:creationId xmlns:a16="http://schemas.microsoft.com/office/drawing/2014/main" id="{34B22DC6-DE9E-80C0-40F9-C396CEB230ED}"/>
                      </a:ext>
                    </a:extLst>
                  </p:cNvPr>
                  <p:cNvSpPr/>
                  <p:nvPr/>
                </p:nvSpPr>
                <p:spPr>
                  <a:xfrm>
                    <a:off x="7436292" y="2993876"/>
                    <a:ext cx="535659" cy="976616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Barlow" pitchFamily="2" charset="77"/>
                    </a:endParaRPr>
                  </a:p>
                </p:txBody>
              </p:sp>
              <p:sp>
                <p:nvSpPr>
                  <p:cNvPr id="76" name="Chord 75">
                    <a:extLst>
                      <a:ext uri="{FF2B5EF4-FFF2-40B4-BE49-F238E27FC236}">
                        <a16:creationId xmlns:a16="http://schemas.microsoft.com/office/drawing/2014/main" id="{DEEFFDAA-E743-7748-D144-39511F3D1678}"/>
                      </a:ext>
                    </a:extLst>
                  </p:cNvPr>
                  <p:cNvSpPr/>
                  <p:nvPr/>
                </p:nvSpPr>
                <p:spPr>
                  <a:xfrm>
                    <a:off x="6832081" y="3083624"/>
                    <a:ext cx="266182" cy="289796"/>
                  </a:xfrm>
                  <a:prstGeom prst="chord">
                    <a:avLst/>
                  </a:prstGeom>
                  <a:solidFill>
                    <a:schemeClr val="tx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Barlow" pitchFamily="2" charset="77"/>
                    </a:endParaRPr>
                  </a:p>
                </p:txBody>
              </p:sp>
              <p:sp>
                <p:nvSpPr>
                  <p:cNvPr id="77" name="Triangle 76">
                    <a:extLst>
                      <a:ext uri="{FF2B5EF4-FFF2-40B4-BE49-F238E27FC236}">
                        <a16:creationId xmlns:a16="http://schemas.microsoft.com/office/drawing/2014/main" id="{E6919073-676D-2777-0986-B424443D8C38}"/>
                      </a:ext>
                    </a:extLst>
                  </p:cNvPr>
                  <p:cNvSpPr/>
                  <p:nvPr/>
                </p:nvSpPr>
                <p:spPr>
                  <a:xfrm>
                    <a:off x="6847292" y="3601183"/>
                    <a:ext cx="336933" cy="291223"/>
                  </a:xfrm>
                  <a:prstGeom prst="triangle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Barlow" pitchFamily="2" charset="77"/>
                    </a:endParaRPr>
                  </a:p>
                </p:txBody>
              </p:sp>
              <p:sp>
                <p:nvSpPr>
                  <p:cNvPr id="78" name="Can 77">
                    <a:extLst>
                      <a:ext uri="{FF2B5EF4-FFF2-40B4-BE49-F238E27FC236}">
                        <a16:creationId xmlns:a16="http://schemas.microsoft.com/office/drawing/2014/main" id="{E956A9BC-704D-278F-19B0-57B84E1A864A}"/>
                      </a:ext>
                    </a:extLst>
                  </p:cNvPr>
                  <p:cNvSpPr/>
                  <p:nvPr/>
                </p:nvSpPr>
                <p:spPr>
                  <a:xfrm>
                    <a:off x="7604387" y="3138273"/>
                    <a:ext cx="200115" cy="343911"/>
                  </a:xfrm>
                  <a:prstGeom prst="can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Barlow" pitchFamily="2" charset="77"/>
                    </a:endParaRPr>
                  </a:p>
                </p:txBody>
              </p:sp>
              <p:sp>
                <p:nvSpPr>
                  <p:cNvPr id="79" name="Snip Diagonal Corner Rectangle 78">
                    <a:extLst>
                      <a:ext uri="{FF2B5EF4-FFF2-40B4-BE49-F238E27FC236}">
                        <a16:creationId xmlns:a16="http://schemas.microsoft.com/office/drawing/2014/main" id="{ED12761B-735E-D6B7-DD10-A89AE06B50EB}"/>
                      </a:ext>
                    </a:extLst>
                  </p:cNvPr>
                  <p:cNvSpPr/>
                  <p:nvPr/>
                </p:nvSpPr>
                <p:spPr>
                  <a:xfrm>
                    <a:off x="7514333" y="3639168"/>
                    <a:ext cx="189788" cy="213595"/>
                  </a:xfrm>
                  <a:prstGeom prst="snip2DiagRect">
                    <a:avLst/>
                  </a:prstGeom>
                  <a:solidFill>
                    <a:schemeClr val="accent3">
                      <a:lumMod val="9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Barlow" pitchFamily="2" charset="77"/>
                    </a:endParaRPr>
                  </a:p>
                </p:txBody>
              </p:sp>
              <p:sp>
                <p:nvSpPr>
                  <p:cNvPr id="80" name="Oval 79">
                    <a:extLst>
                      <a:ext uri="{FF2B5EF4-FFF2-40B4-BE49-F238E27FC236}">
                        <a16:creationId xmlns:a16="http://schemas.microsoft.com/office/drawing/2014/main" id="{F8CF4E0E-7FFD-73EB-59EC-B70FE9C4F915}"/>
                      </a:ext>
                    </a:extLst>
                  </p:cNvPr>
                  <p:cNvSpPr/>
                  <p:nvPr/>
                </p:nvSpPr>
                <p:spPr>
                  <a:xfrm>
                    <a:off x="5527032" y="2953698"/>
                    <a:ext cx="331774" cy="323683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Barlow" pitchFamily="2" charset="77"/>
                    </a:endParaRPr>
                  </a:p>
                </p:txBody>
              </p:sp>
              <p:sp>
                <p:nvSpPr>
                  <p:cNvPr id="81" name="Oval 80">
                    <a:extLst>
                      <a:ext uri="{FF2B5EF4-FFF2-40B4-BE49-F238E27FC236}">
                        <a16:creationId xmlns:a16="http://schemas.microsoft.com/office/drawing/2014/main" id="{33DD7FE4-4730-82B3-E8EE-104B39D4C6FC}"/>
                      </a:ext>
                    </a:extLst>
                  </p:cNvPr>
                  <p:cNvSpPr/>
                  <p:nvPr/>
                </p:nvSpPr>
                <p:spPr>
                  <a:xfrm>
                    <a:off x="5083967" y="2956875"/>
                    <a:ext cx="331774" cy="323683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Barlow" pitchFamily="2" charset="77"/>
                    </a:endParaRPr>
                  </a:p>
                </p:txBody>
              </p:sp>
              <p:sp>
                <p:nvSpPr>
                  <p:cNvPr id="82" name="Oval 81">
                    <a:extLst>
                      <a:ext uri="{FF2B5EF4-FFF2-40B4-BE49-F238E27FC236}">
                        <a16:creationId xmlns:a16="http://schemas.microsoft.com/office/drawing/2014/main" id="{71FA27DC-0B3E-10A5-E352-58238C713AD8}"/>
                      </a:ext>
                    </a:extLst>
                  </p:cNvPr>
                  <p:cNvSpPr/>
                  <p:nvPr/>
                </p:nvSpPr>
                <p:spPr>
                  <a:xfrm>
                    <a:off x="5297055" y="3326434"/>
                    <a:ext cx="331774" cy="323683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Barlow" pitchFamily="2" charset="77"/>
                    </a:endParaRPr>
                  </a:p>
                </p:txBody>
              </p:sp>
              <p:sp>
                <p:nvSpPr>
                  <p:cNvPr id="83" name="Can 82">
                    <a:extLst>
                      <a:ext uri="{FF2B5EF4-FFF2-40B4-BE49-F238E27FC236}">
                        <a16:creationId xmlns:a16="http://schemas.microsoft.com/office/drawing/2014/main" id="{5E1EB5CC-4A6F-AE07-83CF-1E196D17DEFC}"/>
                      </a:ext>
                    </a:extLst>
                  </p:cNvPr>
                  <p:cNvSpPr/>
                  <p:nvPr/>
                </p:nvSpPr>
                <p:spPr>
                  <a:xfrm>
                    <a:off x="7306666" y="1603774"/>
                    <a:ext cx="200115" cy="343911"/>
                  </a:xfrm>
                  <a:prstGeom prst="can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Barlow" pitchFamily="2" charset="77"/>
                    </a:endParaRPr>
                  </a:p>
                </p:txBody>
              </p:sp>
              <p:sp>
                <p:nvSpPr>
                  <p:cNvPr id="84" name="Can 83">
                    <a:extLst>
                      <a:ext uri="{FF2B5EF4-FFF2-40B4-BE49-F238E27FC236}">
                        <a16:creationId xmlns:a16="http://schemas.microsoft.com/office/drawing/2014/main" id="{05C4E2E8-0A2B-025D-EA4B-193112216923}"/>
                      </a:ext>
                    </a:extLst>
                  </p:cNvPr>
                  <p:cNvSpPr/>
                  <p:nvPr/>
                </p:nvSpPr>
                <p:spPr>
                  <a:xfrm>
                    <a:off x="5825870" y="3530252"/>
                    <a:ext cx="200115" cy="343911"/>
                  </a:xfrm>
                  <a:prstGeom prst="can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Barlow" pitchFamily="2" charset="77"/>
                    </a:endParaRPr>
                  </a:p>
                </p:txBody>
              </p:sp>
              <p:sp>
                <p:nvSpPr>
                  <p:cNvPr id="85" name="Google Shape;1100;p51">
                    <a:extLst>
                      <a:ext uri="{FF2B5EF4-FFF2-40B4-BE49-F238E27FC236}">
                        <a16:creationId xmlns:a16="http://schemas.microsoft.com/office/drawing/2014/main" id="{E006848A-FBA2-528D-A2B6-A3D57307D00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812757" y="500269"/>
                    <a:ext cx="1252319" cy="5138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343" h="19367" extrusionOk="0">
                        <a:moveTo>
                          <a:pt x="12840" y="2677"/>
                        </a:moveTo>
                        <a:cubicBezTo>
                          <a:pt x="22435" y="-112"/>
                          <a:pt x="50657" y="-766"/>
                          <a:pt x="58350" y="922"/>
                        </a:cubicBezTo>
                        <a:cubicBezTo>
                          <a:pt x="66043" y="2610"/>
                          <a:pt x="63697" y="9875"/>
                          <a:pt x="59000" y="12803"/>
                        </a:cubicBezTo>
                        <a:cubicBezTo>
                          <a:pt x="54303" y="15731"/>
                          <a:pt x="39871" y="17680"/>
                          <a:pt x="30168" y="18489"/>
                        </a:cubicBezTo>
                        <a:cubicBezTo>
                          <a:pt x="20465" y="19298"/>
                          <a:pt x="3670" y="20294"/>
                          <a:pt x="782" y="17659"/>
                        </a:cubicBezTo>
                        <a:cubicBezTo>
                          <a:pt x="-2106" y="15024"/>
                          <a:pt x="3245" y="5467"/>
                          <a:pt x="12840" y="267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/>
                  <a:lstStyle/>
                  <a:p>
                    <a:endParaRPr lang="en-US">
                      <a:latin typeface="Barlow" pitchFamily="2" charset="77"/>
                    </a:endParaRPr>
                  </a:p>
                </p:txBody>
              </p:sp>
              <p:sp>
                <p:nvSpPr>
                  <p:cNvPr id="86" name="Google Shape;1080;p51">
                    <a:extLst>
                      <a:ext uri="{FF2B5EF4-FFF2-40B4-BE49-F238E27FC236}">
                        <a16:creationId xmlns:a16="http://schemas.microsoft.com/office/drawing/2014/main" id="{47ECF395-39F7-ABDA-A03C-9742C1866F87}"/>
                      </a:ext>
                    </a:extLst>
                  </p:cNvPr>
                  <p:cNvSpPr txBox="1"/>
                  <p:nvPr/>
                </p:nvSpPr>
                <p:spPr>
                  <a:xfrm>
                    <a:off x="5878318" y="470455"/>
                    <a:ext cx="1112500" cy="38493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100" b="1" dirty="0">
                        <a:solidFill>
                          <a:schemeClr val="dk1"/>
                        </a:solidFill>
                        <a:latin typeface="Barlow" pitchFamily="2" charset="77"/>
                        <a:ea typeface="Kanit"/>
                        <a:cs typeface="Kanit"/>
                        <a:sym typeface="Kanit"/>
                      </a:rPr>
                      <a:t>ROOM</a:t>
                    </a:r>
                    <a:endParaRPr sz="1600" b="1" dirty="0">
                      <a:solidFill>
                        <a:srgbClr val="29295F"/>
                      </a:solidFill>
                      <a:latin typeface="Barlow" pitchFamily="2" charset="77"/>
                      <a:ea typeface="Kanit"/>
                      <a:cs typeface="Kanit"/>
                      <a:sym typeface="Kanit"/>
                    </a:endParaRPr>
                  </a:p>
                </p:txBody>
              </p:sp>
              <p:sp>
                <p:nvSpPr>
                  <p:cNvPr id="87" name="Google Shape;1100;p51">
                    <a:extLst>
                      <a:ext uri="{FF2B5EF4-FFF2-40B4-BE49-F238E27FC236}">
                        <a16:creationId xmlns:a16="http://schemas.microsoft.com/office/drawing/2014/main" id="{4C697509-D6D0-66F7-0B3D-6BB72D34A99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827702" y="999550"/>
                    <a:ext cx="742856" cy="237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343" h="19367" extrusionOk="0">
                        <a:moveTo>
                          <a:pt x="12840" y="2677"/>
                        </a:moveTo>
                        <a:cubicBezTo>
                          <a:pt x="22435" y="-112"/>
                          <a:pt x="50657" y="-766"/>
                          <a:pt x="58350" y="922"/>
                        </a:cubicBezTo>
                        <a:cubicBezTo>
                          <a:pt x="66043" y="2610"/>
                          <a:pt x="63697" y="9875"/>
                          <a:pt x="59000" y="12803"/>
                        </a:cubicBezTo>
                        <a:cubicBezTo>
                          <a:pt x="54303" y="15731"/>
                          <a:pt x="39871" y="17680"/>
                          <a:pt x="30168" y="18489"/>
                        </a:cubicBezTo>
                        <a:cubicBezTo>
                          <a:pt x="20465" y="19298"/>
                          <a:pt x="3670" y="20294"/>
                          <a:pt x="782" y="17659"/>
                        </a:cubicBezTo>
                        <a:cubicBezTo>
                          <a:pt x="-2106" y="15024"/>
                          <a:pt x="3245" y="5467"/>
                          <a:pt x="12840" y="267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/>
                  <a:lstStyle/>
                  <a:p>
                    <a:endParaRPr lang="en-US">
                      <a:latin typeface="Barlow" pitchFamily="2" charset="77"/>
                    </a:endParaRPr>
                  </a:p>
                </p:txBody>
              </p:sp>
              <p:sp>
                <p:nvSpPr>
                  <p:cNvPr id="88" name="Google Shape;1080;p51">
                    <a:extLst>
                      <a:ext uri="{FF2B5EF4-FFF2-40B4-BE49-F238E27FC236}">
                        <a16:creationId xmlns:a16="http://schemas.microsoft.com/office/drawing/2014/main" id="{8CE98676-7F7A-2E26-4614-04E3F984552D}"/>
                      </a:ext>
                    </a:extLst>
                  </p:cNvPr>
                  <p:cNvSpPr txBox="1"/>
                  <p:nvPr/>
                </p:nvSpPr>
                <p:spPr>
                  <a:xfrm>
                    <a:off x="4833076" y="926912"/>
                    <a:ext cx="742046" cy="18851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800" b="1" dirty="0">
                        <a:solidFill>
                          <a:schemeClr val="dk1"/>
                        </a:solidFill>
                        <a:latin typeface="Barlow" pitchFamily="2" charset="77"/>
                        <a:ea typeface="Kanit"/>
                        <a:cs typeface="Kanit"/>
                        <a:sym typeface="Kanit"/>
                      </a:rPr>
                      <a:t>BOX</a:t>
                    </a:r>
                    <a:endParaRPr sz="800" b="1" dirty="0">
                      <a:solidFill>
                        <a:srgbClr val="29295F"/>
                      </a:solidFill>
                      <a:latin typeface="Barlow" pitchFamily="2" charset="77"/>
                      <a:ea typeface="Kanit"/>
                      <a:cs typeface="Kanit"/>
                      <a:sym typeface="Kanit"/>
                    </a:endParaRPr>
                  </a:p>
                </p:txBody>
              </p:sp>
              <p:sp>
                <p:nvSpPr>
                  <p:cNvPr id="89" name="Google Shape;1100;p51">
                    <a:extLst>
                      <a:ext uri="{FF2B5EF4-FFF2-40B4-BE49-F238E27FC236}">
                        <a16:creationId xmlns:a16="http://schemas.microsoft.com/office/drawing/2014/main" id="{860ACA09-5E04-C1EC-AF65-4041C26FC3E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948379" y="974555"/>
                    <a:ext cx="742856" cy="237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343" h="19367" extrusionOk="0">
                        <a:moveTo>
                          <a:pt x="12840" y="2677"/>
                        </a:moveTo>
                        <a:cubicBezTo>
                          <a:pt x="22435" y="-112"/>
                          <a:pt x="50657" y="-766"/>
                          <a:pt x="58350" y="922"/>
                        </a:cubicBezTo>
                        <a:cubicBezTo>
                          <a:pt x="66043" y="2610"/>
                          <a:pt x="63697" y="9875"/>
                          <a:pt x="59000" y="12803"/>
                        </a:cubicBezTo>
                        <a:cubicBezTo>
                          <a:pt x="54303" y="15731"/>
                          <a:pt x="39871" y="17680"/>
                          <a:pt x="30168" y="18489"/>
                        </a:cubicBezTo>
                        <a:cubicBezTo>
                          <a:pt x="20465" y="19298"/>
                          <a:pt x="3670" y="20294"/>
                          <a:pt x="782" y="17659"/>
                        </a:cubicBezTo>
                        <a:cubicBezTo>
                          <a:pt x="-2106" y="15024"/>
                          <a:pt x="3245" y="5467"/>
                          <a:pt x="12840" y="267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/>
                  <a:lstStyle/>
                  <a:p>
                    <a:endParaRPr lang="en-US">
                      <a:latin typeface="Barlow" pitchFamily="2" charset="77"/>
                    </a:endParaRPr>
                  </a:p>
                </p:txBody>
              </p:sp>
              <p:sp>
                <p:nvSpPr>
                  <p:cNvPr id="90" name="Google Shape;1080;p51">
                    <a:extLst>
                      <a:ext uri="{FF2B5EF4-FFF2-40B4-BE49-F238E27FC236}">
                        <a16:creationId xmlns:a16="http://schemas.microsoft.com/office/drawing/2014/main" id="{7B8C2FBD-9342-77F9-B8BA-1E517ED589CC}"/>
                      </a:ext>
                    </a:extLst>
                  </p:cNvPr>
                  <p:cNvSpPr txBox="1"/>
                  <p:nvPr/>
                </p:nvSpPr>
                <p:spPr>
                  <a:xfrm>
                    <a:off x="6909983" y="893016"/>
                    <a:ext cx="742048" cy="16901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800" b="1" dirty="0">
                        <a:solidFill>
                          <a:schemeClr val="dk1"/>
                        </a:solidFill>
                        <a:latin typeface="Barlow" pitchFamily="2" charset="77"/>
                        <a:ea typeface="Kanit"/>
                        <a:cs typeface="Kanit"/>
                        <a:sym typeface="Kanit"/>
                      </a:rPr>
                      <a:t>BOX</a:t>
                    </a:r>
                    <a:endParaRPr sz="800" b="1" dirty="0">
                      <a:solidFill>
                        <a:srgbClr val="29295F"/>
                      </a:solidFill>
                      <a:latin typeface="Barlow" pitchFamily="2" charset="77"/>
                      <a:ea typeface="Kanit"/>
                      <a:cs typeface="Kanit"/>
                      <a:sym typeface="Kanit"/>
                    </a:endParaRPr>
                  </a:p>
                </p:txBody>
              </p:sp>
              <p:sp>
                <p:nvSpPr>
                  <p:cNvPr id="91" name="Google Shape;1100;p51">
                    <a:extLst>
                      <a:ext uri="{FF2B5EF4-FFF2-40B4-BE49-F238E27FC236}">
                        <a16:creationId xmlns:a16="http://schemas.microsoft.com/office/drawing/2014/main" id="{82FA542A-F18D-4E19-DED9-0ED61DE09DE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978115" y="2655552"/>
                    <a:ext cx="742856" cy="237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343" h="19367" extrusionOk="0">
                        <a:moveTo>
                          <a:pt x="12840" y="2677"/>
                        </a:moveTo>
                        <a:cubicBezTo>
                          <a:pt x="22435" y="-112"/>
                          <a:pt x="50657" y="-766"/>
                          <a:pt x="58350" y="922"/>
                        </a:cubicBezTo>
                        <a:cubicBezTo>
                          <a:pt x="66043" y="2610"/>
                          <a:pt x="63697" y="9875"/>
                          <a:pt x="59000" y="12803"/>
                        </a:cubicBezTo>
                        <a:cubicBezTo>
                          <a:pt x="54303" y="15731"/>
                          <a:pt x="39871" y="17680"/>
                          <a:pt x="30168" y="18489"/>
                        </a:cubicBezTo>
                        <a:cubicBezTo>
                          <a:pt x="20465" y="19298"/>
                          <a:pt x="3670" y="20294"/>
                          <a:pt x="782" y="17659"/>
                        </a:cubicBezTo>
                        <a:cubicBezTo>
                          <a:pt x="-2106" y="15024"/>
                          <a:pt x="3245" y="5467"/>
                          <a:pt x="12840" y="267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/>
                  <a:lstStyle/>
                  <a:p>
                    <a:endParaRPr lang="en-US">
                      <a:latin typeface="Barlow" pitchFamily="2" charset="77"/>
                    </a:endParaRPr>
                  </a:p>
                </p:txBody>
              </p:sp>
              <p:sp>
                <p:nvSpPr>
                  <p:cNvPr id="92" name="Google Shape;1080;p51">
                    <a:extLst>
                      <a:ext uri="{FF2B5EF4-FFF2-40B4-BE49-F238E27FC236}">
                        <a16:creationId xmlns:a16="http://schemas.microsoft.com/office/drawing/2014/main" id="{D7C040ED-6236-0F25-A59C-D334596B6638}"/>
                      </a:ext>
                    </a:extLst>
                  </p:cNvPr>
                  <p:cNvSpPr txBox="1"/>
                  <p:nvPr/>
                </p:nvSpPr>
                <p:spPr>
                  <a:xfrm>
                    <a:off x="6895583" y="2585123"/>
                    <a:ext cx="790740" cy="17401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800" b="1" dirty="0">
                        <a:solidFill>
                          <a:schemeClr val="dk1"/>
                        </a:solidFill>
                        <a:latin typeface="Barlow" pitchFamily="2" charset="77"/>
                        <a:ea typeface="Kanit"/>
                        <a:cs typeface="Kanit"/>
                        <a:sym typeface="Kanit"/>
                      </a:rPr>
                      <a:t>BOX</a:t>
                    </a:r>
                    <a:endParaRPr sz="1000" b="1" dirty="0">
                      <a:solidFill>
                        <a:srgbClr val="29295F"/>
                      </a:solidFill>
                      <a:latin typeface="Barlow" pitchFamily="2" charset="77"/>
                      <a:ea typeface="Kanit"/>
                      <a:cs typeface="Kanit"/>
                      <a:sym typeface="Kanit"/>
                    </a:endParaRPr>
                  </a:p>
                </p:txBody>
              </p:sp>
              <p:sp>
                <p:nvSpPr>
                  <p:cNvPr id="93" name="Google Shape;1100;p51">
                    <a:extLst>
                      <a:ext uri="{FF2B5EF4-FFF2-40B4-BE49-F238E27FC236}">
                        <a16:creationId xmlns:a16="http://schemas.microsoft.com/office/drawing/2014/main" id="{FC0A1B28-FC8E-F918-352D-9CAE41C9E08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944182" y="4033760"/>
                    <a:ext cx="742856" cy="237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343" h="19367" extrusionOk="0">
                        <a:moveTo>
                          <a:pt x="12840" y="2677"/>
                        </a:moveTo>
                        <a:cubicBezTo>
                          <a:pt x="22435" y="-112"/>
                          <a:pt x="50657" y="-766"/>
                          <a:pt x="58350" y="922"/>
                        </a:cubicBezTo>
                        <a:cubicBezTo>
                          <a:pt x="66043" y="2610"/>
                          <a:pt x="63697" y="9875"/>
                          <a:pt x="59000" y="12803"/>
                        </a:cubicBezTo>
                        <a:cubicBezTo>
                          <a:pt x="54303" y="15731"/>
                          <a:pt x="39871" y="17680"/>
                          <a:pt x="30168" y="18489"/>
                        </a:cubicBezTo>
                        <a:cubicBezTo>
                          <a:pt x="20465" y="19298"/>
                          <a:pt x="3670" y="20294"/>
                          <a:pt x="782" y="17659"/>
                        </a:cubicBezTo>
                        <a:cubicBezTo>
                          <a:pt x="-2106" y="15024"/>
                          <a:pt x="3245" y="5467"/>
                          <a:pt x="12840" y="267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/>
                  <a:lstStyle/>
                  <a:p>
                    <a:endParaRPr lang="en-US">
                      <a:latin typeface="Barlow" pitchFamily="2" charset="77"/>
                    </a:endParaRPr>
                  </a:p>
                </p:txBody>
              </p:sp>
              <p:sp>
                <p:nvSpPr>
                  <p:cNvPr id="94" name="Google Shape;1080;p51">
                    <a:extLst>
                      <a:ext uri="{FF2B5EF4-FFF2-40B4-BE49-F238E27FC236}">
                        <a16:creationId xmlns:a16="http://schemas.microsoft.com/office/drawing/2014/main" id="{EFFF5CDE-6636-5F83-0EDA-8E7244955CCE}"/>
                      </a:ext>
                    </a:extLst>
                  </p:cNvPr>
                  <p:cNvSpPr txBox="1"/>
                  <p:nvPr/>
                </p:nvSpPr>
                <p:spPr>
                  <a:xfrm>
                    <a:off x="4921757" y="3894019"/>
                    <a:ext cx="772297" cy="2297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800" b="1" dirty="0">
                        <a:solidFill>
                          <a:schemeClr val="dk1"/>
                        </a:solidFill>
                        <a:latin typeface="Barlow" pitchFamily="2" charset="77"/>
                        <a:ea typeface="Kanit"/>
                        <a:cs typeface="Kanit"/>
                        <a:sym typeface="Kanit"/>
                      </a:rPr>
                      <a:t>BOX</a:t>
                    </a:r>
                    <a:endParaRPr sz="1000" b="1" dirty="0">
                      <a:solidFill>
                        <a:srgbClr val="29295F"/>
                      </a:solidFill>
                      <a:latin typeface="Barlow" pitchFamily="2" charset="77"/>
                      <a:ea typeface="Kanit"/>
                      <a:cs typeface="Kanit"/>
                      <a:sym typeface="Kanit"/>
                    </a:endParaRPr>
                  </a:p>
                </p:txBody>
              </p:sp>
            </p:grp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B797A399-4994-7C41-398A-D62C7A2500AC}"/>
                    </a:ext>
                  </a:extLst>
                </p:cNvPr>
                <p:cNvGrpSpPr/>
                <p:nvPr/>
              </p:nvGrpSpPr>
              <p:grpSpPr>
                <a:xfrm>
                  <a:off x="319088" y="483056"/>
                  <a:ext cx="695458" cy="301921"/>
                  <a:chOff x="5777082" y="1300936"/>
                  <a:chExt cx="695458" cy="301921"/>
                </a:xfrm>
              </p:grpSpPr>
              <p:sp>
                <p:nvSpPr>
                  <p:cNvPr id="101" name="Google Shape;1100;p51">
                    <a:extLst>
                      <a:ext uri="{FF2B5EF4-FFF2-40B4-BE49-F238E27FC236}">
                        <a16:creationId xmlns:a16="http://schemas.microsoft.com/office/drawing/2014/main" id="{F7E2A622-183C-DED8-90A1-1CFE44637F3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777082" y="1317493"/>
                    <a:ext cx="695458" cy="2853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343" h="19367" extrusionOk="0">
                        <a:moveTo>
                          <a:pt x="12840" y="2677"/>
                        </a:moveTo>
                        <a:cubicBezTo>
                          <a:pt x="22435" y="-112"/>
                          <a:pt x="50657" y="-766"/>
                          <a:pt x="58350" y="922"/>
                        </a:cubicBezTo>
                        <a:cubicBezTo>
                          <a:pt x="66043" y="2610"/>
                          <a:pt x="63697" y="9875"/>
                          <a:pt x="59000" y="12803"/>
                        </a:cubicBezTo>
                        <a:cubicBezTo>
                          <a:pt x="54303" y="15731"/>
                          <a:pt x="39871" y="17680"/>
                          <a:pt x="30168" y="18489"/>
                        </a:cubicBezTo>
                        <a:cubicBezTo>
                          <a:pt x="20465" y="19298"/>
                          <a:pt x="3670" y="20294"/>
                          <a:pt x="782" y="17659"/>
                        </a:cubicBezTo>
                        <a:cubicBezTo>
                          <a:pt x="-2106" y="15024"/>
                          <a:pt x="3245" y="5467"/>
                          <a:pt x="12840" y="267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/>
                  <a:lstStyle/>
                  <a:p>
                    <a:endParaRPr lang="en-US">
                      <a:latin typeface="Barlow" pitchFamily="2" charset="77"/>
                    </a:endParaRPr>
                  </a:p>
                </p:txBody>
              </p:sp>
              <p:sp>
                <p:nvSpPr>
                  <p:cNvPr id="102" name="Google Shape;1080;p51">
                    <a:extLst>
                      <a:ext uri="{FF2B5EF4-FFF2-40B4-BE49-F238E27FC236}">
                        <a16:creationId xmlns:a16="http://schemas.microsoft.com/office/drawing/2014/main" id="{8344D22E-7971-D964-9AA1-F3C958350FA3}"/>
                      </a:ext>
                    </a:extLst>
                  </p:cNvPr>
                  <p:cNvSpPr txBox="1"/>
                  <p:nvPr/>
                </p:nvSpPr>
                <p:spPr>
                  <a:xfrm>
                    <a:off x="5813491" y="1300936"/>
                    <a:ext cx="617812" cy="21376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100" b="1" dirty="0">
                        <a:solidFill>
                          <a:schemeClr val="dk1"/>
                        </a:solidFill>
                        <a:latin typeface="Barlow" pitchFamily="2" charset="77"/>
                        <a:ea typeface="Kanit"/>
                        <a:cs typeface="Kanit"/>
                        <a:sym typeface="Kanit"/>
                      </a:rPr>
                      <a:t>ROOM</a:t>
                    </a:r>
                    <a:endParaRPr sz="1600" b="1" dirty="0">
                      <a:solidFill>
                        <a:srgbClr val="29295F"/>
                      </a:solidFill>
                      <a:latin typeface="Barlow" pitchFamily="2" charset="77"/>
                      <a:ea typeface="Kanit"/>
                      <a:cs typeface="Kanit"/>
                      <a:sym typeface="Kanit"/>
                    </a:endParaRPr>
                  </a:p>
                </p:txBody>
              </p:sp>
            </p:grpSp>
            <p:grpSp>
              <p:nvGrpSpPr>
                <p:cNvPr id="106" name="Group 105">
                  <a:extLst>
                    <a:ext uri="{FF2B5EF4-FFF2-40B4-BE49-F238E27FC236}">
                      <a16:creationId xmlns:a16="http://schemas.microsoft.com/office/drawing/2014/main" id="{5DC97E7C-A1D3-D577-927F-46E19F60492A}"/>
                    </a:ext>
                  </a:extLst>
                </p:cNvPr>
                <p:cNvGrpSpPr/>
                <p:nvPr/>
              </p:nvGrpSpPr>
              <p:grpSpPr>
                <a:xfrm>
                  <a:off x="160249" y="2785091"/>
                  <a:ext cx="695458" cy="301921"/>
                  <a:chOff x="5777082" y="1300936"/>
                  <a:chExt cx="695458" cy="301921"/>
                </a:xfrm>
              </p:grpSpPr>
              <p:sp>
                <p:nvSpPr>
                  <p:cNvPr id="107" name="Google Shape;1100;p51">
                    <a:extLst>
                      <a:ext uri="{FF2B5EF4-FFF2-40B4-BE49-F238E27FC236}">
                        <a16:creationId xmlns:a16="http://schemas.microsoft.com/office/drawing/2014/main" id="{85769142-BCA7-05A9-FB51-7CB88A5C90F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777082" y="1317493"/>
                    <a:ext cx="695458" cy="2853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343" h="19367" extrusionOk="0">
                        <a:moveTo>
                          <a:pt x="12840" y="2677"/>
                        </a:moveTo>
                        <a:cubicBezTo>
                          <a:pt x="22435" y="-112"/>
                          <a:pt x="50657" y="-766"/>
                          <a:pt x="58350" y="922"/>
                        </a:cubicBezTo>
                        <a:cubicBezTo>
                          <a:pt x="66043" y="2610"/>
                          <a:pt x="63697" y="9875"/>
                          <a:pt x="59000" y="12803"/>
                        </a:cubicBezTo>
                        <a:cubicBezTo>
                          <a:pt x="54303" y="15731"/>
                          <a:pt x="39871" y="17680"/>
                          <a:pt x="30168" y="18489"/>
                        </a:cubicBezTo>
                        <a:cubicBezTo>
                          <a:pt x="20465" y="19298"/>
                          <a:pt x="3670" y="20294"/>
                          <a:pt x="782" y="17659"/>
                        </a:cubicBezTo>
                        <a:cubicBezTo>
                          <a:pt x="-2106" y="15024"/>
                          <a:pt x="3245" y="5467"/>
                          <a:pt x="12840" y="267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/>
                  <a:lstStyle/>
                  <a:p>
                    <a:endParaRPr lang="en-US">
                      <a:latin typeface="Barlow" pitchFamily="2" charset="77"/>
                    </a:endParaRPr>
                  </a:p>
                </p:txBody>
              </p:sp>
              <p:sp>
                <p:nvSpPr>
                  <p:cNvPr id="108" name="Google Shape;1080;p51">
                    <a:extLst>
                      <a:ext uri="{FF2B5EF4-FFF2-40B4-BE49-F238E27FC236}">
                        <a16:creationId xmlns:a16="http://schemas.microsoft.com/office/drawing/2014/main" id="{23FEA986-44A6-134D-80AB-66E337D3BC33}"/>
                      </a:ext>
                    </a:extLst>
                  </p:cNvPr>
                  <p:cNvSpPr txBox="1"/>
                  <p:nvPr/>
                </p:nvSpPr>
                <p:spPr>
                  <a:xfrm>
                    <a:off x="5813491" y="1300936"/>
                    <a:ext cx="617812" cy="21376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100" b="1" dirty="0">
                        <a:solidFill>
                          <a:schemeClr val="dk1"/>
                        </a:solidFill>
                        <a:latin typeface="Barlow" pitchFamily="2" charset="77"/>
                        <a:ea typeface="Kanit"/>
                        <a:cs typeface="Kanit"/>
                        <a:sym typeface="Kanit"/>
                      </a:rPr>
                      <a:t>ROOM</a:t>
                    </a:r>
                    <a:endParaRPr sz="1600" b="1" dirty="0">
                      <a:solidFill>
                        <a:srgbClr val="29295F"/>
                      </a:solidFill>
                      <a:latin typeface="Barlow" pitchFamily="2" charset="77"/>
                      <a:ea typeface="Kanit"/>
                      <a:cs typeface="Kanit"/>
                      <a:sym typeface="Kanit"/>
                    </a:endParaRPr>
                  </a:p>
                </p:txBody>
              </p:sp>
            </p:grpSp>
          </p:grpSp>
        </p:grpSp>
        <p:sp>
          <p:nvSpPr>
            <p:cNvPr id="112" name="Rounded Rectangle 111">
              <a:extLst>
                <a:ext uri="{FF2B5EF4-FFF2-40B4-BE49-F238E27FC236}">
                  <a16:creationId xmlns:a16="http://schemas.microsoft.com/office/drawing/2014/main" id="{BCDC5983-E8E6-3CCC-E6D4-2C57B52A2A2C}"/>
                </a:ext>
              </a:extLst>
            </p:cNvPr>
            <p:cNvSpPr/>
            <p:nvPr/>
          </p:nvSpPr>
          <p:spPr>
            <a:xfrm>
              <a:off x="366932" y="953735"/>
              <a:ext cx="297471" cy="54235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rlow" pitchFamily="2" charset="77"/>
              </a:endParaRPr>
            </a:p>
          </p:txBody>
        </p:sp>
        <p:sp>
          <p:nvSpPr>
            <p:cNvPr id="113" name="Rounded Rectangle 112">
              <a:extLst>
                <a:ext uri="{FF2B5EF4-FFF2-40B4-BE49-F238E27FC236}">
                  <a16:creationId xmlns:a16="http://schemas.microsoft.com/office/drawing/2014/main" id="{88849A93-7B7A-4182-F908-B12F8890A05B}"/>
                </a:ext>
              </a:extLst>
            </p:cNvPr>
            <p:cNvSpPr/>
            <p:nvPr/>
          </p:nvSpPr>
          <p:spPr>
            <a:xfrm>
              <a:off x="791814" y="953735"/>
              <a:ext cx="297471" cy="54235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rlow" pitchFamily="2" charset="77"/>
              </a:endParaRPr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6D19D840-40A8-C70B-BCE5-4D80D62F96E3}"/>
                </a:ext>
              </a:extLst>
            </p:cNvPr>
            <p:cNvGrpSpPr/>
            <p:nvPr/>
          </p:nvGrpSpPr>
          <p:grpSpPr>
            <a:xfrm>
              <a:off x="1287236" y="137535"/>
              <a:ext cx="1218803" cy="587850"/>
              <a:chOff x="110096" y="372675"/>
              <a:chExt cx="1258239" cy="656925"/>
            </a:xfrm>
          </p:grpSpPr>
          <p:sp>
            <p:nvSpPr>
              <p:cNvPr id="115" name="Google Shape;1100;p51">
                <a:extLst>
                  <a:ext uri="{FF2B5EF4-FFF2-40B4-BE49-F238E27FC236}">
                    <a16:creationId xmlns:a16="http://schemas.microsoft.com/office/drawing/2014/main" id="{A59F0AF9-006F-C0EC-DFDD-461EDA19132A}"/>
                  </a:ext>
                </a:extLst>
              </p:cNvPr>
              <p:cNvSpPr/>
              <p:nvPr/>
            </p:nvSpPr>
            <p:spPr>
              <a:xfrm rot="10800000">
                <a:off x="110097" y="372675"/>
                <a:ext cx="1258238" cy="656925"/>
              </a:xfrm>
              <a:custGeom>
                <a:avLst/>
                <a:gdLst/>
                <a:ahLst/>
                <a:cxnLst/>
                <a:rect l="l" t="t" r="r" b="b"/>
                <a:pathLst>
                  <a:path w="63343" h="19367" extrusionOk="0">
                    <a:moveTo>
                      <a:pt x="12840" y="2677"/>
                    </a:moveTo>
                    <a:cubicBezTo>
                      <a:pt x="22435" y="-112"/>
                      <a:pt x="50657" y="-766"/>
                      <a:pt x="58350" y="922"/>
                    </a:cubicBezTo>
                    <a:cubicBezTo>
                      <a:pt x="66043" y="2610"/>
                      <a:pt x="63697" y="9875"/>
                      <a:pt x="59000" y="12803"/>
                    </a:cubicBezTo>
                    <a:cubicBezTo>
                      <a:pt x="54303" y="15731"/>
                      <a:pt x="39871" y="17680"/>
                      <a:pt x="30168" y="18489"/>
                    </a:cubicBezTo>
                    <a:cubicBezTo>
                      <a:pt x="20465" y="19298"/>
                      <a:pt x="3670" y="20294"/>
                      <a:pt x="782" y="17659"/>
                    </a:cubicBezTo>
                    <a:cubicBezTo>
                      <a:pt x="-2106" y="15024"/>
                      <a:pt x="3245" y="5467"/>
                      <a:pt x="12840" y="267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</p:sp>
          <p:sp>
            <p:nvSpPr>
              <p:cNvPr id="116" name="Google Shape;1080;p51">
                <a:extLst>
                  <a:ext uri="{FF2B5EF4-FFF2-40B4-BE49-F238E27FC236}">
                    <a16:creationId xmlns:a16="http://schemas.microsoft.com/office/drawing/2014/main" id="{B3C803FD-1418-8527-1A9E-1073977D828B}"/>
                  </a:ext>
                </a:extLst>
              </p:cNvPr>
              <p:cNvSpPr txBox="1"/>
              <p:nvPr/>
            </p:nvSpPr>
            <p:spPr>
              <a:xfrm>
                <a:off x="110096" y="428289"/>
                <a:ext cx="1258239" cy="4689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 dirty="0">
                    <a:solidFill>
                      <a:schemeClr val="tx2">
                        <a:lumMod val="90000"/>
                      </a:schemeClr>
                    </a:solidFill>
                    <a:latin typeface="Barlow" pitchFamily="2" charset="77"/>
                    <a:ea typeface="Kanit"/>
                    <a:cs typeface="Kanit"/>
                    <a:sym typeface="Kanit"/>
                  </a:rPr>
                  <a:t>LOCATION</a:t>
                </a:r>
                <a:endParaRPr sz="1600" b="1" dirty="0">
                  <a:solidFill>
                    <a:schemeClr val="tx2">
                      <a:lumMod val="90000"/>
                    </a:schemeClr>
                  </a:solidFill>
                  <a:latin typeface="Barlow" pitchFamily="2" charset="77"/>
                  <a:ea typeface="Kanit"/>
                  <a:cs typeface="Kanit"/>
                  <a:sym typeface="Kanit"/>
                </a:endParaRPr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078FDB02-8131-E4A6-05EE-BD0789F3B8BB}"/>
                </a:ext>
              </a:extLst>
            </p:cNvPr>
            <p:cNvGrpSpPr/>
            <p:nvPr/>
          </p:nvGrpSpPr>
          <p:grpSpPr>
            <a:xfrm>
              <a:off x="2425706" y="2884020"/>
              <a:ext cx="892859" cy="899543"/>
              <a:chOff x="5405652" y="2192227"/>
              <a:chExt cx="892859" cy="899543"/>
            </a:xfrm>
          </p:grpSpPr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41D824F5-63C9-D1C2-AAE9-1E6DB82C03FC}"/>
                  </a:ext>
                </a:extLst>
              </p:cNvPr>
              <p:cNvGrpSpPr/>
              <p:nvPr/>
            </p:nvGrpSpPr>
            <p:grpSpPr>
              <a:xfrm>
                <a:off x="5436594" y="2192227"/>
                <a:ext cx="826434" cy="784845"/>
                <a:chOff x="5436594" y="2192227"/>
                <a:chExt cx="826434" cy="784845"/>
              </a:xfrm>
            </p:grpSpPr>
            <p:sp>
              <p:nvSpPr>
                <p:cNvPr id="125" name="Rounded Rectangle 124">
                  <a:extLst>
                    <a:ext uri="{FF2B5EF4-FFF2-40B4-BE49-F238E27FC236}">
                      <a16:creationId xmlns:a16="http://schemas.microsoft.com/office/drawing/2014/main" id="{E604B049-5FB4-EB17-F7B7-70131F73D190}"/>
                    </a:ext>
                  </a:extLst>
                </p:cNvPr>
                <p:cNvSpPr/>
                <p:nvPr/>
              </p:nvSpPr>
              <p:spPr>
                <a:xfrm>
                  <a:off x="5436594" y="2192227"/>
                  <a:ext cx="826434" cy="784845"/>
                </a:xfrm>
                <a:prstGeom prst="roundRect">
                  <a:avLst/>
                </a:prstGeom>
                <a:ln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Barlow" pitchFamily="2" charset="77"/>
                  </a:endParaRPr>
                </a:p>
              </p:txBody>
            </p:sp>
            <p:grpSp>
              <p:nvGrpSpPr>
                <p:cNvPr id="126" name="Group 125">
                  <a:extLst>
                    <a:ext uri="{FF2B5EF4-FFF2-40B4-BE49-F238E27FC236}">
                      <a16:creationId xmlns:a16="http://schemas.microsoft.com/office/drawing/2014/main" id="{27056182-2216-E492-FF99-A663825E919D}"/>
                    </a:ext>
                  </a:extLst>
                </p:cNvPr>
                <p:cNvGrpSpPr/>
                <p:nvPr/>
              </p:nvGrpSpPr>
              <p:grpSpPr>
                <a:xfrm>
                  <a:off x="5519335" y="2276281"/>
                  <a:ext cx="601980" cy="410437"/>
                  <a:chOff x="5519335" y="2276281"/>
                  <a:chExt cx="601980" cy="410437"/>
                </a:xfrm>
              </p:grpSpPr>
              <p:grpSp>
                <p:nvGrpSpPr>
                  <p:cNvPr id="127" name="Group 126">
                    <a:extLst>
                      <a:ext uri="{FF2B5EF4-FFF2-40B4-BE49-F238E27FC236}">
                        <a16:creationId xmlns:a16="http://schemas.microsoft.com/office/drawing/2014/main" id="{AEC1FB91-5C1E-A66E-D775-90E1B4EF03D8}"/>
                      </a:ext>
                    </a:extLst>
                  </p:cNvPr>
                  <p:cNvGrpSpPr/>
                  <p:nvPr/>
                </p:nvGrpSpPr>
                <p:grpSpPr>
                  <a:xfrm>
                    <a:off x="5519335" y="2276281"/>
                    <a:ext cx="430296" cy="386747"/>
                    <a:chOff x="5519335" y="2276281"/>
                    <a:chExt cx="430296" cy="386747"/>
                  </a:xfrm>
                </p:grpSpPr>
                <p:sp>
                  <p:nvSpPr>
                    <p:cNvPr id="129" name="Oval 128">
                      <a:extLst>
                        <a:ext uri="{FF2B5EF4-FFF2-40B4-BE49-F238E27FC236}">
                          <a16:creationId xmlns:a16="http://schemas.microsoft.com/office/drawing/2014/main" id="{F35FEF12-710C-7101-7E8E-B280859CCA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65385" y="2276281"/>
                      <a:ext cx="184246" cy="179753"/>
                    </a:xfrm>
                    <a:prstGeom prst="ellipse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Barlow" pitchFamily="2" charset="77"/>
                      </a:endParaRPr>
                    </a:p>
                  </p:txBody>
                </p:sp>
                <p:sp>
                  <p:nvSpPr>
                    <p:cNvPr id="130" name="Oval 129">
                      <a:extLst>
                        <a:ext uri="{FF2B5EF4-FFF2-40B4-BE49-F238E27FC236}">
                          <a16:creationId xmlns:a16="http://schemas.microsoft.com/office/drawing/2014/main" id="{0980BDCA-AF2D-6A0A-2172-EC258D1825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19335" y="2278046"/>
                      <a:ext cx="184246" cy="179753"/>
                    </a:xfrm>
                    <a:prstGeom prst="ellipse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Barlow" pitchFamily="2" charset="77"/>
                      </a:endParaRPr>
                    </a:p>
                  </p:txBody>
                </p:sp>
                <p:sp>
                  <p:nvSpPr>
                    <p:cNvPr id="131" name="Oval 130">
                      <a:extLst>
                        <a:ext uri="{FF2B5EF4-FFF2-40B4-BE49-F238E27FC236}">
                          <a16:creationId xmlns:a16="http://schemas.microsoft.com/office/drawing/2014/main" id="{1C3833BA-0CCF-6D0B-0638-41C20EBA99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37670" y="2483275"/>
                      <a:ext cx="184246" cy="179753"/>
                    </a:xfrm>
                    <a:prstGeom prst="ellipse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Barlow" pitchFamily="2" charset="77"/>
                      </a:endParaRPr>
                    </a:p>
                  </p:txBody>
                </p:sp>
              </p:grpSp>
              <p:sp>
                <p:nvSpPr>
                  <p:cNvPr id="128" name="Can 127">
                    <a:extLst>
                      <a:ext uri="{FF2B5EF4-FFF2-40B4-BE49-F238E27FC236}">
                        <a16:creationId xmlns:a16="http://schemas.microsoft.com/office/drawing/2014/main" id="{4FD7463B-3ACD-D380-9C99-9E62F8E1EF0B}"/>
                      </a:ext>
                    </a:extLst>
                  </p:cNvPr>
                  <p:cNvSpPr/>
                  <p:nvPr/>
                </p:nvSpPr>
                <p:spPr>
                  <a:xfrm>
                    <a:off x="6010184" y="2495732"/>
                    <a:ext cx="111131" cy="190986"/>
                  </a:xfrm>
                  <a:prstGeom prst="can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Barlow" pitchFamily="2" charset="77"/>
                    </a:endParaRPr>
                  </a:p>
                </p:txBody>
              </p:sp>
            </p:grpSp>
          </p:grpSp>
          <p:sp>
            <p:nvSpPr>
              <p:cNvPr id="123" name="Google Shape;1100;p51">
                <a:extLst>
                  <a:ext uri="{FF2B5EF4-FFF2-40B4-BE49-F238E27FC236}">
                    <a16:creationId xmlns:a16="http://schemas.microsoft.com/office/drawing/2014/main" id="{7A289963-4653-EE15-1400-BC5932E404FC}"/>
                  </a:ext>
                </a:extLst>
              </p:cNvPr>
              <p:cNvSpPr/>
              <p:nvPr/>
            </p:nvSpPr>
            <p:spPr>
              <a:xfrm rot="10800000">
                <a:off x="5405652" y="2721486"/>
                <a:ext cx="857374" cy="370284"/>
              </a:xfrm>
              <a:custGeom>
                <a:avLst/>
                <a:gdLst/>
                <a:ahLst/>
                <a:cxnLst/>
                <a:rect l="l" t="t" r="r" b="b"/>
                <a:pathLst>
                  <a:path w="63343" h="19367" extrusionOk="0">
                    <a:moveTo>
                      <a:pt x="12840" y="2677"/>
                    </a:moveTo>
                    <a:cubicBezTo>
                      <a:pt x="22435" y="-112"/>
                      <a:pt x="50657" y="-766"/>
                      <a:pt x="58350" y="922"/>
                    </a:cubicBezTo>
                    <a:cubicBezTo>
                      <a:pt x="66043" y="2610"/>
                      <a:pt x="63697" y="9875"/>
                      <a:pt x="59000" y="12803"/>
                    </a:cubicBezTo>
                    <a:cubicBezTo>
                      <a:pt x="54303" y="15731"/>
                      <a:pt x="39871" y="17680"/>
                      <a:pt x="30168" y="18489"/>
                    </a:cubicBezTo>
                    <a:cubicBezTo>
                      <a:pt x="20465" y="19298"/>
                      <a:pt x="3670" y="20294"/>
                      <a:pt x="782" y="17659"/>
                    </a:cubicBezTo>
                    <a:cubicBezTo>
                      <a:pt x="-2106" y="15024"/>
                      <a:pt x="3245" y="5467"/>
                      <a:pt x="12840" y="267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/>
              <a:lstStyle/>
              <a:p>
                <a:endParaRPr lang="en-US">
                  <a:latin typeface="Barlow" pitchFamily="2" charset="77"/>
                </a:endParaRPr>
              </a:p>
            </p:txBody>
          </p:sp>
          <p:sp>
            <p:nvSpPr>
              <p:cNvPr id="124" name="Google Shape;1080;p51">
                <a:extLst>
                  <a:ext uri="{FF2B5EF4-FFF2-40B4-BE49-F238E27FC236}">
                    <a16:creationId xmlns:a16="http://schemas.microsoft.com/office/drawing/2014/main" id="{0A597795-E919-0FD1-74A9-E9E862132234}"/>
                  </a:ext>
                </a:extLst>
              </p:cNvPr>
              <p:cNvSpPr txBox="1"/>
              <p:nvPr/>
            </p:nvSpPr>
            <p:spPr>
              <a:xfrm>
                <a:off x="5405652" y="2722306"/>
                <a:ext cx="892859" cy="1691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 b="1" dirty="0">
                    <a:solidFill>
                      <a:schemeClr val="dk1"/>
                    </a:solidFill>
                    <a:latin typeface="Barlow" pitchFamily="2" charset="77"/>
                    <a:ea typeface="Kanit"/>
                    <a:cs typeface="Kanit"/>
                    <a:sym typeface="Kanit"/>
                  </a:rPr>
                  <a:t>BOX WITHOUT LOCATION</a:t>
                </a:r>
                <a:endParaRPr sz="1000" b="1" dirty="0">
                  <a:solidFill>
                    <a:srgbClr val="29295F"/>
                  </a:solidFill>
                  <a:latin typeface="Barlow" pitchFamily="2" charset="77"/>
                  <a:ea typeface="Kanit"/>
                  <a:cs typeface="Kanit"/>
                  <a:sym typeface="Kanit"/>
                </a:endParaRPr>
              </a:p>
            </p:txBody>
          </p:sp>
        </p:grpSp>
        <p:sp>
          <p:nvSpPr>
            <p:cNvPr id="132" name="Triangle 131">
              <a:extLst>
                <a:ext uri="{FF2B5EF4-FFF2-40B4-BE49-F238E27FC236}">
                  <a16:creationId xmlns:a16="http://schemas.microsoft.com/office/drawing/2014/main" id="{0DE044A2-B95F-ABBD-0349-4EAF8A469E1F}"/>
                </a:ext>
              </a:extLst>
            </p:cNvPr>
            <p:cNvSpPr/>
            <p:nvPr/>
          </p:nvSpPr>
          <p:spPr>
            <a:xfrm>
              <a:off x="3500106" y="2990841"/>
              <a:ext cx="274186" cy="241883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rlow" pitchFamily="2" charset="77"/>
              </a:endParaRPr>
            </a:p>
          </p:txBody>
        </p:sp>
        <p:sp>
          <p:nvSpPr>
            <p:cNvPr id="133" name="Triangle 132">
              <a:extLst>
                <a:ext uri="{FF2B5EF4-FFF2-40B4-BE49-F238E27FC236}">
                  <a16:creationId xmlns:a16="http://schemas.microsoft.com/office/drawing/2014/main" id="{3D1CEFF5-821F-CBDE-C19F-5CBFC2D5D592}"/>
                </a:ext>
              </a:extLst>
            </p:cNvPr>
            <p:cNvSpPr/>
            <p:nvPr/>
          </p:nvSpPr>
          <p:spPr>
            <a:xfrm>
              <a:off x="3802590" y="4389218"/>
              <a:ext cx="274186" cy="241883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rlow" pitchFamily="2" charset="77"/>
              </a:endParaRPr>
            </a:p>
          </p:txBody>
        </p:sp>
        <p:sp>
          <p:nvSpPr>
            <p:cNvPr id="134" name="Rounded Rectangle 133">
              <a:extLst>
                <a:ext uri="{FF2B5EF4-FFF2-40B4-BE49-F238E27FC236}">
                  <a16:creationId xmlns:a16="http://schemas.microsoft.com/office/drawing/2014/main" id="{C98A4B10-1FA6-5C23-8D55-63A8B40B1ABE}"/>
                </a:ext>
              </a:extLst>
            </p:cNvPr>
            <p:cNvSpPr/>
            <p:nvPr/>
          </p:nvSpPr>
          <p:spPr>
            <a:xfrm>
              <a:off x="3928040" y="2993769"/>
              <a:ext cx="297471" cy="54235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rlow" pitchFamily="2" charset="77"/>
              </a:endParaRPr>
            </a:p>
          </p:txBody>
        </p:sp>
        <p:sp>
          <p:nvSpPr>
            <p:cNvPr id="135" name="Rounded Rectangle 134">
              <a:extLst>
                <a:ext uri="{FF2B5EF4-FFF2-40B4-BE49-F238E27FC236}">
                  <a16:creationId xmlns:a16="http://schemas.microsoft.com/office/drawing/2014/main" id="{BCC15817-5239-A28F-C211-8E30FE8D9280}"/>
                </a:ext>
              </a:extLst>
            </p:cNvPr>
            <p:cNvSpPr/>
            <p:nvPr/>
          </p:nvSpPr>
          <p:spPr>
            <a:xfrm rot="5400000">
              <a:off x="2723789" y="4372053"/>
              <a:ext cx="297471" cy="54235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rlow" pitchFamily="2" charset="77"/>
              </a:endParaRPr>
            </a:p>
          </p:txBody>
        </p:sp>
        <p:sp>
          <p:nvSpPr>
            <p:cNvPr id="136" name="Chord 135">
              <a:extLst>
                <a:ext uri="{FF2B5EF4-FFF2-40B4-BE49-F238E27FC236}">
                  <a16:creationId xmlns:a16="http://schemas.microsoft.com/office/drawing/2014/main" id="{99AF3491-54BE-173D-3555-2FDAAA1763F4}"/>
                </a:ext>
              </a:extLst>
            </p:cNvPr>
            <p:cNvSpPr/>
            <p:nvPr/>
          </p:nvSpPr>
          <p:spPr>
            <a:xfrm>
              <a:off x="2536025" y="3889373"/>
              <a:ext cx="147344" cy="160416"/>
            </a:xfrm>
            <a:prstGeom prst="chord">
              <a:avLst/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rlow" pitchFamily="2" charset="77"/>
              </a:endParaRPr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B9548D23-AFC0-924F-A0EF-0E238C94F579}"/>
                </a:ext>
              </a:extLst>
            </p:cNvPr>
            <p:cNvSpPr/>
            <p:nvPr/>
          </p:nvSpPr>
          <p:spPr>
            <a:xfrm>
              <a:off x="2853092" y="3874652"/>
              <a:ext cx="183652" cy="17917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rlow" pitchFamily="2" charset="77"/>
              </a:endParaRPr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F5AC5438-499A-CF12-7E2D-B918739D29AE}"/>
                </a:ext>
              </a:extLst>
            </p:cNvPr>
            <p:cNvSpPr/>
            <p:nvPr/>
          </p:nvSpPr>
          <p:spPr>
            <a:xfrm>
              <a:off x="3372309" y="4264529"/>
              <a:ext cx="274186" cy="2815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rlow" pitchFamily="2" charset="77"/>
              </a:endParaRPr>
            </a:p>
          </p:txBody>
        </p:sp>
        <p:sp>
          <p:nvSpPr>
            <p:cNvPr id="139" name="Can 138">
              <a:extLst>
                <a:ext uri="{FF2B5EF4-FFF2-40B4-BE49-F238E27FC236}">
                  <a16:creationId xmlns:a16="http://schemas.microsoft.com/office/drawing/2014/main" id="{3726F1F5-FEEC-954B-12ED-3C0D1A3E8882}"/>
                </a:ext>
              </a:extLst>
            </p:cNvPr>
            <p:cNvSpPr/>
            <p:nvPr/>
          </p:nvSpPr>
          <p:spPr>
            <a:xfrm>
              <a:off x="3476917" y="3472686"/>
              <a:ext cx="174701" cy="283522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rlow" pitchFamily="2" charset="77"/>
              </a:endParaRPr>
            </a:p>
          </p:txBody>
        </p:sp>
        <p:sp>
          <p:nvSpPr>
            <p:cNvPr id="140" name="Google Shape;1100;p51">
              <a:extLst>
                <a:ext uri="{FF2B5EF4-FFF2-40B4-BE49-F238E27FC236}">
                  <a16:creationId xmlns:a16="http://schemas.microsoft.com/office/drawing/2014/main" id="{AC31F612-1119-DD6C-E02E-616FBDD8C58B}"/>
                </a:ext>
              </a:extLst>
            </p:cNvPr>
            <p:cNvSpPr/>
            <p:nvPr/>
          </p:nvSpPr>
          <p:spPr>
            <a:xfrm rot="10800000">
              <a:off x="3502208" y="3772290"/>
              <a:ext cx="954591" cy="406257"/>
            </a:xfrm>
            <a:custGeom>
              <a:avLst/>
              <a:gdLst/>
              <a:ahLst/>
              <a:cxnLst/>
              <a:rect l="l" t="t" r="r" b="b"/>
              <a:pathLst>
                <a:path w="63343" h="19367" extrusionOk="0">
                  <a:moveTo>
                    <a:pt x="12840" y="2677"/>
                  </a:moveTo>
                  <a:cubicBezTo>
                    <a:pt x="22435" y="-112"/>
                    <a:pt x="50657" y="-766"/>
                    <a:pt x="58350" y="922"/>
                  </a:cubicBezTo>
                  <a:cubicBezTo>
                    <a:pt x="66043" y="2610"/>
                    <a:pt x="63697" y="9875"/>
                    <a:pt x="59000" y="12803"/>
                  </a:cubicBezTo>
                  <a:cubicBezTo>
                    <a:pt x="54303" y="15731"/>
                    <a:pt x="39871" y="17680"/>
                    <a:pt x="30168" y="18489"/>
                  </a:cubicBezTo>
                  <a:cubicBezTo>
                    <a:pt x="20465" y="19298"/>
                    <a:pt x="3670" y="20294"/>
                    <a:pt x="782" y="17659"/>
                  </a:cubicBezTo>
                  <a:cubicBezTo>
                    <a:pt x="-2106" y="15024"/>
                    <a:pt x="3245" y="5467"/>
                    <a:pt x="12840" y="2677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>
                <a:latin typeface="Barlow" pitchFamily="2" charset="77"/>
              </a:endParaRPr>
            </a:p>
          </p:txBody>
        </p:sp>
        <p:sp>
          <p:nvSpPr>
            <p:cNvPr id="141" name="Google Shape;1080;p51">
              <a:extLst>
                <a:ext uri="{FF2B5EF4-FFF2-40B4-BE49-F238E27FC236}">
                  <a16:creationId xmlns:a16="http://schemas.microsoft.com/office/drawing/2014/main" id="{CD8F3E69-34DC-67E3-E91E-2A333577E60E}"/>
                </a:ext>
              </a:extLst>
            </p:cNvPr>
            <p:cNvSpPr txBox="1"/>
            <p:nvPr/>
          </p:nvSpPr>
          <p:spPr>
            <a:xfrm>
              <a:off x="3514270" y="3763901"/>
              <a:ext cx="892859" cy="1691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 dirty="0">
                  <a:solidFill>
                    <a:schemeClr val="tx2">
                      <a:lumMod val="90000"/>
                    </a:schemeClr>
                  </a:solidFill>
                  <a:latin typeface="Barlow" pitchFamily="2" charset="77"/>
                  <a:ea typeface="Kanit"/>
                  <a:cs typeface="Kanit"/>
                  <a:sym typeface="Kanit"/>
                </a:rPr>
                <a:t>ITEMS NO ROOM OR BOX</a:t>
              </a:r>
              <a:endParaRPr sz="1000" b="1" dirty="0">
                <a:solidFill>
                  <a:schemeClr val="tx2">
                    <a:lumMod val="90000"/>
                  </a:schemeClr>
                </a:solidFill>
                <a:latin typeface="Barlow" pitchFamily="2" charset="77"/>
                <a:ea typeface="Kanit"/>
                <a:cs typeface="Kanit"/>
                <a:sym typeface="Kanit"/>
              </a:endParaRPr>
            </a:p>
          </p:txBody>
        </p: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9BB1AA17-C620-2C66-5745-0300D987A925}"/>
                </a:ext>
              </a:extLst>
            </p:cNvPr>
            <p:cNvGrpSpPr/>
            <p:nvPr/>
          </p:nvGrpSpPr>
          <p:grpSpPr>
            <a:xfrm>
              <a:off x="2253548" y="4107735"/>
              <a:ext cx="835677" cy="423182"/>
              <a:chOff x="3968103" y="1129551"/>
              <a:chExt cx="591333" cy="197875"/>
            </a:xfrm>
          </p:grpSpPr>
          <p:sp>
            <p:nvSpPr>
              <p:cNvPr id="146" name="Google Shape;1100;p51">
                <a:extLst>
                  <a:ext uri="{FF2B5EF4-FFF2-40B4-BE49-F238E27FC236}">
                    <a16:creationId xmlns:a16="http://schemas.microsoft.com/office/drawing/2014/main" id="{E42977C7-FE06-733D-8FD1-489E707054D9}"/>
                  </a:ext>
                </a:extLst>
              </p:cNvPr>
              <p:cNvSpPr/>
              <p:nvPr/>
            </p:nvSpPr>
            <p:spPr>
              <a:xfrm rot="10800000">
                <a:off x="3968103" y="1129551"/>
                <a:ext cx="578796" cy="197875"/>
              </a:xfrm>
              <a:custGeom>
                <a:avLst/>
                <a:gdLst/>
                <a:ahLst/>
                <a:cxnLst/>
                <a:rect l="l" t="t" r="r" b="b"/>
                <a:pathLst>
                  <a:path w="63343" h="19367" extrusionOk="0">
                    <a:moveTo>
                      <a:pt x="12840" y="2677"/>
                    </a:moveTo>
                    <a:cubicBezTo>
                      <a:pt x="22435" y="-112"/>
                      <a:pt x="50657" y="-766"/>
                      <a:pt x="58350" y="922"/>
                    </a:cubicBezTo>
                    <a:cubicBezTo>
                      <a:pt x="66043" y="2610"/>
                      <a:pt x="63697" y="9875"/>
                      <a:pt x="59000" y="12803"/>
                    </a:cubicBezTo>
                    <a:cubicBezTo>
                      <a:pt x="54303" y="15731"/>
                      <a:pt x="39871" y="17680"/>
                      <a:pt x="30168" y="18489"/>
                    </a:cubicBezTo>
                    <a:cubicBezTo>
                      <a:pt x="20465" y="19298"/>
                      <a:pt x="3670" y="20294"/>
                      <a:pt x="782" y="17659"/>
                    </a:cubicBezTo>
                    <a:cubicBezTo>
                      <a:pt x="-2106" y="15024"/>
                      <a:pt x="3245" y="5467"/>
                      <a:pt x="12840" y="2677"/>
                    </a:cubicBezTo>
                    <a:close/>
                  </a:path>
                </a:pathLst>
              </a:custGeom>
              <a:solidFill>
                <a:schemeClr val="accent2">
                  <a:lumMod val="90000"/>
                </a:schemeClr>
              </a:solidFill>
              <a:ln>
                <a:solidFill>
                  <a:schemeClr val="accent2">
                    <a:lumMod val="90000"/>
                  </a:schemeClr>
                </a:solidFill>
              </a:ln>
            </p:spPr>
            <p:txBody>
              <a:bodyPr/>
              <a:lstStyle/>
              <a:p>
                <a:endParaRPr lang="en-US">
                  <a:latin typeface="Barlow" pitchFamily="2" charset="77"/>
                </a:endParaRPr>
              </a:p>
            </p:txBody>
          </p:sp>
          <p:sp>
            <p:nvSpPr>
              <p:cNvPr id="147" name="Google Shape;1080;p51">
                <a:extLst>
                  <a:ext uri="{FF2B5EF4-FFF2-40B4-BE49-F238E27FC236}">
                    <a16:creationId xmlns:a16="http://schemas.microsoft.com/office/drawing/2014/main" id="{159730C2-BBC8-E109-66EE-7CD17DBC9B43}"/>
                  </a:ext>
                </a:extLst>
              </p:cNvPr>
              <p:cNvSpPr txBox="1"/>
              <p:nvPr/>
            </p:nvSpPr>
            <p:spPr>
              <a:xfrm>
                <a:off x="3973065" y="1142885"/>
                <a:ext cx="586371" cy="1004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 b="1" dirty="0">
                    <a:solidFill>
                      <a:schemeClr val="dk1"/>
                    </a:solidFill>
                    <a:latin typeface="Barlow" pitchFamily="2" charset="77"/>
                    <a:ea typeface="Kanit"/>
                    <a:cs typeface="Kanit"/>
                    <a:sym typeface="Kanit"/>
                  </a:rPr>
                  <a:t>CHILD NO BOX NO ROOM</a:t>
                </a:r>
                <a:endParaRPr sz="900" b="1" dirty="0">
                  <a:solidFill>
                    <a:srgbClr val="29295F"/>
                  </a:solidFill>
                  <a:latin typeface="Barlow" pitchFamily="2" charset="77"/>
                  <a:ea typeface="Kanit"/>
                  <a:cs typeface="Kanit"/>
                  <a:sym typeface="Kanit"/>
                </a:endParaRPr>
              </a:p>
            </p:txBody>
          </p: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A853DBAA-5C33-A3B9-2BD8-8C07B49F6882}"/>
                </a:ext>
              </a:extLst>
            </p:cNvPr>
            <p:cNvGrpSpPr/>
            <p:nvPr/>
          </p:nvGrpSpPr>
          <p:grpSpPr>
            <a:xfrm>
              <a:off x="574256" y="1922721"/>
              <a:ext cx="954591" cy="414646"/>
              <a:chOff x="5994608" y="2369281"/>
              <a:chExt cx="954591" cy="414646"/>
            </a:xfrm>
          </p:grpSpPr>
          <p:sp>
            <p:nvSpPr>
              <p:cNvPr id="149" name="Google Shape;1100;p51">
                <a:extLst>
                  <a:ext uri="{FF2B5EF4-FFF2-40B4-BE49-F238E27FC236}">
                    <a16:creationId xmlns:a16="http://schemas.microsoft.com/office/drawing/2014/main" id="{A5BA47D2-3E6B-845C-FAEB-E60DCBF8DBA9}"/>
                  </a:ext>
                </a:extLst>
              </p:cNvPr>
              <p:cNvSpPr/>
              <p:nvPr/>
            </p:nvSpPr>
            <p:spPr>
              <a:xfrm rot="10800000">
                <a:off x="5994608" y="2377670"/>
                <a:ext cx="954591" cy="406257"/>
              </a:xfrm>
              <a:custGeom>
                <a:avLst/>
                <a:gdLst/>
                <a:ahLst/>
                <a:cxnLst/>
                <a:rect l="l" t="t" r="r" b="b"/>
                <a:pathLst>
                  <a:path w="63343" h="19367" extrusionOk="0">
                    <a:moveTo>
                      <a:pt x="12840" y="2677"/>
                    </a:moveTo>
                    <a:cubicBezTo>
                      <a:pt x="22435" y="-112"/>
                      <a:pt x="50657" y="-766"/>
                      <a:pt x="58350" y="922"/>
                    </a:cubicBezTo>
                    <a:cubicBezTo>
                      <a:pt x="66043" y="2610"/>
                      <a:pt x="63697" y="9875"/>
                      <a:pt x="59000" y="12803"/>
                    </a:cubicBezTo>
                    <a:cubicBezTo>
                      <a:pt x="54303" y="15731"/>
                      <a:pt x="39871" y="17680"/>
                      <a:pt x="30168" y="18489"/>
                    </a:cubicBezTo>
                    <a:cubicBezTo>
                      <a:pt x="20465" y="19298"/>
                      <a:pt x="3670" y="20294"/>
                      <a:pt x="782" y="17659"/>
                    </a:cubicBezTo>
                    <a:cubicBezTo>
                      <a:pt x="-2106" y="15024"/>
                      <a:pt x="3245" y="5467"/>
                      <a:pt x="12840" y="2677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>
                  <a:latin typeface="Barlow" pitchFamily="2" charset="77"/>
                </a:endParaRPr>
              </a:p>
            </p:txBody>
          </p:sp>
          <p:sp>
            <p:nvSpPr>
              <p:cNvPr id="150" name="Google Shape;1080;p51">
                <a:extLst>
                  <a:ext uri="{FF2B5EF4-FFF2-40B4-BE49-F238E27FC236}">
                    <a16:creationId xmlns:a16="http://schemas.microsoft.com/office/drawing/2014/main" id="{6300A197-24FE-9C3D-8E8C-B7AF67C9F9DF}"/>
                  </a:ext>
                </a:extLst>
              </p:cNvPr>
              <p:cNvSpPr txBox="1"/>
              <p:nvPr/>
            </p:nvSpPr>
            <p:spPr>
              <a:xfrm>
                <a:off x="6006670" y="2369281"/>
                <a:ext cx="892859" cy="1691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 b="1" dirty="0">
                    <a:solidFill>
                      <a:schemeClr val="tx2">
                        <a:lumMod val="90000"/>
                      </a:schemeClr>
                    </a:solidFill>
                    <a:latin typeface="Barlow" pitchFamily="2" charset="77"/>
                    <a:ea typeface="Kanit"/>
                    <a:cs typeface="Kanit"/>
                    <a:sym typeface="Kanit"/>
                  </a:rPr>
                  <a:t>ITEMS 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 b="1" dirty="0">
                    <a:solidFill>
                      <a:schemeClr val="tx2">
                        <a:lumMod val="90000"/>
                      </a:schemeClr>
                    </a:solidFill>
                    <a:latin typeface="Barlow" pitchFamily="2" charset="77"/>
                    <a:ea typeface="Kanit"/>
                    <a:cs typeface="Kanit"/>
                    <a:sym typeface="Kanit"/>
                  </a:rPr>
                  <a:t>NO BOX</a:t>
                </a:r>
                <a:endParaRPr sz="1000" b="1" dirty="0">
                  <a:solidFill>
                    <a:schemeClr val="tx2">
                      <a:lumMod val="90000"/>
                    </a:schemeClr>
                  </a:solidFill>
                  <a:latin typeface="Barlow" pitchFamily="2" charset="77"/>
                  <a:ea typeface="Kanit"/>
                  <a:cs typeface="Kanit"/>
                  <a:sym typeface="Kanit"/>
                </a:endParaRPr>
              </a:p>
            </p:txBody>
          </p:sp>
        </p:grp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D10147D8-219F-4CCA-C9E6-20FF4BF44524}"/>
                </a:ext>
              </a:extLst>
            </p:cNvPr>
            <p:cNvSpPr/>
            <p:nvPr/>
          </p:nvSpPr>
          <p:spPr>
            <a:xfrm>
              <a:off x="538032" y="2259826"/>
              <a:ext cx="183652" cy="17917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rlow" pitchFamily="2" charset="77"/>
              </a:endParaRPr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18112E26-08DB-397F-1814-B98ED107C5A1}"/>
                </a:ext>
              </a:extLst>
            </p:cNvPr>
            <p:cNvSpPr/>
            <p:nvPr/>
          </p:nvSpPr>
          <p:spPr>
            <a:xfrm>
              <a:off x="1332162" y="1796963"/>
              <a:ext cx="183652" cy="17917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rlow" pitchFamily="2" charset="77"/>
              </a:endParaRPr>
            </a:p>
          </p:txBody>
        </p:sp>
        <p:sp>
          <p:nvSpPr>
            <p:cNvPr id="148" name="Triangle 147">
              <a:extLst>
                <a:ext uri="{FF2B5EF4-FFF2-40B4-BE49-F238E27FC236}">
                  <a16:creationId xmlns:a16="http://schemas.microsoft.com/office/drawing/2014/main" id="{7288B9B6-48E3-67ED-510D-C68A44834F2A}"/>
                </a:ext>
              </a:extLst>
            </p:cNvPr>
            <p:cNvSpPr/>
            <p:nvPr/>
          </p:nvSpPr>
          <p:spPr>
            <a:xfrm>
              <a:off x="402815" y="1738899"/>
              <a:ext cx="274186" cy="241883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rlow" pitchFamily="2" charset="77"/>
              </a:endParaRPr>
            </a:p>
          </p:txBody>
        </p: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6AD7A894-13A0-2005-A6BB-B0E9E5CC615E}"/>
                </a:ext>
              </a:extLst>
            </p:cNvPr>
            <p:cNvGrpSpPr/>
            <p:nvPr/>
          </p:nvGrpSpPr>
          <p:grpSpPr>
            <a:xfrm>
              <a:off x="340574" y="3397270"/>
              <a:ext cx="826434" cy="890590"/>
              <a:chOff x="6354576" y="2075028"/>
              <a:chExt cx="826434" cy="890590"/>
            </a:xfrm>
          </p:grpSpPr>
          <p:sp>
            <p:nvSpPr>
              <p:cNvPr id="155" name="Rounded Rectangle 154">
                <a:extLst>
                  <a:ext uri="{FF2B5EF4-FFF2-40B4-BE49-F238E27FC236}">
                    <a16:creationId xmlns:a16="http://schemas.microsoft.com/office/drawing/2014/main" id="{3C956175-3E58-865C-D282-C307E75D6326}"/>
                  </a:ext>
                </a:extLst>
              </p:cNvPr>
              <p:cNvSpPr/>
              <p:nvPr/>
            </p:nvSpPr>
            <p:spPr>
              <a:xfrm>
                <a:off x="6354576" y="2180773"/>
                <a:ext cx="826434" cy="78484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arlow" pitchFamily="2" charset="77"/>
                </a:endParaRPr>
              </a:p>
            </p:txBody>
          </p:sp>
          <p:sp>
            <p:nvSpPr>
              <p:cNvPr id="156" name="Rounded Rectangle 155">
                <a:extLst>
                  <a:ext uri="{FF2B5EF4-FFF2-40B4-BE49-F238E27FC236}">
                    <a16:creationId xmlns:a16="http://schemas.microsoft.com/office/drawing/2014/main" id="{EFC9EB67-4CA7-8802-17CE-FE256341ED4B}"/>
                  </a:ext>
                </a:extLst>
              </p:cNvPr>
              <p:cNvSpPr/>
              <p:nvPr/>
            </p:nvSpPr>
            <p:spPr>
              <a:xfrm>
                <a:off x="6441961" y="2307260"/>
                <a:ext cx="297471" cy="542350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arlow" pitchFamily="2" charset="77"/>
                </a:endParaRPr>
              </a:p>
            </p:txBody>
          </p:sp>
          <p:sp>
            <p:nvSpPr>
              <p:cNvPr id="157" name="Rounded Rectangle 156">
                <a:extLst>
                  <a:ext uri="{FF2B5EF4-FFF2-40B4-BE49-F238E27FC236}">
                    <a16:creationId xmlns:a16="http://schemas.microsoft.com/office/drawing/2014/main" id="{59BC0946-ABB2-FCBE-FBAB-0E535AA4C84C}"/>
                  </a:ext>
                </a:extLst>
              </p:cNvPr>
              <p:cNvSpPr/>
              <p:nvPr/>
            </p:nvSpPr>
            <p:spPr>
              <a:xfrm>
                <a:off x="6825666" y="2298594"/>
                <a:ext cx="297471" cy="542350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arlow" pitchFamily="2" charset="77"/>
                </a:endParaRPr>
              </a:p>
            </p:txBody>
          </p:sp>
          <p:sp>
            <p:nvSpPr>
              <p:cNvPr id="158" name="Chord 157">
                <a:extLst>
                  <a:ext uri="{FF2B5EF4-FFF2-40B4-BE49-F238E27FC236}">
                    <a16:creationId xmlns:a16="http://schemas.microsoft.com/office/drawing/2014/main" id="{63C5E51F-4728-707B-AD14-5EC26EB1C35E}"/>
                  </a:ext>
                </a:extLst>
              </p:cNvPr>
              <p:cNvSpPr/>
              <p:nvPr/>
            </p:nvSpPr>
            <p:spPr>
              <a:xfrm>
                <a:off x="6490126" y="2348434"/>
                <a:ext cx="147821" cy="160934"/>
              </a:xfrm>
              <a:prstGeom prst="chord">
                <a:avLst/>
              </a:prstGeom>
              <a:solidFill>
                <a:schemeClr val="tx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arlow" pitchFamily="2" charset="77"/>
                </a:endParaRPr>
              </a:p>
            </p:txBody>
          </p:sp>
          <p:sp>
            <p:nvSpPr>
              <p:cNvPr id="159" name="Triangle 158">
                <a:extLst>
                  <a:ext uri="{FF2B5EF4-FFF2-40B4-BE49-F238E27FC236}">
                    <a16:creationId xmlns:a16="http://schemas.microsoft.com/office/drawing/2014/main" id="{FB055044-EC57-6249-B9AD-C3EF6681FD75}"/>
                  </a:ext>
                </a:extLst>
              </p:cNvPr>
              <p:cNvSpPr/>
              <p:nvPr/>
            </p:nvSpPr>
            <p:spPr>
              <a:xfrm>
                <a:off x="6498573" y="2635853"/>
                <a:ext cx="187111" cy="161727"/>
              </a:xfrm>
              <a:prstGeom prst="triangl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arlow" pitchFamily="2" charset="77"/>
                </a:endParaRPr>
              </a:p>
            </p:txBody>
          </p:sp>
          <p:sp>
            <p:nvSpPr>
              <p:cNvPr id="160" name="Can 159">
                <a:extLst>
                  <a:ext uri="{FF2B5EF4-FFF2-40B4-BE49-F238E27FC236}">
                    <a16:creationId xmlns:a16="http://schemas.microsoft.com/office/drawing/2014/main" id="{BA06A5CD-C440-1A87-0547-E58E0987981A}"/>
                  </a:ext>
                </a:extLst>
              </p:cNvPr>
              <p:cNvSpPr/>
              <p:nvPr/>
            </p:nvSpPr>
            <p:spPr>
              <a:xfrm>
                <a:off x="6919016" y="2378782"/>
                <a:ext cx="111131" cy="190986"/>
              </a:xfrm>
              <a:prstGeom prst="can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arlow" pitchFamily="2" charset="77"/>
                </a:endParaRPr>
              </a:p>
            </p:txBody>
          </p:sp>
          <p:sp>
            <p:nvSpPr>
              <p:cNvPr id="161" name="Snip Diagonal Corner Rectangle 160">
                <a:extLst>
                  <a:ext uri="{FF2B5EF4-FFF2-40B4-BE49-F238E27FC236}">
                    <a16:creationId xmlns:a16="http://schemas.microsoft.com/office/drawing/2014/main" id="{BA0A38E5-0355-3E61-BDFC-A886B67CD6F9}"/>
                  </a:ext>
                </a:extLst>
              </p:cNvPr>
              <p:cNvSpPr/>
              <p:nvPr/>
            </p:nvSpPr>
            <p:spPr>
              <a:xfrm>
                <a:off x="6869005" y="2656948"/>
                <a:ext cx="105396" cy="118617"/>
              </a:xfrm>
              <a:prstGeom prst="snip2DiagRect">
                <a:avLst/>
              </a:prstGeom>
              <a:solidFill>
                <a:schemeClr val="accent3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arlow" pitchFamily="2" charset="77"/>
                </a:endParaRPr>
              </a:p>
            </p:txBody>
          </p:sp>
          <p:sp>
            <p:nvSpPr>
              <p:cNvPr id="162" name="Google Shape;1100;p51">
                <a:extLst>
                  <a:ext uri="{FF2B5EF4-FFF2-40B4-BE49-F238E27FC236}">
                    <a16:creationId xmlns:a16="http://schemas.microsoft.com/office/drawing/2014/main" id="{3EF570BC-069F-02C5-6DB7-C78DEFE80C7B}"/>
                  </a:ext>
                </a:extLst>
              </p:cNvPr>
              <p:cNvSpPr/>
              <p:nvPr/>
            </p:nvSpPr>
            <p:spPr>
              <a:xfrm rot="10800000">
                <a:off x="6571224" y="2110710"/>
                <a:ext cx="412535" cy="132003"/>
              </a:xfrm>
              <a:custGeom>
                <a:avLst/>
                <a:gdLst/>
                <a:ahLst/>
                <a:cxnLst/>
                <a:rect l="l" t="t" r="r" b="b"/>
                <a:pathLst>
                  <a:path w="63343" h="19367" extrusionOk="0">
                    <a:moveTo>
                      <a:pt x="12840" y="2677"/>
                    </a:moveTo>
                    <a:cubicBezTo>
                      <a:pt x="22435" y="-112"/>
                      <a:pt x="50657" y="-766"/>
                      <a:pt x="58350" y="922"/>
                    </a:cubicBezTo>
                    <a:cubicBezTo>
                      <a:pt x="66043" y="2610"/>
                      <a:pt x="63697" y="9875"/>
                      <a:pt x="59000" y="12803"/>
                    </a:cubicBezTo>
                    <a:cubicBezTo>
                      <a:pt x="54303" y="15731"/>
                      <a:pt x="39871" y="17680"/>
                      <a:pt x="30168" y="18489"/>
                    </a:cubicBezTo>
                    <a:cubicBezTo>
                      <a:pt x="20465" y="19298"/>
                      <a:pt x="3670" y="20294"/>
                      <a:pt x="782" y="17659"/>
                    </a:cubicBezTo>
                    <a:cubicBezTo>
                      <a:pt x="-2106" y="15024"/>
                      <a:pt x="3245" y="5467"/>
                      <a:pt x="12840" y="267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/>
              <a:lstStyle/>
              <a:p>
                <a:endParaRPr lang="en-US">
                  <a:latin typeface="Barlow" pitchFamily="2" charset="77"/>
                </a:endParaRPr>
              </a:p>
            </p:txBody>
          </p:sp>
          <p:sp>
            <p:nvSpPr>
              <p:cNvPr id="163" name="Google Shape;1080;p51">
                <a:extLst>
                  <a:ext uri="{FF2B5EF4-FFF2-40B4-BE49-F238E27FC236}">
                    <a16:creationId xmlns:a16="http://schemas.microsoft.com/office/drawing/2014/main" id="{1ACC1211-A44D-F9E3-D390-111922ACE701}"/>
                  </a:ext>
                </a:extLst>
              </p:cNvPr>
              <p:cNvSpPr txBox="1"/>
              <p:nvPr/>
            </p:nvSpPr>
            <p:spPr>
              <a:xfrm>
                <a:off x="6571224" y="2075028"/>
                <a:ext cx="451049" cy="754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 b="1" dirty="0">
                    <a:solidFill>
                      <a:schemeClr val="dk1"/>
                    </a:solidFill>
                    <a:latin typeface="Barlow" pitchFamily="2" charset="77"/>
                    <a:ea typeface="Kanit"/>
                    <a:cs typeface="Kanit"/>
                    <a:sym typeface="Kanit"/>
                  </a:rPr>
                  <a:t>BOX</a:t>
                </a:r>
                <a:endParaRPr sz="1000" b="1" dirty="0">
                  <a:solidFill>
                    <a:srgbClr val="29295F"/>
                  </a:solidFill>
                  <a:latin typeface="Barlow" pitchFamily="2" charset="77"/>
                  <a:ea typeface="Kanit"/>
                  <a:cs typeface="Kanit"/>
                  <a:sym typeface="Kanit"/>
                </a:endParaRPr>
              </a:p>
            </p:txBody>
          </p: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215A10E3-EEE0-B302-DA91-EE0110D7CCA8}"/>
                </a:ext>
              </a:extLst>
            </p:cNvPr>
            <p:cNvGrpSpPr/>
            <p:nvPr/>
          </p:nvGrpSpPr>
          <p:grpSpPr>
            <a:xfrm>
              <a:off x="1261732" y="2851046"/>
              <a:ext cx="826434" cy="902477"/>
              <a:chOff x="6331019" y="1131808"/>
              <a:chExt cx="826434" cy="902477"/>
            </a:xfrm>
          </p:grpSpPr>
          <p:sp>
            <p:nvSpPr>
              <p:cNvPr id="165" name="Rounded Rectangle 164">
                <a:extLst>
                  <a:ext uri="{FF2B5EF4-FFF2-40B4-BE49-F238E27FC236}">
                    <a16:creationId xmlns:a16="http://schemas.microsoft.com/office/drawing/2014/main" id="{FFFF418A-7494-1167-6793-B2737A656D02}"/>
                  </a:ext>
                </a:extLst>
              </p:cNvPr>
              <p:cNvSpPr/>
              <p:nvPr/>
            </p:nvSpPr>
            <p:spPr>
              <a:xfrm>
                <a:off x="6331019" y="1249440"/>
                <a:ext cx="826434" cy="78484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arlow" pitchFamily="2" charset="77"/>
                </a:endParaRPr>
              </a:p>
            </p:txBody>
          </p: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671A6B86-572A-892C-94A2-C00B56DC6994}"/>
                  </a:ext>
                </a:extLst>
              </p:cNvPr>
              <p:cNvSpPr/>
              <p:nvPr/>
            </p:nvSpPr>
            <p:spPr>
              <a:xfrm>
                <a:off x="6498574" y="1717606"/>
                <a:ext cx="184246" cy="17975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arlow" pitchFamily="2" charset="77"/>
                </a:endParaRPr>
              </a:p>
            </p:txBody>
          </p:sp>
          <p:sp>
            <p:nvSpPr>
              <p:cNvPr id="167" name="Triangle 166">
                <a:extLst>
                  <a:ext uri="{FF2B5EF4-FFF2-40B4-BE49-F238E27FC236}">
                    <a16:creationId xmlns:a16="http://schemas.microsoft.com/office/drawing/2014/main" id="{AECBD03F-88BE-4BA2-BD7F-4CE63D27A586}"/>
                  </a:ext>
                </a:extLst>
              </p:cNvPr>
              <p:cNvSpPr/>
              <p:nvPr/>
            </p:nvSpPr>
            <p:spPr>
              <a:xfrm>
                <a:off x="6431640" y="1328452"/>
                <a:ext cx="275073" cy="242665"/>
              </a:xfrm>
              <a:prstGeom prst="triangl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arlow" pitchFamily="2" charset="77"/>
                </a:endParaRPr>
              </a:p>
            </p:txBody>
          </p:sp>
          <p:sp>
            <p:nvSpPr>
              <p:cNvPr id="168" name="Chord 167">
                <a:extLst>
                  <a:ext uri="{FF2B5EF4-FFF2-40B4-BE49-F238E27FC236}">
                    <a16:creationId xmlns:a16="http://schemas.microsoft.com/office/drawing/2014/main" id="{DE54480B-6FDA-9076-B304-9885A15D5960}"/>
                  </a:ext>
                </a:extLst>
              </p:cNvPr>
              <p:cNvSpPr/>
              <p:nvPr/>
            </p:nvSpPr>
            <p:spPr>
              <a:xfrm>
                <a:off x="6858172" y="1722725"/>
                <a:ext cx="147821" cy="160934"/>
              </a:xfrm>
              <a:prstGeom prst="chord">
                <a:avLst/>
              </a:prstGeom>
              <a:solidFill>
                <a:schemeClr val="tx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arlow" pitchFamily="2" charset="77"/>
                </a:endParaRPr>
              </a:p>
            </p:txBody>
          </p:sp>
          <p:sp>
            <p:nvSpPr>
              <p:cNvPr id="169" name="Can 168">
                <a:extLst>
                  <a:ext uri="{FF2B5EF4-FFF2-40B4-BE49-F238E27FC236}">
                    <a16:creationId xmlns:a16="http://schemas.microsoft.com/office/drawing/2014/main" id="{5F2D8DD1-8F55-E7F4-DD86-65D3BF384532}"/>
                  </a:ext>
                </a:extLst>
              </p:cNvPr>
              <p:cNvSpPr/>
              <p:nvPr/>
            </p:nvSpPr>
            <p:spPr>
              <a:xfrm>
                <a:off x="6931502" y="1341676"/>
                <a:ext cx="111131" cy="190986"/>
              </a:xfrm>
              <a:prstGeom prst="can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arlow" pitchFamily="2" charset="77"/>
                </a:endParaRPr>
              </a:p>
            </p:txBody>
          </p:sp>
          <p:sp>
            <p:nvSpPr>
              <p:cNvPr id="170" name="Can 169">
                <a:extLst>
                  <a:ext uri="{FF2B5EF4-FFF2-40B4-BE49-F238E27FC236}">
                    <a16:creationId xmlns:a16="http://schemas.microsoft.com/office/drawing/2014/main" id="{7A3D6B1B-685C-4AF5-490C-F9C06590B73A}"/>
                  </a:ext>
                </a:extLst>
              </p:cNvPr>
              <p:cNvSpPr/>
              <p:nvPr/>
            </p:nvSpPr>
            <p:spPr>
              <a:xfrm>
                <a:off x="6753680" y="1526619"/>
                <a:ext cx="111131" cy="190986"/>
              </a:xfrm>
              <a:prstGeom prst="can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arlow" pitchFamily="2" charset="77"/>
                </a:endParaRPr>
              </a:p>
            </p:txBody>
          </p:sp>
          <p:sp>
            <p:nvSpPr>
              <p:cNvPr id="171" name="Google Shape;1100;p51">
                <a:extLst>
                  <a:ext uri="{FF2B5EF4-FFF2-40B4-BE49-F238E27FC236}">
                    <a16:creationId xmlns:a16="http://schemas.microsoft.com/office/drawing/2014/main" id="{6762B546-6C9C-FE01-1031-D9AD61A63007}"/>
                  </a:ext>
                </a:extLst>
              </p:cNvPr>
              <p:cNvSpPr/>
              <p:nvPr/>
            </p:nvSpPr>
            <p:spPr>
              <a:xfrm rot="10800000">
                <a:off x="6479790" y="1177190"/>
                <a:ext cx="487455" cy="135346"/>
              </a:xfrm>
              <a:custGeom>
                <a:avLst/>
                <a:gdLst/>
                <a:ahLst/>
                <a:cxnLst/>
                <a:rect l="l" t="t" r="r" b="b"/>
                <a:pathLst>
                  <a:path w="63343" h="19367" extrusionOk="0">
                    <a:moveTo>
                      <a:pt x="12840" y="2677"/>
                    </a:moveTo>
                    <a:cubicBezTo>
                      <a:pt x="22435" y="-112"/>
                      <a:pt x="50657" y="-766"/>
                      <a:pt x="58350" y="922"/>
                    </a:cubicBezTo>
                    <a:cubicBezTo>
                      <a:pt x="66043" y="2610"/>
                      <a:pt x="63697" y="9875"/>
                      <a:pt x="59000" y="12803"/>
                    </a:cubicBezTo>
                    <a:cubicBezTo>
                      <a:pt x="54303" y="15731"/>
                      <a:pt x="39871" y="17680"/>
                      <a:pt x="30168" y="18489"/>
                    </a:cubicBezTo>
                    <a:cubicBezTo>
                      <a:pt x="20465" y="19298"/>
                      <a:pt x="3670" y="20294"/>
                      <a:pt x="782" y="17659"/>
                    </a:cubicBezTo>
                    <a:cubicBezTo>
                      <a:pt x="-2106" y="15024"/>
                      <a:pt x="3245" y="5467"/>
                      <a:pt x="12840" y="267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/>
              <a:lstStyle/>
              <a:p>
                <a:endParaRPr lang="en-US">
                  <a:latin typeface="Barlow" pitchFamily="2" charset="77"/>
                </a:endParaRPr>
              </a:p>
            </p:txBody>
          </p:sp>
          <p:sp>
            <p:nvSpPr>
              <p:cNvPr id="172" name="Google Shape;1080;p51">
                <a:extLst>
                  <a:ext uri="{FF2B5EF4-FFF2-40B4-BE49-F238E27FC236}">
                    <a16:creationId xmlns:a16="http://schemas.microsoft.com/office/drawing/2014/main" id="{2F993F74-5BC6-9765-5957-E25EF486B17E}"/>
                  </a:ext>
                </a:extLst>
              </p:cNvPr>
              <p:cNvSpPr txBox="1"/>
              <p:nvPr/>
            </p:nvSpPr>
            <p:spPr>
              <a:xfrm>
                <a:off x="6498574" y="1131808"/>
                <a:ext cx="437079" cy="956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 b="1" dirty="0">
                    <a:solidFill>
                      <a:schemeClr val="dk1"/>
                    </a:solidFill>
                    <a:latin typeface="Barlow" pitchFamily="2" charset="77"/>
                    <a:ea typeface="Kanit"/>
                    <a:cs typeface="Kanit"/>
                    <a:sym typeface="Kanit"/>
                  </a:rPr>
                  <a:t>BOX</a:t>
                </a:r>
                <a:endParaRPr sz="800" b="1" dirty="0">
                  <a:solidFill>
                    <a:srgbClr val="29295F"/>
                  </a:solidFill>
                  <a:latin typeface="Barlow" pitchFamily="2" charset="77"/>
                  <a:ea typeface="Kanit"/>
                  <a:cs typeface="Kanit"/>
                  <a:sym typeface="Kanit"/>
                </a:endParaRPr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D07B8546-1A25-90F1-0AB9-A64F443C2482}"/>
                </a:ext>
              </a:extLst>
            </p:cNvPr>
            <p:cNvGrpSpPr/>
            <p:nvPr/>
          </p:nvGrpSpPr>
          <p:grpSpPr>
            <a:xfrm>
              <a:off x="1179753" y="790720"/>
              <a:ext cx="876631" cy="917208"/>
              <a:chOff x="5349844" y="1124915"/>
              <a:chExt cx="876631" cy="917208"/>
            </a:xfrm>
          </p:grpSpPr>
          <p:sp>
            <p:nvSpPr>
              <p:cNvPr id="174" name="Rounded Rectangle 173">
                <a:extLst>
                  <a:ext uri="{FF2B5EF4-FFF2-40B4-BE49-F238E27FC236}">
                    <a16:creationId xmlns:a16="http://schemas.microsoft.com/office/drawing/2014/main" id="{BAB378D9-AF1F-113B-F8A7-85BBF888035C}"/>
                  </a:ext>
                </a:extLst>
              </p:cNvPr>
              <p:cNvSpPr/>
              <p:nvPr/>
            </p:nvSpPr>
            <p:spPr>
              <a:xfrm>
                <a:off x="5400041" y="1257278"/>
                <a:ext cx="826434" cy="78484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arlow" pitchFamily="2" charset="77"/>
                </a:endParaRPr>
              </a:p>
            </p:txBody>
          </p:sp>
          <p:sp>
            <p:nvSpPr>
              <p:cNvPr id="175" name="Rounded Rectangle 174">
                <a:extLst>
                  <a:ext uri="{FF2B5EF4-FFF2-40B4-BE49-F238E27FC236}">
                    <a16:creationId xmlns:a16="http://schemas.microsoft.com/office/drawing/2014/main" id="{7CCBD44A-ABCE-305B-27C1-8338314F884C}"/>
                  </a:ext>
                </a:extLst>
              </p:cNvPr>
              <p:cNvSpPr/>
              <p:nvPr/>
            </p:nvSpPr>
            <p:spPr>
              <a:xfrm>
                <a:off x="5487425" y="1377598"/>
                <a:ext cx="297471" cy="542350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arlow" pitchFamily="2" charset="77"/>
                </a:endParaRPr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F5CB33B7-084C-ED58-53FC-3B750AAEE919}"/>
                  </a:ext>
                </a:extLst>
              </p:cNvPr>
              <p:cNvSpPr/>
              <p:nvPr/>
            </p:nvSpPr>
            <p:spPr>
              <a:xfrm>
                <a:off x="5902921" y="1417485"/>
                <a:ext cx="184246" cy="17975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arlow" pitchFamily="2" charset="77"/>
                </a:endParaRPr>
              </a:p>
            </p:txBody>
          </p:sp>
          <p:sp>
            <p:nvSpPr>
              <p:cNvPr id="177" name="Triangle 176">
                <a:extLst>
                  <a:ext uri="{FF2B5EF4-FFF2-40B4-BE49-F238E27FC236}">
                    <a16:creationId xmlns:a16="http://schemas.microsoft.com/office/drawing/2014/main" id="{551C6222-4EED-5B9A-2B3C-2F3DB9E25514}"/>
                  </a:ext>
                </a:extLst>
              </p:cNvPr>
              <p:cNvSpPr/>
              <p:nvPr/>
            </p:nvSpPr>
            <p:spPr>
              <a:xfrm>
                <a:off x="5857507" y="1677283"/>
                <a:ext cx="275073" cy="242665"/>
              </a:xfrm>
              <a:prstGeom prst="triangl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arlow" pitchFamily="2" charset="77"/>
                </a:endParaRPr>
              </a:p>
            </p:txBody>
          </p:sp>
          <p:sp>
            <p:nvSpPr>
              <p:cNvPr id="178" name="Chord 177">
                <a:extLst>
                  <a:ext uri="{FF2B5EF4-FFF2-40B4-BE49-F238E27FC236}">
                    <a16:creationId xmlns:a16="http://schemas.microsoft.com/office/drawing/2014/main" id="{7697E475-309E-D72F-DCD7-75473124DFED}"/>
                  </a:ext>
                </a:extLst>
              </p:cNvPr>
              <p:cNvSpPr/>
              <p:nvPr/>
            </p:nvSpPr>
            <p:spPr>
              <a:xfrm>
                <a:off x="5538407" y="1426894"/>
                <a:ext cx="147821" cy="160934"/>
              </a:xfrm>
              <a:prstGeom prst="chord">
                <a:avLst/>
              </a:prstGeom>
              <a:solidFill>
                <a:schemeClr val="tx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arlow" pitchFamily="2" charset="77"/>
                </a:endParaRPr>
              </a:p>
            </p:txBody>
          </p:sp>
          <p:sp>
            <p:nvSpPr>
              <p:cNvPr id="179" name="Can 178">
                <a:extLst>
                  <a:ext uri="{FF2B5EF4-FFF2-40B4-BE49-F238E27FC236}">
                    <a16:creationId xmlns:a16="http://schemas.microsoft.com/office/drawing/2014/main" id="{830953F7-4C3C-9772-B072-1A67175729E0}"/>
                  </a:ext>
                </a:extLst>
              </p:cNvPr>
              <p:cNvSpPr/>
              <p:nvPr/>
            </p:nvSpPr>
            <p:spPr>
              <a:xfrm>
                <a:off x="5580595" y="1678212"/>
                <a:ext cx="111131" cy="190986"/>
              </a:xfrm>
              <a:prstGeom prst="can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arlow" pitchFamily="2" charset="77"/>
                </a:endParaRPr>
              </a:p>
            </p:txBody>
          </p:sp>
          <p:sp>
            <p:nvSpPr>
              <p:cNvPr id="180" name="Google Shape;1100;p51">
                <a:extLst>
                  <a:ext uri="{FF2B5EF4-FFF2-40B4-BE49-F238E27FC236}">
                    <a16:creationId xmlns:a16="http://schemas.microsoft.com/office/drawing/2014/main" id="{12B80629-6674-0255-DE84-621EB0CA4D21}"/>
                  </a:ext>
                </a:extLst>
              </p:cNvPr>
              <p:cNvSpPr/>
              <p:nvPr/>
            </p:nvSpPr>
            <p:spPr>
              <a:xfrm rot="10800000">
                <a:off x="5377022" y="1191072"/>
                <a:ext cx="412535" cy="132003"/>
              </a:xfrm>
              <a:custGeom>
                <a:avLst/>
                <a:gdLst/>
                <a:ahLst/>
                <a:cxnLst/>
                <a:rect l="l" t="t" r="r" b="b"/>
                <a:pathLst>
                  <a:path w="63343" h="19367" extrusionOk="0">
                    <a:moveTo>
                      <a:pt x="12840" y="2677"/>
                    </a:moveTo>
                    <a:cubicBezTo>
                      <a:pt x="22435" y="-112"/>
                      <a:pt x="50657" y="-766"/>
                      <a:pt x="58350" y="922"/>
                    </a:cubicBezTo>
                    <a:cubicBezTo>
                      <a:pt x="66043" y="2610"/>
                      <a:pt x="63697" y="9875"/>
                      <a:pt x="59000" y="12803"/>
                    </a:cubicBezTo>
                    <a:cubicBezTo>
                      <a:pt x="54303" y="15731"/>
                      <a:pt x="39871" y="17680"/>
                      <a:pt x="30168" y="18489"/>
                    </a:cubicBezTo>
                    <a:cubicBezTo>
                      <a:pt x="20465" y="19298"/>
                      <a:pt x="3670" y="20294"/>
                      <a:pt x="782" y="17659"/>
                    </a:cubicBezTo>
                    <a:cubicBezTo>
                      <a:pt x="-2106" y="15024"/>
                      <a:pt x="3245" y="5467"/>
                      <a:pt x="12840" y="267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/>
              <a:lstStyle/>
              <a:p>
                <a:endParaRPr lang="en-US">
                  <a:latin typeface="Barlow" pitchFamily="2" charset="77"/>
                </a:endParaRPr>
              </a:p>
            </p:txBody>
          </p:sp>
          <p:sp>
            <p:nvSpPr>
              <p:cNvPr id="181" name="Google Shape;1080;p51">
                <a:extLst>
                  <a:ext uri="{FF2B5EF4-FFF2-40B4-BE49-F238E27FC236}">
                    <a16:creationId xmlns:a16="http://schemas.microsoft.com/office/drawing/2014/main" id="{25FC19D6-401C-2477-552D-6CD7675AC82C}"/>
                  </a:ext>
                </a:extLst>
              </p:cNvPr>
              <p:cNvSpPr txBox="1"/>
              <p:nvPr/>
            </p:nvSpPr>
            <p:spPr>
              <a:xfrm>
                <a:off x="5349844" y="1124915"/>
                <a:ext cx="474477" cy="1604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 b="1" dirty="0">
                    <a:solidFill>
                      <a:schemeClr val="dk1"/>
                    </a:solidFill>
                    <a:latin typeface="Barlow" pitchFamily="2" charset="77"/>
                    <a:ea typeface="Kanit"/>
                    <a:cs typeface="Kanit"/>
                    <a:sym typeface="Kanit"/>
                  </a:rPr>
                  <a:t>BOX</a:t>
                </a:r>
                <a:endParaRPr sz="800" b="1" dirty="0">
                  <a:solidFill>
                    <a:srgbClr val="29295F"/>
                  </a:solidFill>
                  <a:latin typeface="Barlow" pitchFamily="2" charset="77"/>
                  <a:ea typeface="Kanit"/>
                  <a:cs typeface="Kanit"/>
                  <a:sym typeface="Kanit"/>
                </a:endParaRPr>
              </a:p>
            </p:txBody>
          </p:sp>
        </p:grpSp>
      </p:grpSp>
      <p:sp>
        <p:nvSpPr>
          <p:cNvPr id="617" name="Rounded Rectangle 616">
            <a:extLst>
              <a:ext uri="{FF2B5EF4-FFF2-40B4-BE49-F238E27FC236}">
                <a16:creationId xmlns:a16="http://schemas.microsoft.com/office/drawing/2014/main" id="{2D24F072-989F-159C-C24C-1D088B84264D}"/>
              </a:ext>
            </a:extLst>
          </p:cNvPr>
          <p:cNvSpPr/>
          <p:nvPr/>
        </p:nvSpPr>
        <p:spPr>
          <a:xfrm>
            <a:off x="1371758" y="220743"/>
            <a:ext cx="1263720" cy="5835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accent2">
                    <a:lumMod val="10000"/>
                  </a:schemeClr>
                </a:solidFill>
                <a:latin typeface="Barlow" pitchFamily="2" charset="77"/>
              </a:rPr>
              <a:t>MUTLITPLE LOCATIONS FOR EACH USER</a:t>
            </a:r>
          </a:p>
        </p:txBody>
      </p:sp>
      <p:sp>
        <p:nvSpPr>
          <p:cNvPr id="184" name="Google Shape;1100;p51">
            <a:extLst>
              <a:ext uri="{FF2B5EF4-FFF2-40B4-BE49-F238E27FC236}">
                <a16:creationId xmlns:a16="http://schemas.microsoft.com/office/drawing/2014/main" id="{CC4FBD78-5AD3-3D2D-4E30-06AF54D9314C}"/>
              </a:ext>
            </a:extLst>
          </p:cNvPr>
          <p:cNvSpPr/>
          <p:nvPr/>
        </p:nvSpPr>
        <p:spPr>
          <a:xfrm rot="1127872">
            <a:off x="54685" y="27557"/>
            <a:ext cx="1404001" cy="719429"/>
          </a:xfrm>
          <a:custGeom>
            <a:avLst/>
            <a:gdLst/>
            <a:ahLst/>
            <a:cxnLst/>
            <a:rect l="l" t="t" r="r" b="b"/>
            <a:pathLst>
              <a:path w="63343" h="19367" extrusionOk="0">
                <a:moveTo>
                  <a:pt x="12840" y="2677"/>
                </a:moveTo>
                <a:cubicBezTo>
                  <a:pt x="22435" y="-112"/>
                  <a:pt x="50657" y="-766"/>
                  <a:pt x="58350" y="922"/>
                </a:cubicBezTo>
                <a:cubicBezTo>
                  <a:pt x="66043" y="2610"/>
                  <a:pt x="63697" y="9875"/>
                  <a:pt x="59000" y="12803"/>
                </a:cubicBezTo>
                <a:cubicBezTo>
                  <a:pt x="54303" y="15731"/>
                  <a:pt x="39871" y="17680"/>
                  <a:pt x="30168" y="18489"/>
                </a:cubicBezTo>
                <a:cubicBezTo>
                  <a:pt x="20465" y="19298"/>
                  <a:pt x="3670" y="20294"/>
                  <a:pt x="782" y="17659"/>
                </a:cubicBezTo>
                <a:cubicBezTo>
                  <a:pt x="-2106" y="15024"/>
                  <a:pt x="3245" y="5467"/>
                  <a:pt x="12840" y="2677"/>
                </a:cubicBezTo>
                <a:close/>
              </a:path>
            </a:pathLst>
          </a:custGeom>
          <a:solidFill>
            <a:schemeClr val="accent2">
              <a:lumMod val="10000"/>
            </a:schemeClr>
          </a:solidFill>
          <a:ln>
            <a:noFill/>
          </a:ln>
        </p:spPr>
      </p:sp>
      <p:sp>
        <p:nvSpPr>
          <p:cNvPr id="185" name="Google Shape;1080;p51">
            <a:extLst>
              <a:ext uri="{FF2B5EF4-FFF2-40B4-BE49-F238E27FC236}">
                <a16:creationId xmlns:a16="http://schemas.microsoft.com/office/drawing/2014/main" id="{B8B5C5CD-F659-7B82-1CD8-8D85842FCF6E}"/>
              </a:ext>
            </a:extLst>
          </p:cNvPr>
          <p:cNvSpPr txBox="1"/>
          <p:nvPr/>
        </p:nvSpPr>
        <p:spPr>
          <a:xfrm>
            <a:off x="147283" y="177447"/>
            <a:ext cx="1218803" cy="419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tx2">
                    <a:lumMod val="90000"/>
                  </a:schemeClr>
                </a:solidFill>
                <a:latin typeface="Barlow" pitchFamily="2" charset="77"/>
                <a:ea typeface="Kanit"/>
                <a:cs typeface="Kanit"/>
                <a:sym typeface="Kanit"/>
              </a:rPr>
              <a:t>USER</a:t>
            </a:r>
            <a:endParaRPr sz="1600" b="1" dirty="0">
              <a:solidFill>
                <a:schemeClr val="tx2">
                  <a:lumMod val="90000"/>
                </a:schemeClr>
              </a:solidFill>
              <a:latin typeface="Barlow" pitchFamily="2" charset="77"/>
              <a:ea typeface="Kanit"/>
              <a:cs typeface="Kanit"/>
              <a:sym typeface="Kanit"/>
            </a:endParaRPr>
          </a:p>
        </p:txBody>
      </p: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1275E838-1BC4-5571-C2B2-FEC31A1280B7}"/>
              </a:ext>
            </a:extLst>
          </p:cNvPr>
          <p:cNvGrpSpPr>
            <a:grpSpLocks noChangeAspect="1"/>
          </p:cNvGrpSpPr>
          <p:nvPr/>
        </p:nvGrpSpPr>
        <p:grpSpPr>
          <a:xfrm>
            <a:off x="280524" y="863100"/>
            <a:ext cx="1788239" cy="1996205"/>
            <a:chOff x="119596" y="46239"/>
            <a:chExt cx="4387880" cy="4898176"/>
          </a:xfrm>
        </p:grpSpPr>
        <p:grpSp>
          <p:nvGrpSpPr>
            <p:cNvPr id="298" name="Group 297">
              <a:extLst>
                <a:ext uri="{FF2B5EF4-FFF2-40B4-BE49-F238E27FC236}">
                  <a16:creationId xmlns:a16="http://schemas.microsoft.com/office/drawing/2014/main" id="{DE096A72-B4F1-1595-F99B-6E0539D6403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9596" y="484165"/>
              <a:ext cx="4387880" cy="4460250"/>
              <a:chOff x="105196" y="443011"/>
              <a:chExt cx="4402068" cy="4474672"/>
            </a:xfrm>
          </p:grpSpPr>
          <p:sp>
            <p:nvSpPr>
              <p:cNvPr id="347" name="Rounded Rectangle 346">
                <a:extLst>
                  <a:ext uri="{FF2B5EF4-FFF2-40B4-BE49-F238E27FC236}">
                    <a16:creationId xmlns:a16="http://schemas.microsoft.com/office/drawing/2014/main" id="{1E73E3E2-0E71-1F8E-7CAF-50827FEA7C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5196" y="443011"/>
                <a:ext cx="4402068" cy="4474672"/>
              </a:xfrm>
              <a:prstGeom prst="roundRect">
                <a:avLst>
                  <a:gd name="adj" fmla="val 7179"/>
                </a:avLst>
              </a:prstGeom>
              <a:solidFill>
                <a:schemeClr val="tx1">
                  <a:lumMod val="20000"/>
                  <a:lumOff val="80000"/>
                  <a:alpha val="94000"/>
                </a:schemeClr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Barlow" pitchFamily="2" charset="77"/>
                </a:endParaRPr>
              </a:p>
            </p:txBody>
          </p:sp>
          <p:grpSp>
            <p:nvGrpSpPr>
              <p:cNvPr id="348" name="Group 347">
                <a:extLst>
                  <a:ext uri="{FF2B5EF4-FFF2-40B4-BE49-F238E27FC236}">
                    <a16:creationId xmlns:a16="http://schemas.microsoft.com/office/drawing/2014/main" id="{936183EE-C3CB-F4BD-0AEA-54108A760CD8}"/>
                  </a:ext>
                </a:extLst>
              </p:cNvPr>
              <p:cNvGrpSpPr/>
              <p:nvPr/>
            </p:nvGrpSpPr>
            <p:grpSpPr>
              <a:xfrm>
                <a:off x="232607" y="634017"/>
                <a:ext cx="4153256" cy="4147392"/>
                <a:chOff x="232607" y="634017"/>
                <a:chExt cx="4153256" cy="4147392"/>
              </a:xfrm>
            </p:grpSpPr>
            <p:sp>
              <p:nvSpPr>
                <p:cNvPr id="349" name="Google Shape;1169;p41">
                  <a:extLst>
                    <a:ext uri="{FF2B5EF4-FFF2-40B4-BE49-F238E27FC236}">
                      <a16:creationId xmlns:a16="http://schemas.microsoft.com/office/drawing/2014/main" id="{87856AD2-37AF-3126-31EF-4EB487AE1FCB}"/>
                    </a:ext>
                  </a:extLst>
                </p:cNvPr>
                <p:cNvSpPr/>
                <p:nvPr/>
              </p:nvSpPr>
              <p:spPr>
                <a:xfrm>
                  <a:off x="232607" y="642137"/>
                  <a:ext cx="2002701" cy="203820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3"/>
                </a:solidFill>
                <a:ln>
                  <a:noFill/>
                </a:ln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accent6"/>
                    </a:solidFill>
                    <a:latin typeface="Barlow" pitchFamily="2" charset="77"/>
                  </a:endParaRPr>
                </a:p>
              </p:txBody>
            </p:sp>
            <p:sp>
              <p:nvSpPr>
                <p:cNvPr id="350" name="Google Shape;1169;p41">
                  <a:extLst>
                    <a:ext uri="{FF2B5EF4-FFF2-40B4-BE49-F238E27FC236}">
                      <a16:creationId xmlns:a16="http://schemas.microsoft.com/office/drawing/2014/main" id="{358D8380-AD0F-D897-0031-D04C251133E5}"/>
                    </a:ext>
                  </a:extLst>
                </p:cNvPr>
                <p:cNvSpPr/>
                <p:nvPr/>
              </p:nvSpPr>
              <p:spPr>
                <a:xfrm>
                  <a:off x="232607" y="2743200"/>
                  <a:ext cx="2002701" cy="203820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3"/>
                </a:solidFill>
                <a:ln>
                  <a:noFill/>
                </a:ln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accent6"/>
                    </a:solidFill>
                    <a:latin typeface="Barlow" pitchFamily="2" charset="77"/>
                  </a:endParaRPr>
                </a:p>
              </p:txBody>
            </p:sp>
            <p:grpSp>
              <p:nvGrpSpPr>
                <p:cNvPr id="351" name="Group 350">
                  <a:extLst>
                    <a:ext uri="{FF2B5EF4-FFF2-40B4-BE49-F238E27FC236}">
                      <a16:creationId xmlns:a16="http://schemas.microsoft.com/office/drawing/2014/main" id="{090BF33B-DCCD-7D3A-991C-8144E89DFBC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383163" y="634017"/>
                  <a:ext cx="2002700" cy="2038209"/>
                  <a:chOff x="4669659" y="848478"/>
                  <a:chExt cx="3606284" cy="3670224"/>
                </a:xfrm>
              </p:grpSpPr>
              <p:sp>
                <p:nvSpPr>
                  <p:cNvPr id="352" name="Google Shape;1169;p41">
                    <a:extLst>
                      <a:ext uri="{FF2B5EF4-FFF2-40B4-BE49-F238E27FC236}">
                        <a16:creationId xmlns:a16="http://schemas.microsoft.com/office/drawing/2014/main" id="{4D53AE15-5B65-3D18-1CD9-49379CF5F518}"/>
                      </a:ext>
                    </a:extLst>
                  </p:cNvPr>
                  <p:cNvSpPr/>
                  <p:nvPr/>
                </p:nvSpPr>
                <p:spPr>
                  <a:xfrm>
                    <a:off x="4669659" y="848478"/>
                    <a:ext cx="3606284" cy="3670224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3"/>
                  </a:solidFill>
                  <a:ln>
                    <a:noFill/>
                  </a:ln>
                  <a:effectLst>
                    <a:outerShdw blurRad="63500" algn="c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chemeClr val="accent6"/>
                      </a:solidFill>
                      <a:latin typeface="Barlow" pitchFamily="2" charset="77"/>
                    </a:endParaRPr>
                  </a:p>
                </p:txBody>
              </p:sp>
              <p:sp>
                <p:nvSpPr>
                  <p:cNvPr id="353" name="Rounded Rectangle 352">
                    <a:extLst>
                      <a:ext uri="{FF2B5EF4-FFF2-40B4-BE49-F238E27FC236}">
                        <a16:creationId xmlns:a16="http://schemas.microsoft.com/office/drawing/2014/main" id="{CC6BDEDB-46F1-C125-7B85-6BBD33A79886}"/>
                      </a:ext>
                    </a:extLst>
                  </p:cNvPr>
                  <p:cNvSpPr/>
                  <p:nvPr/>
                </p:nvSpPr>
                <p:spPr>
                  <a:xfrm>
                    <a:off x="6545575" y="1104654"/>
                    <a:ext cx="1488169" cy="1413279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Barlow" pitchFamily="2" charset="77"/>
                    </a:endParaRPr>
                  </a:p>
                </p:txBody>
              </p:sp>
              <p:sp>
                <p:nvSpPr>
                  <p:cNvPr id="354" name="Oval 353">
                    <a:extLst>
                      <a:ext uri="{FF2B5EF4-FFF2-40B4-BE49-F238E27FC236}">
                        <a16:creationId xmlns:a16="http://schemas.microsoft.com/office/drawing/2014/main" id="{25B16762-F198-7AA7-99FA-B0D4CE4CB36D}"/>
                      </a:ext>
                    </a:extLst>
                  </p:cNvPr>
                  <p:cNvSpPr/>
                  <p:nvPr/>
                </p:nvSpPr>
                <p:spPr>
                  <a:xfrm>
                    <a:off x="6847293" y="1947685"/>
                    <a:ext cx="331774" cy="323683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Barlow" pitchFamily="2" charset="77"/>
                    </a:endParaRPr>
                  </a:p>
                </p:txBody>
              </p:sp>
              <p:sp>
                <p:nvSpPr>
                  <p:cNvPr id="355" name="Triangle 354">
                    <a:extLst>
                      <a:ext uri="{FF2B5EF4-FFF2-40B4-BE49-F238E27FC236}">
                        <a16:creationId xmlns:a16="http://schemas.microsoft.com/office/drawing/2014/main" id="{35BFAD83-BEB1-4438-C108-08AB4776F67D}"/>
                      </a:ext>
                    </a:extLst>
                  </p:cNvPr>
                  <p:cNvSpPr/>
                  <p:nvPr/>
                </p:nvSpPr>
                <p:spPr>
                  <a:xfrm>
                    <a:off x="6726765" y="1246932"/>
                    <a:ext cx="495326" cy="436970"/>
                  </a:xfrm>
                  <a:prstGeom prst="triangle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Barlow" pitchFamily="2" charset="77"/>
                    </a:endParaRPr>
                  </a:p>
                </p:txBody>
              </p:sp>
              <p:sp>
                <p:nvSpPr>
                  <p:cNvPr id="356" name="Chord 355">
                    <a:extLst>
                      <a:ext uri="{FF2B5EF4-FFF2-40B4-BE49-F238E27FC236}">
                        <a16:creationId xmlns:a16="http://schemas.microsoft.com/office/drawing/2014/main" id="{C2600A86-5565-93DD-F7CF-F1755FA84BEF}"/>
                      </a:ext>
                    </a:extLst>
                  </p:cNvPr>
                  <p:cNvSpPr/>
                  <p:nvPr/>
                </p:nvSpPr>
                <p:spPr>
                  <a:xfrm>
                    <a:off x="7494826" y="1956903"/>
                    <a:ext cx="266182" cy="289796"/>
                  </a:xfrm>
                  <a:prstGeom prst="chord">
                    <a:avLst/>
                  </a:prstGeom>
                  <a:solidFill>
                    <a:schemeClr val="tx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Barlow" pitchFamily="2" charset="77"/>
                    </a:endParaRPr>
                  </a:p>
                </p:txBody>
              </p:sp>
              <p:sp>
                <p:nvSpPr>
                  <p:cNvPr id="357" name="Can 356">
                    <a:extLst>
                      <a:ext uri="{FF2B5EF4-FFF2-40B4-BE49-F238E27FC236}">
                        <a16:creationId xmlns:a16="http://schemas.microsoft.com/office/drawing/2014/main" id="{E14F5A78-B7CC-81C0-2049-A28DA45C5BEA}"/>
                      </a:ext>
                    </a:extLst>
                  </p:cNvPr>
                  <p:cNvSpPr/>
                  <p:nvPr/>
                </p:nvSpPr>
                <p:spPr>
                  <a:xfrm>
                    <a:off x="7626872" y="1270744"/>
                    <a:ext cx="200115" cy="343911"/>
                  </a:xfrm>
                  <a:prstGeom prst="can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Barlow" pitchFamily="2" charset="77"/>
                    </a:endParaRPr>
                  </a:p>
                </p:txBody>
              </p:sp>
              <p:sp>
                <p:nvSpPr>
                  <p:cNvPr id="358" name="Rounded Rectangle 357">
                    <a:extLst>
                      <a:ext uri="{FF2B5EF4-FFF2-40B4-BE49-F238E27FC236}">
                        <a16:creationId xmlns:a16="http://schemas.microsoft.com/office/drawing/2014/main" id="{897E15B5-241A-AF5F-D7ED-AC6B430A808E}"/>
                      </a:ext>
                    </a:extLst>
                  </p:cNvPr>
                  <p:cNvSpPr/>
                  <p:nvPr/>
                </p:nvSpPr>
                <p:spPr>
                  <a:xfrm>
                    <a:off x="4869153" y="1118769"/>
                    <a:ext cx="1488169" cy="1413279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Barlow" pitchFamily="2" charset="77"/>
                    </a:endParaRPr>
                  </a:p>
                </p:txBody>
              </p:sp>
              <p:sp>
                <p:nvSpPr>
                  <p:cNvPr id="359" name="Rounded Rectangle 358">
                    <a:extLst>
                      <a:ext uri="{FF2B5EF4-FFF2-40B4-BE49-F238E27FC236}">
                        <a16:creationId xmlns:a16="http://schemas.microsoft.com/office/drawing/2014/main" id="{006232DF-52FF-B942-9F1A-ABC6FEA19B85}"/>
                      </a:ext>
                    </a:extLst>
                  </p:cNvPr>
                  <p:cNvSpPr/>
                  <p:nvPr/>
                </p:nvSpPr>
                <p:spPr>
                  <a:xfrm>
                    <a:off x="5026506" y="1335430"/>
                    <a:ext cx="535659" cy="976616"/>
                  </a:xfrm>
                  <a:prstGeom prst="round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Barlow" pitchFamily="2" charset="77"/>
                    </a:endParaRPr>
                  </a:p>
                </p:txBody>
              </p:sp>
              <p:sp>
                <p:nvSpPr>
                  <p:cNvPr id="360" name="Oval 359">
                    <a:extLst>
                      <a:ext uri="{FF2B5EF4-FFF2-40B4-BE49-F238E27FC236}">
                        <a16:creationId xmlns:a16="http://schemas.microsoft.com/office/drawing/2014/main" id="{79669AD7-AE6B-1E08-91E7-6CFC6AC103D2}"/>
                      </a:ext>
                    </a:extLst>
                  </p:cNvPr>
                  <p:cNvSpPr/>
                  <p:nvPr/>
                </p:nvSpPr>
                <p:spPr>
                  <a:xfrm>
                    <a:off x="5774695" y="1407255"/>
                    <a:ext cx="331774" cy="323683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Barlow" pitchFamily="2" charset="77"/>
                    </a:endParaRPr>
                  </a:p>
                </p:txBody>
              </p:sp>
              <p:sp>
                <p:nvSpPr>
                  <p:cNvPr id="361" name="Triangle 360">
                    <a:extLst>
                      <a:ext uri="{FF2B5EF4-FFF2-40B4-BE49-F238E27FC236}">
                        <a16:creationId xmlns:a16="http://schemas.microsoft.com/office/drawing/2014/main" id="{26AF6B1E-28CA-DF1B-0AAE-472196B98640}"/>
                      </a:ext>
                    </a:extLst>
                  </p:cNvPr>
                  <p:cNvSpPr/>
                  <p:nvPr/>
                </p:nvSpPr>
                <p:spPr>
                  <a:xfrm>
                    <a:off x="5692918" y="1875076"/>
                    <a:ext cx="495326" cy="436970"/>
                  </a:xfrm>
                  <a:prstGeom prst="triangle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Barlow" pitchFamily="2" charset="77"/>
                    </a:endParaRPr>
                  </a:p>
                </p:txBody>
              </p:sp>
              <p:sp>
                <p:nvSpPr>
                  <p:cNvPr id="362" name="Chord 361">
                    <a:extLst>
                      <a:ext uri="{FF2B5EF4-FFF2-40B4-BE49-F238E27FC236}">
                        <a16:creationId xmlns:a16="http://schemas.microsoft.com/office/drawing/2014/main" id="{9D0DF7B6-1868-9B76-80A6-359F61AB600D}"/>
                      </a:ext>
                    </a:extLst>
                  </p:cNvPr>
                  <p:cNvSpPr/>
                  <p:nvPr/>
                </p:nvSpPr>
                <p:spPr>
                  <a:xfrm>
                    <a:off x="5118310" y="1424198"/>
                    <a:ext cx="266182" cy="289796"/>
                  </a:xfrm>
                  <a:prstGeom prst="chord">
                    <a:avLst/>
                  </a:prstGeom>
                  <a:solidFill>
                    <a:schemeClr val="tx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Barlow" pitchFamily="2" charset="77"/>
                    </a:endParaRPr>
                  </a:p>
                </p:txBody>
              </p:sp>
              <p:sp>
                <p:nvSpPr>
                  <p:cNvPr id="363" name="Can 362">
                    <a:extLst>
                      <a:ext uri="{FF2B5EF4-FFF2-40B4-BE49-F238E27FC236}">
                        <a16:creationId xmlns:a16="http://schemas.microsoft.com/office/drawing/2014/main" id="{AB2C9036-E79C-8464-080F-3794E8FE7473}"/>
                      </a:ext>
                    </a:extLst>
                  </p:cNvPr>
                  <p:cNvSpPr/>
                  <p:nvPr/>
                </p:nvSpPr>
                <p:spPr>
                  <a:xfrm>
                    <a:off x="5194278" y="1876748"/>
                    <a:ext cx="200115" cy="343911"/>
                  </a:xfrm>
                  <a:prstGeom prst="can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Barlow" pitchFamily="2" charset="77"/>
                    </a:endParaRPr>
                  </a:p>
                </p:txBody>
              </p:sp>
              <p:sp>
                <p:nvSpPr>
                  <p:cNvPr id="364" name="Rounded Rectangle 363">
                    <a:extLst>
                      <a:ext uri="{FF2B5EF4-FFF2-40B4-BE49-F238E27FC236}">
                        <a16:creationId xmlns:a16="http://schemas.microsoft.com/office/drawing/2014/main" id="{0631E2E1-D28E-DA52-3F40-89CA803A7E19}"/>
                      </a:ext>
                    </a:extLst>
                  </p:cNvPr>
                  <p:cNvSpPr/>
                  <p:nvPr/>
                </p:nvSpPr>
                <p:spPr>
                  <a:xfrm>
                    <a:off x="6587995" y="2781716"/>
                    <a:ext cx="1488169" cy="1413279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Barlow" pitchFamily="2" charset="77"/>
                    </a:endParaRPr>
                  </a:p>
                </p:txBody>
              </p:sp>
              <p:sp>
                <p:nvSpPr>
                  <p:cNvPr id="365" name="Rounded Rectangle 364">
                    <a:extLst>
                      <a:ext uri="{FF2B5EF4-FFF2-40B4-BE49-F238E27FC236}">
                        <a16:creationId xmlns:a16="http://schemas.microsoft.com/office/drawing/2014/main" id="{5C242E5B-98BD-79FA-3E15-76D207864983}"/>
                      </a:ext>
                    </a:extLst>
                  </p:cNvPr>
                  <p:cNvSpPr/>
                  <p:nvPr/>
                </p:nvSpPr>
                <p:spPr>
                  <a:xfrm>
                    <a:off x="4934974" y="2802340"/>
                    <a:ext cx="1488169" cy="1413279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Barlow" pitchFamily="2" charset="77"/>
                    </a:endParaRPr>
                  </a:p>
                </p:txBody>
              </p:sp>
              <p:sp>
                <p:nvSpPr>
                  <p:cNvPr id="366" name="Rounded Rectangle 365">
                    <a:extLst>
                      <a:ext uri="{FF2B5EF4-FFF2-40B4-BE49-F238E27FC236}">
                        <a16:creationId xmlns:a16="http://schemas.microsoft.com/office/drawing/2014/main" id="{2646AE20-25CB-6517-CD90-A6B3E4BF89D4}"/>
                      </a:ext>
                    </a:extLst>
                  </p:cNvPr>
                  <p:cNvSpPr/>
                  <p:nvPr/>
                </p:nvSpPr>
                <p:spPr>
                  <a:xfrm>
                    <a:off x="6745349" y="3009481"/>
                    <a:ext cx="535659" cy="976616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Barlow" pitchFamily="2" charset="77"/>
                    </a:endParaRPr>
                  </a:p>
                </p:txBody>
              </p:sp>
              <p:sp>
                <p:nvSpPr>
                  <p:cNvPr id="367" name="Rounded Rectangle 366">
                    <a:extLst>
                      <a:ext uri="{FF2B5EF4-FFF2-40B4-BE49-F238E27FC236}">
                        <a16:creationId xmlns:a16="http://schemas.microsoft.com/office/drawing/2014/main" id="{D4A37C70-9307-C266-B564-81E68D82AFB6}"/>
                      </a:ext>
                    </a:extLst>
                  </p:cNvPr>
                  <p:cNvSpPr/>
                  <p:nvPr/>
                </p:nvSpPr>
                <p:spPr>
                  <a:xfrm>
                    <a:off x="7436292" y="2993876"/>
                    <a:ext cx="535659" cy="976616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Barlow" pitchFamily="2" charset="77"/>
                    </a:endParaRPr>
                  </a:p>
                </p:txBody>
              </p:sp>
              <p:sp>
                <p:nvSpPr>
                  <p:cNvPr id="368" name="Chord 367">
                    <a:extLst>
                      <a:ext uri="{FF2B5EF4-FFF2-40B4-BE49-F238E27FC236}">
                        <a16:creationId xmlns:a16="http://schemas.microsoft.com/office/drawing/2014/main" id="{D4DCB05F-CE06-9D36-0EDF-349D485310AE}"/>
                      </a:ext>
                    </a:extLst>
                  </p:cNvPr>
                  <p:cNvSpPr/>
                  <p:nvPr/>
                </p:nvSpPr>
                <p:spPr>
                  <a:xfrm>
                    <a:off x="6832081" y="3083624"/>
                    <a:ext cx="266182" cy="289796"/>
                  </a:xfrm>
                  <a:prstGeom prst="chord">
                    <a:avLst/>
                  </a:prstGeom>
                  <a:solidFill>
                    <a:schemeClr val="tx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Barlow" pitchFamily="2" charset="77"/>
                    </a:endParaRPr>
                  </a:p>
                </p:txBody>
              </p:sp>
              <p:sp>
                <p:nvSpPr>
                  <p:cNvPr id="369" name="Triangle 368">
                    <a:extLst>
                      <a:ext uri="{FF2B5EF4-FFF2-40B4-BE49-F238E27FC236}">
                        <a16:creationId xmlns:a16="http://schemas.microsoft.com/office/drawing/2014/main" id="{980D347A-5C2B-7652-0E03-9DA0BFBAD005}"/>
                      </a:ext>
                    </a:extLst>
                  </p:cNvPr>
                  <p:cNvSpPr/>
                  <p:nvPr/>
                </p:nvSpPr>
                <p:spPr>
                  <a:xfrm>
                    <a:off x="6847292" y="3601183"/>
                    <a:ext cx="336933" cy="291223"/>
                  </a:xfrm>
                  <a:prstGeom prst="triangle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Barlow" pitchFamily="2" charset="77"/>
                    </a:endParaRPr>
                  </a:p>
                </p:txBody>
              </p:sp>
              <p:sp>
                <p:nvSpPr>
                  <p:cNvPr id="370" name="Can 369">
                    <a:extLst>
                      <a:ext uri="{FF2B5EF4-FFF2-40B4-BE49-F238E27FC236}">
                        <a16:creationId xmlns:a16="http://schemas.microsoft.com/office/drawing/2014/main" id="{75F54432-0EEF-6F25-ED7D-0AEFDD11AE3D}"/>
                      </a:ext>
                    </a:extLst>
                  </p:cNvPr>
                  <p:cNvSpPr/>
                  <p:nvPr/>
                </p:nvSpPr>
                <p:spPr>
                  <a:xfrm>
                    <a:off x="7604387" y="3138273"/>
                    <a:ext cx="200115" cy="343911"/>
                  </a:xfrm>
                  <a:prstGeom prst="can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Barlow" pitchFamily="2" charset="77"/>
                    </a:endParaRPr>
                  </a:p>
                </p:txBody>
              </p:sp>
              <p:sp>
                <p:nvSpPr>
                  <p:cNvPr id="371" name="Snip Diagonal Corner Rectangle 370">
                    <a:extLst>
                      <a:ext uri="{FF2B5EF4-FFF2-40B4-BE49-F238E27FC236}">
                        <a16:creationId xmlns:a16="http://schemas.microsoft.com/office/drawing/2014/main" id="{B30992DD-7353-A523-03B9-74A9BC7641E2}"/>
                      </a:ext>
                    </a:extLst>
                  </p:cNvPr>
                  <p:cNvSpPr/>
                  <p:nvPr/>
                </p:nvSpPr>
                <p:spPr>
                  <a:xfrm>
                    <a:off x="7514333" y="3639168"/>
                    <a:ext cx="189788" cy="213595"/>
                  </a:xfrm>
                  <a:prstGeom prst="snip2DiagRect">
                    <a:avLst/>
                  </a:prstGeom>
                  <a:solidFill>
                    <a:schemeClr val="accent3">
                      <a:lumMod val="9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Barlow" pitchFamily="2" charset="77"/>
                    </a:endParaRPr>
                  </a:p>
                </p:txBody>
              </p:sp>
              <p:sp>
                <p:nvSpPr>
                  <p:cNvPr id="372" name="Oval 371">
                    <a:extLst>
                      <a:ext uri="{FF2B5EF4-FFF2-40B4-BE49-F238E27FC236}">
                        <a16:creationId xmlns:a16="http://schemas.microsoft.com/office/drawing/2014/main" id="{22AF35C7-EE0C-D698-CAAC-D10E92312B54}"/>
                      </a:ext>
                    </a:extLst>
                  </p:cNvPr>
                  <p:cNvSpPr/>
                  <p:nvPr/>
                </p:nvSpPr>
                <p:spPr>
                  <a:xfrm>
                    <a:off x="5527032" y="2953698"/>
                    <a:ext cx="331774" cy="323683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Barlow" pitchFamily="2" charset="77"/>
                    </a:endParaRPr>
                  </a:p>
                </p:txBody>
              </p:sp>
              <p:sp>
                <p:nvSpPr>
                  <p:cNvPr id="373" name="Oval 372">
                    <a:extLst>
                      <a:ext uri="{FF2B5EF4-FFF2-40B4-BE49-F238E27FC236}">
                        <a16:creationId xmlns:a16="http://schemas.microsoft.com/office/drawing/2014/main" id="{8888B77E-54B3-223A-C6A6-35DEFA8249FD}"/>
                      </a:ext>
                    </a:extLst>
                  </p:cNvPr>
                  <p:cNvSpPr/>
                  <p:nvPr/>
                </p:nvSpPr>
                <p:spPr>
                  <a:xfrm>
                    <a:off x="5083967" y="2956875"/>
                    <a:ext cx="331774" cy="323683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Barlow" pitchFamily="2" charset="77"/>
                    </a:endParaRPr>
                  </a:p>
                </p:txBody>
              </p:sp>
              <p:sp>
                <p:nvSpPr>
                  <p:cNvPr id="374" name="Oval 373">
                    <a:extLst>
                      <a:ext uri="{FF2B5EF4-FFF2-40B4-BE49-F238E27FC236}">
                        <a16:creationId xmlns:a16="http://schemas.microsoft.com/office/drawing/2014/main" id="{317B4181-2FF1-7298-836B-1320F8CD7602}"/>
                      </a:ext>
                    </a:extLst>
                  </p:cNvPr>
                  <p:cNvSpPr/>
                  <p:nvPr/>
                </p:nvSpPr>
                <p:spPr>
                  <a:xfrm>
                    <a:off x="5297055" y="3326434"/>
                    <a:ext cx="331774" cy="323683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Barlow" pitchFamily="2" charset="77"/>
                    </a:endParaRPr>
                  </a:p>
                </p:txBody>
              </p:sp>
              <p:sp>
                <p:nvSpPr>
                  <p:cNvPr id="375" name="Can 374">
                    <a:extLst>
                      <a:ext uri="{FF2B5EF4-FFF2-40B4-BE49-F238E27FC236}">
                        <a16:creationId xmlns:a16="http://schemas.microsoft.com/office/drawing/2014/main" id="{56DC93AE-FD79-2E65-C560-E34F7BD1F5F4}"/>
                      </a:ext>
                    </a:extLst>
                  </p:cNvPr>
                  <p:cNvSpPr/>
                  <p:nvPr/>
                </p:nvSpPr>
                <p:spPr>
                  <a:xfrm>
                    <a:off x="7306666" y="1603774"/>
                    <a:ext cx="200115" cy="343911"/>
                  </a:xfrm>
                  <a:prstGeom prst="can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Barlow" pitchFamily="2" charset="77"/>
                    </a:endParaRPr>
                  </a:p>
                </p:txBody>
              </p:sp>
              <p:sp>
                <p:nvSpPr>
                  <p:cNvPr id="376" name="Can 375">
                    <a:extLst>
                      <a:ext uri="{FF2B5EF4-FFF2-40B4-BE49-F238E27FC236}">
                        <a16:creationId xmlns:a16="http://schemas.microsoft.com/office/drawing/2014/main" id="{621ED3C8-1CFE-CE1D-B498-1068F59A590A}"/>
                      </a:ext>
                    </a:extLst>
                  </p:cNvPr>
                  <p:cNvSpPr/>
                  <p:nvPr/>
                </p:nvSpPr>
                <p:spPr>
                  <a:xfrm>
                    <a:off x="5825870" y="3530252"/>
                    <a:ext cx="200115" cy="343911"/>
                  </a:xfrm>
                  <a:prstGeom prst="can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Barlow" pitchFamily="2" charset="77"/>
                    </a:endParaRPr>
                  </a:p>
                </p:txBody>
              </p:sp>
            </p:grpSp>
          </p:grpSp>
        </p:grpSp>
        <p:sp>
          <p:nvSpPr>
            <p:cNvPr id="299" name="Rounded Rectangle 298">
              <a:extLst>
                <a:ext uri="{FF2B5EF4-FFF2-40B4-BE49-F238E27FC236}">
                  <a16:creationId xmlns:a16="http://schemas.microsoft.com/office/drawing/2014/main" id="{B2163431-AD1D-22D5-B3B3-71A0436FDC28}"/>
                </a:ext>
              </a:extLst>
            </p:cNvPr>
            <p:cNvSpPr/>
            <p:nvPr/>
          </p:nvSpPr>
          <p:spPr>
            <a:xfrm>
              <a:off x="366932" y="953735"/>
              <a:ext cx="297471" cy="54235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rlow" pitchFamily="2" charset="77"/>
              </a:endParaRPr>
            </a:p>
          </p:txBody>
        </p:sp>
        <p:sp>
          <p:nvSpPr>
            <p:cNvPr id="300" name="Rounded Rectangle 299">
              <a:extLst>
                <a:ext uri="{FF2B5EF4-FFF2-40B4-BE49-F238E27FC236}">
                  <a16:creationId xmlns:a16="http://schemas.microsoft.com/office/drawing/2014/main" id="{FA641C01-9397-D75B-3265-3F2794791901}"/>
                </a:ext>
              </a:extLst>
            </p:cNvPr>
            <p:cNvSpPr/>
            <p:nvPr/>
          </p:nvSpPr>
          <p:spPr>
            <a:xfrm>
              <a:off x="791814" y="953735"/>
              <a:ext cx="297471" cy="54235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rlow" pitchFamily="2" charset="77"/>
              </a:endParaRPr>
            </a:p>
          </p:txBody>
        </p:sp>
        <p:grpSp>
          <p:nvGrpSpPr>
            <p:cNvPr id="301" name="Group 300">
              <a:extLst>
                <a:ext uri="{FF2B5EF4-FFF2-40B4-BE49-F238E27FC236}">
                  <a16:creationId xmlns:a16="http://schemas.microsoft.com/office/drawing/2014/main" id="{9D8588FB-8459-AE4E-953F-ADEB49271498}"/>
                </a:ext>
              </a:extLst>
            </p:cNvPr>
            <p:cNvGrpSpPr/>
            <p:nvPr/>
          </p:nvGrpSpPr>
          <p:grpSpPr>
            <a:xfrm>
              <a:off x="854997" y="46239"/>
              <a:ext cx="2101642" cy="679146"/>
              <a:chOff x="-336127" y="270651"/>
              <a:chExt cx="2169643" cy="758949"/>
            </a:xfrm>
          </p:grpSpPr>
          <p:sp>
            <p:nvSpPr>
              <p:cNvPr id="345" name="Google Shape;1100;p51">
                <a:extLst>
                  <a:ext uri="{FF2B5EF4-FFF2-40B4-BE49-F238E27FC236}">
                    <a16:creationId xmlns:a16="http://schemas.microsoft.com/office/drawing/2014/main" id="{1DA85D78-11DA-75BC-BCB3-255A3B0A8F1A}"/>
                  </a:ext>
                </a:extLst>
              </p:cNvPr>
              <p:cNvSpPr/>
              <p:nvPr/>
            </p:nvSpPr>
            <p:spPr>
              <a:xfrm rot="10800000">
                <a:off x="-266428" y="372675"/>
                <a:ext cx="2025229" cy="656925"/>
              </a:xfrm>
              <a:custGeom>
                <a:avLst/>
                <a:gdLst/>
                <a:ahLst/>
                <a:cxnLst/>
                <a:rect l="l" t="t" r="r" b="b"/>
                <a:pathLst>
                  <a:path w="63343" h="19367" extrusionOk="0">
                    <a:moveTo>
                      <a:pt x="12840" y="2677"/>
                    </a:moveTo>
                    <a:cubicBezTo>
                      <a:pt x="22435" y="-112"/>
                      <a:pt x="50657" y="-766"/>
                      <a:pt x="58350" y="922"/>
                    </a:cubicBezTo>
                    <a:cubicBezTo>
                      <a:pt x="66043" y="2610"/>
                      <a:pt x="63697" y="9875"/>
                      <a:pt x="59000" y="12803"/>
                    </a:cubicBezTo>
                    <a:cubicBezTo>
                      <a:pt x="54303" y="15731"/>
                      <a:pt x="39871" y="17680"/>
                      <a:pt x="30168" y="18489"/>
                    </a:cubicBezTo>
                    <a:cubicBezTo>
                      <a:pt x="20465" y="19298"/>
                      <a:pt x="3670" y="20294"/>
                      <a:pt x="782" y="17659"/>
                    </a:cubicBezTo>
                    <a:cubicBezTo>
                      <a:pt x="-2106" y="15024"/>
                      <a:pt x="3245" y="5467"/>
                      <a:pt x="12840" y="267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</p:sp>
          <p:sp>
            <p:nvSpPr>
              <p:cNvPr id="346" name="Google Shape;1080;p51">
                <a:extLst>
                  <a:ext uri="{FF2B5EF4-FFF2-40B4-BE49-F238E27FC236}">
                    <a16:creationId xmlns:a16="http://schemas.microsoft.com/office/drawing/2014/main" id="{0537CAB6-EEDE-D168-FCD8-0FE0CFB8A0A3}"/>
                  </a:ext>
                </a:extLst>
              </p:cNvPr>
              <p:cNvSpPr txBox="1"/>
              <p:nvPr/>
            </p:nvSpPr>
            <p:spPr>
              <a:xfrm>
                <a:off x="-336127" y="270651"/>
                <a:ext cx="2169643" cy="5191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b="1" dirty="0">
                    <a:solidFill>
                      <a:schemeClr val="dk1"/>
                    </a:solidFill>
                    <a:latin typeface="Barlow" pitchFamily="2" charset="77"/>
                    <a:ea typeface="Kanit"/>
                    <a:cs typeface="Kanit"/>
                    <a:sym typeface="Kanit"/>
                  </a:rPr>
                  <a:t>LOCATION 1</a:t>
                </a:r>
                <a:endParaRPr sz="900" b="1" dirty="0">
                  <a:solidFill>
                    <a:srgbClr val="29295F"/>
                  </a:solidFill>
                  <a:latin typeface="Barlow" pitchFamily="2" charset="77"/>
                  <a:ea typeface="Kanit"/>
                  <a:cs typeface="Kanit"/>
                  <a:sym typeface="Kanit"/>
                </a:endParaRPr>
              </a:p>
            </p:txBody>
          </p:sp>
        </p:grpSp>
        <p:grpSp>
          <p:nvGrpSpPr>
            <p:cNvPr id="302" name="Group 301">
              <a:extLst>
                <a:ext uri="{FF2B5EF4-FFF2-40B4-BE49-F238E27FC236}">
                  <a16:creationId xmlns:a16="http://schemas.microsoft.com/office/drawing/2014/main" id="{4D5D5B84-B3FB-490E-F047-1C05372C99D3}"/>
                </a:ext>
              </a:extLst>
            </p:cNvPr>
            <p:cNvGrpSpPr/>
            <p:nvPr/>
          </p:nvGrpSpPr>
          <p:grpSpPr>
            <a:xfrm>
              <a:off x="2456648" y="2884020"/>
              <a:ext cx="826434" cy="784845"/>
              <a:chOff x="5436594" y="2192227"/>
              <a:chExt cx="826434" cy="784845"/>
            </a:xfrm>
          </p:grpSpPr>
          <p:sp>
            <p:nvSpPr>
              <p:cNvPr id="338" name="Rounded Rectangle 337">
                <a:extLst>
                  <a:ext uri="{FF2B5EF4-FFF2-40B4-BE49-F238E27FC236}">
                    <a16:creationId xmlns:a16="http://schemas.microsoft.com/office/drawing/2014/main" id="{D13D8B46-9FAC-A1F7-A0EB-96320FF2E5D3}"/>
                  </a:ext>
                </a:extLst>
              </p:cNvPr>
              <p:cNvSpPr/>
              <p:nvPr/>
            </p:nvSpPr>
            <p:spPr>
              <a:xfrm>
                <a:off x="5436594" y="2192227"/>
                <a:ext cx="826434" cy="784845"/>
              </a:xfrm>
              <a:prstGeom prst="roundRect">
                <a:avLst/>
              </a:prstGeom>
              <a:ln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Barlow" pitchFamily="2" charset="77"/>
                </a:endParaRPr>
              </a:p>
            </p:txBody>
          </p:sp>
          <p:grpSp>
            <p:nvGrpSpPr>
              <p:cNvPr id="339" name="Group 338">
                <a:extLst>
                  <a:ext uri="{FF2B5EF4-FFF2-40B4-BE49-F238E27FC236}">
                    <a16:creationId xmlns:a16="http://schemas.microsoft.com/office/drawing/2014/main" id="{CB3AB387-DA07-DDB7-0D8A-351C216A1BE8}"/>
                  </a:ext>
                </a:extLst>
              </p:cNvPr>
              <p:cNvGrpSpPr/>
              <p:nvPr/>
            </p:nvGrpSpPr>
            <p:grpSpPr>
              <a:xfrm>
                <a:off x="5519335" y="2276281"/>
                <a:ext cx="601980" cy="410437"/>
                <a:chOff x="5519335" y="2276281"/>
                <a:chExt cx="601980" cy="410437"/>
              </a:xfrm>
            </p:grpSpPr>
            <p:grpSp>
              <p:nvGrpSpPr>
                <p:cNvPr id="340" name="Group 339">
                  <a:extLst>
                    <a:ext uri="{FF2B5EF4-FFF2-40B4-BE49-F238E27FC236}">
                      <a16:creationId xmlns:a16="http://schemas.microsoft.com/office/drawing/2014/main" id="{A6D20A0D-3457-AFDD-C7BD-8C55F3B88B70}"/>
                    </a:ext>
                  </a:extLst>
                </p:cNvPr>
                <p:cNvGrpSpPr/>
                <p:nvPr/>
              </p:nvGrpSpPr>
              <p:grpSpPr>
                <a:xfrm>
                  <a:off x="5519335" y="2276281"/>
                  <a:ext cx="430296" cy="386747"/>
                  <a:chOff x="5519335" y="2276281"/>
                  <a:chExt cx="430296" cy="386747"/>
                </a:xfrm>
              </p:grpSpPr>
              <p:sp>
                <p:nvSpPr>
                  <p:cNvPr id="342" name="Oval 341">
                    <a:extLst>
                      <a:ext uri="{FF2B5EF4-FFF2-40B4-BE49-F238E27FC236}">
                        <a16:creationId xmlns:a16="http://schemas.microsoft.com/office/drawing/2014/main" id="{FE6D7E87-6709-5C3F-AC22-D31F0BA663DC}"/>
                      </a:ext>
                    </a:extLst>
                  </p:cNvPr>
                  <p:cNvSpPr/>
                  <p:nvPr/>
                </p:nvSpPr>
                <p:spPr>
                  <a:xfrm>
                    <a:off x="5765385" y="2276281"/>
                    <a:ext cx="184246" cy="179753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Barlow" pitchFamily="2" charset="77"/>
                    </a:endParaRPr>
                  </a:p>
                </p:txBody>
              </p:sp>
              <p:sp>
                <p:nvSpPr>
                  <p:cNvPr id="343" name="Oval 342">
                    <a:extLst>
                      <a:ext uri="{FF2B5EF4-FFF2-40B4-BE49-F238E27FC236}">
                        <a16:creationId xmlns:a16="http://schemas.microsoft.com/office/drawing/2014/main" id="{F8140145-8896-0871-EB15-FE6D4E0C7A39}"/>
                      </a:ext>
                    </a:extLst>
                  </p:cNvPr>
                  <p:cNvSpPr/>
                  <p:nvPr/>
                </p:nvSpPr>
                <p:spPr>
                  <a:xfrm>
                    <a:off x="5519335" y="2278046"/>
                    <a:ext cx="184246" cy="179753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Barlow" pitchFamily="2" charset="77"/>
                    </a:endParaRPr>
                  </a:p>
                </p:txBody>
              </p:sp>
              <p:sp>
                <p:nvSpPr>
                  <p:cNvPr id="344" name="Oval 343">
                    <a:extLst>
                      <a:ext uri="{FF2B5EF4-FFF2-40B4-BE49-F238E27FC236}">
                        <a16:creationId xmlns:a16="http://schemas.microsoft.com/office/drawing/2014/main" id="{7CE91254-3AA9-14BF-5A89-62A4DCAC417E}"/>
                      </a:ext>
                    </a:extLst>
                  </p:cNvPr>
                  <p:cNvSpPr/>
                  <p:nvPr/>
                </p:nvSpPr>
                <p:spPr>
                  <a:xfrm>
                    <a:off x="5637670" y="2483275"/>
                    <a:ext cx="184246" cy="179753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Barlow" pitchFamily="2" charset="77"/>
                    </a:endParaRPr>
                  </a:p>
                </p:txBody>
              </p:sp>
            </p:grpSp>
            <p:sp>
              <p:nvSpPr>
                <p:cNvPr id="341" name="Can 340">
                  <a:extLst>
                    <a:ext uri="{FF2B5EF4-FFF2-40B4-BE49-F238E27FC236}">
                      <a16:creationId xmlns:a16="http://schemas.microsoft.com/office/drawing/2014/main" id="{FAD469BD-6AC2-31FC-5D82-615A86ACFE6D}"/>
                    </a:ext>
                  </a:extLst>
                </p:cNvPr>
                <p:cNvSpPr/>
                <p:nvPr/>
              </p:nvSpPr>
              <p:spPr>
                <a:xfrm>
                  <a:off x="6010184" y="2495732"/>
                  <a:ext cx="111131" cy="190986"/>
                </a:xfrm>
                <a:prstGeom prst="can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Barlow" pitchFamily="2" charset="77"/>
                  </a:endParaRPr>
                </a:p>
              </p:txBody>
            </p:sp>
          </p:grpSp>
        </p:grpSp>
        <p:sp>
          <p:nvSpPr>
            <p:cNvPr id="303" name="Triangle 302">
              <a:extLst>
                <a:ext uri="{FF2B5EF4-FFF2-40B4-BE49-F238E27FC236}">
                  <a16:creationId xmlns:a16="http://schemas.microsoft.com/office/drawing/2014/main" id="{E07B7884-3DC7-A24B-3BE6-49B9D6A601E0}"/>
                </a:ext>
              </a:extLst>
            </p:cNvPr>
            <p:cNvSpPr/>
            <p:nvPr/>
          </p:nvSpPr>
          <p:spPr>
            <a:xfrm>
              <a:off x="3500106" y="2990841"/>
              <a:ext cx="274186" cy="241883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rlow" pitchFamily="2" charset="77"/>
              </a:endParaRPr>
            </a:p>
          </p:txBody>
        </p:sp>
        <p:sp>
          <p:nvSpPr>
            <p:cNvPr id="304" name="Triangle 303">
              <a:extLst>
                <a:ext uri="{FF2B5EF4-FFF2-40B4-BE49-F238E27FC236}">
                  <a16:creationId xmlns:a16="http://schemas.microsoft.com/office/drawing/2014/main" id="{FE48E2C0-A6E3-7D34-7687-675E5E38C315}"/>
                </a:ext>
              </a:extLst>
            </p:cNvPr>
            <p:cNvSpPr/>
            <p:nvPr/>
          </p:nvSpPr>
          <p:spPr>
            <a:xfrm>
              <a:off x="3802590" y="4389218"/>
              <a:ext cx="274186" cy="241883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rlow" pitchFamily="2" charset="77"/>
              </a:endParaRPr>
            </a:p>
          </p:txBody>
        </p:sp>
        <p:sp>
          <p:nvSpPr>
            <p:cNvPr id="305" name="Rounded Rectangle 304">
              <a:extLst>
                <a:ext uri="{FF2B5EF4-FFF2-40B4-BE49-F238E27FC236}">
                  <a16:creationId xmlns:a16="http://schemas.microsoft.com/office/drawing/2014/main" id="{4FB31DE3-BD83-F701-E7B1-7363B815D451}"/>
                </a:ext>
              </a:extLst>
            </p:cNvPr>
            <p:cNvSpPr/>
            <p:nvPr/>
          </p:nvSpPr>
          <p:spPr>
            <a:xfrm>
              <a:off x="3928040" y="2993769"/>
              <a:ext cx="297471" cy="54235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rlow" pitchFamily="2" charset="77"/>
              </a:endParaRPr>
            </a:p>
          </p:txBody>
        </p:sp>
        <p:sp>
          <p:nvSpPr>
            <p:cNvPr id="306" name="Rounded Rectangle 305">
              <a:extLst>
                <a:ext uri="{FF2B5EF4-FFF2-40B4-BE49-F238E27FC236}">
                  <a16:creationId xmlns:a16="http://schemas.microsoft.com/office/drawing/2014/main" id="{0077A271-D611-6083-7C0C-8937D0138DBD}"/>
                </a:ext>
              </a:extLst>
            </p:cNvPr>
            <p:cNvSpPr/>
            <p:nvPr/>
          </p:nvSpPr>
          <p:spPr>
            <a:xfrm rot="5400000">
              <a:off x="2723789" y="4372053"/>
              <a:ext cx="297471" cy="54235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rlow" pitchFamily="2" charset="77"/>
              </a:endParaRPr>
            </a:p>
          </p:txBody>
        </p:sp>
        <p:sp>
          <p:nvSpPr>
            <p:cNvPr id="307" name="Chord 306">
              <a:extLst>
                <a:ext uri="{FF2B5EF4-FFF2-40B4-BE49-F238E27FC236}">
                  <a16:creationId xmlns:a16="http://schemas.microsoft.com/office/drawing/2014/main" id="{BA2C74A9-8C9D-4CED-8E89-03A16A42BF27}"/>
                </a:ext>
              </a:extLst>
            </p:cNvPr>
            <p:cNvSpPr/>
            <p:nvPr/>
          </p:nvSpPr>
          <p:spPr>
            <a:xfrm>
              <a:off x="2536025" y="3889373"/>
              <a:ext cx="147344" cy="160416"/>
            </a:xfrm>
            <a:prstGeom prst="chord">
              <a:avLst/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rlow" pitchFamily="2" charset="77"/>
              </a:endParaRPr>
            </a:p>
          </p:txBody>
        </p:sp>
        <p:sp>
          <p:nvSpPr>
            <p:cNvPr id="308" name="Oval 307">
              <a:extLst>
                <a:ext uri="{FF2B5EF4-FFF2-40B4-BE49-F238E27FC236}">
                  <a16:creationId xmlns:a16="http://schemas.microsoft.com/office/drawing/2014/main" id="{0699D656-AF69-7EE0-116A-F89C42E21260}"/>
                </a:ext>
              </a:extLst>
            </p:cNvPr>
            <p:cNvSpPr/>
            <p:nvPr/>
          </p:nvSpPr>
          <p:spPr>
            <a:xfrm>
              <a:off x="2853092" y="3874652"/>
              <a:ext cx="183652" cy="17917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rlow" pitchFamily="2" charset="77"/>
              </a:endParaRPr>
            </a:p>
          </p:txBody>
        </p:sp>
        <p:sp>
          <p:nvSpPr>
            <p:cNvPr id="309" name="Oval 308">
              <a:extLst>
                <a:ext uri="{FF2B5EF4-FFF2-40B4-BE49-F238E27FC236}">
                  <a16:creationId xmlns:a16="http://schemas.microsoft.com/office/drawing/2014/main" id="{5E5B8D97-C4FB-09A6-A877-39B4AE9DDF45}"/>
                </a:ext>
              </a:extLst>
            </p:cNvPr>
            <p:cNvSpPr/>
            <p:nvPr/>
          </p:nvSpPr>
          <p:spPr>
            <a:xfrm>
              <a:off x="3372309" y="4264529"/>
              <a:ext cx="274186" cy="2815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rlow" pitchFamily="2" charset="77"/>
              </a:endParaRPr>
            </a:p>
          </p:txBody>
        </p:sp>
        <p:sp>
          <p:nvSpPr>
            <p:cNvPr id="310" name="Can 309">
              <a:extLst>
                <a:ext uri="{FF2B5EF4-FFF2-40B4-BE49-F238E27FC236}">
                  <a16:creationId xmlns:a16="http://schemas.microsoft.com/office/drawing/2014/main" id="{715E774E-412B-AA02-FF23-C928CA68C3DD}"/>
                </a:ext>
              </a:extLst>
            </p:cNvPr>
            <p:cNvSpPr/>
            <p:nvPr/>
          </p:nvSpPr>
          <p:spPr>
            <a:xfrm>
              <a:off x="3476917" y="3472686"/>
              <a:ext cx="174701" cy="283522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rlow" pitchFamily="2" charset="77"/>
              </a:endParaRPr>
            </a:p>
          </p:txBody>
        </p:sp>
        <p:sp>
          <p:nvSpPr>
            <p:cNvPr id="311" name="Google Shape;1100;p51">
              <a:extLst>
                <a:ext uri="{FF2B5EF4-FFF2-40B4-BE49-F238E27FC236}">
                  <a16:creationId xmlns:a16="http://schemas.microsoft.com/office/drawing/2014/main" id="{9392D26D-81A1-6056-D417-982180B54D27}"/>
                </a:ext>
              </a:extLst>
            </p:cNvPr>
            <p:cNvSpPr/>
            <p:nvPr/>
          </p:nvSpPr>
          <p:spPr>
            <a:xfrm rot="10800000">
              <a:off x="3502208" y="3772290"/>
              <a:ext cx="954591" cy="406257"/>
            </a:xfrm>
            <a:custGeom>
              <a:avLst/>
              <a:gdLst/>
              <a:ahLst/>
              <a:cxnLst/>
              <a:rect l="l" t="t" r="r" b="b"/>
              <a:pathLst>
                <a:path w="63343" h="19367" extrusionOk="0">
                  <a:moveTo>
                    <a:pt x="12840" y="2677"/>
                  </a:moveTo>
                  <a:cubicBezTo>
                    <a:pt x="22435" y="-112"/>
                    <a:pt x="50657" y="-766"/>
                    <a:pt x="58350" y="922"/>
                  </a:cubicBezTo>
                  <a:cubicBezTo>
                    <a:pt x="66043" y="2610"/>
                    <a:pt x="63697" y="9875"/>
                    <a:pt x="59000" y="12803"/>
                  </a:cubicBezTo>
                  <a:cubicBezTo>
                    <a:pt x="54303" y="15731"/>
                    <a:pt x="39871" y="17680"/>
                    <a:pt x="30168" y="18489"/>
                  </a:cubicBezTo>
                  <a:cubicBezTo>
                    <a:pt x="20465" y="19298"/>
                    <a:pt x="3670" y="20294"/>
                    <a:pt x="782" y="17659"/>
                  </a:cubicBezTo>
                  <a:cubicBezTo>
                    <a:pt x="-2106" y="15024"/>
                    <a:pt x="3245" y="5467"/>
                    <a:pt x="12840" y="2677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>
                <a:latin typeface="Barlow" pitchFamily="2" charset="77"/>
              </a:endParaRPr>
            </a:p>
          </p:txBody>
        </p:sp>
        <p:sp>
          <p:nvSpPr>
            <p:cNvPr id="312" name="Google Shape;1100;p51">
              <a:extLst>
                <a:ext uri="{FF2B5EF4-FFF2-40B4-BE49-F238E27FC236}">
                  <a16:creationId xmlns:a16="http://schemas.microsoft.com/office/drawing/2014/main" id="{F4692B47-7E5A-868C-7005-1CEB38AE1D24}"/>
                </a:ext>
              </a:extLst>
            </p:cNvPr>
            <p:cNvSpPr/>
            <p:nvPr/>
          </p:nvSpPr>
          <p:spPr>
            <a:xfrm rot="10800000">
              <a:off x="574256" y="1931110"/>
              <a:ext cx="954591" cy="406257"/>
            </a:xfrm>
            <a:custGeom>
              <a:avLst/>
              <a:gdLst/>
              <a:ahLst/>
              <a:cxnLst/>
              <a:rect l="l" t="t" r="r" b="b"/>
              <a:pathLst>
                <a:path w="63343" h="19367" extrusionOk="0">
                  <a:moveTo>
                    <a:pt x="12840" y="2677"/>
                  </a:moveTo>
                  <a:cubicBezTo>
                    <a:pt x="22435" y="-112"/>
                    <a:pt x="50657" y="-766"/>
                    <a:pt x="58350" y="922"/>
                  </a:cubicBezTo>
                  <a:cubicBezTo>
                    <a:pt x="66043" y="2610"/>
                    <a:pt x="63697" y="9875"/>
                    <a:pt x="59000" y="12803"/>
                  </a:cubicBezTo>
                  <a:cubicBezTo>
                    <a:pt x="54303" y="15731"/>
                    <a:pt x="39871" y="17680"/>
                    <a:pt x="30168" y="18489"/>
                  </a:cubicBezTo>
                  <a:cubicBezTo>
                    <a:pt x="20465" y="19298"/>
                    <a:pt x="3670" y="20294"/>
                    <a:pt x="782" y="17659"/>
                  </a:cubicBezTo>
                  <a:cubicBezTo>
                    <a:pt x="-2106" y="15024"/>
                    <a:pt x="3245" y="5467"/>
                    <a:pt x="12840" y="2677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>
                <a:latin typeface="Barlow" pitchFamily="2" charset="77"/>
              </a:endParaRPr>
            </a:p>
          </p:txBody>
        </p:sp>
        <p:sp>
          <p:nvSpPr>
            <p:cNvPr id="313" name="Oval 312">
              <a:extLst>
                <a:ext uri="{FF2B5EF4-FFF2-40B4-BE49-F238E27FC236}">
                  <a16:creationId xmlns:a16="http://schemas.microsoft.com/office/drawing/2014/main" id="{72AE81BE-5369-2708-EEE9-B4AC703558B4}"/>
                </a:ext>
              </a:extLst>
            </p:cNvPr>
            <p:cNvSpPr/>
            <p:nvPr/>
          </p:nvSpPr>
          <p:spPr>
            <a:xfrm>
              <a:off x="538032" y="2259826"/>
              <a:ext cx="183652" cy="17917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rlow" pitchFamily="2" charset="77"/>
              </a:endParaRPr>
            </a:p>
          </p:txBody>
        </p:sp>
        <p:sp>
          <p:nvSpPr>
            <p:cNvPr id="314" name="Oval 313">
              <a:extLst>
                <a:ext uri="{FF2B5EF4-FFF2-40B4-BE49-F238E27FC236}">
                  <a16:creationId xmlns:a16="http://schemas.microsoft.com/office/drawing/2014/main" id="{A0951EC5-7A65-F8C6-0827-436F5A52D00A}"/>
                </a:ext>
              </a:extLst>
            </p:cNvPr>
            <p:cNvSpPr/>
            <p:nvPr/>
          </p:nvSpPr>
          <p:spPr>
            <a:xfrm>
              <a:off x="1332162" y="1796963"/>
              <a:ext cx="183652" cy="17917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rlow" pitchFamily="2" charset="77"/>
              </a:endParaRPr>
            </a:p>
          </p:txBody>
        </p:sp>
        <p:sp>
          <p:nvSpPr>
            <p:cNvPr id="315" name="Triangle 314">
              <a:extLst>
                <a:ext uri="{FF2B5EF4-FFF2-40B4-BE49-F238E27FC236}">
                  <a16:creationId xmlns:a16="http://schemas.microsoft.com/office/drawing/2014/main" id="{496F3473-19CA-2555-0A47-AB8CEB5E33AD}"/>
                </a:ext>
              </a:extLst>
            </p:cNvPr>
            <p:cNvSpPr/>
            <p:nvPr/>
          </p:nvSpPr>
          <p:spPr>
            <a:xfrm>
              <a:off x="402815" y="1738899"/>
              <a:ext cx="274186" cy="241883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rlow" pitchFamily="2" charset="77"/>
              </a:endParaRPr>
            </a:p>
          </p:txBody>
        </p: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6C8A44E1-3736-EDCF-15DE-05EC0CA8E123}"/>
                </a:ext>
              </a:extLst>
            </p:cNvPr>
            <p:cNvGrpSpPr/>
            <p:nvPr/>
          </p:nvGrpSpPr>
          <p:grpSpPr>
            <a:xfrm>
              <a:off x="340574" y="3503015"/>
              <a:ext cx="826434" cy="784845"/>
              <a:chOff x="6354576" y="2180773"/>
              <a:chExt cx="826434" cy="784845"/>
            </a:xfrm>
          </p:grpSpPr>
          <p:sp>
            <p:nvSpPr>
              <p:cNvPr id="331" name="Rounded Rectangle 330">
                <a:extLst>
                  <a:ext uri="{FF2B5EF4-FFF2-40B4-BE49-F238E27FC236}">
                    <a16:creationId xmlns:a16="http://schemas.microsoft.com/office/drawing/2014/main" id="{6F77508B-9B80-F50D-DBF1-E715D2EC429C}"/>
                  </a:ext>
                </a:extLst>
              </p:cNvPr>
              <p:cNvSpPr/>
              <p:nvPr/>
            </p:nvSpPr>
            <p:spPr>
              <a:xfrm>
                <a:off x="6354576" y="2180773"/>
                <a:ext cx="826434" cy="78484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arlow" pitchFamily="2" charset="77"/>
                </a:endParaRPr>
              </a:p>
            </p:txBody>
          </p:sp>
          <p:sp>
            <p:nvSpPr>
              <p:cNvPr id="332" name="Rounded Rectangle 331">
                <a:extLst>
                  <a:ext uri="{FF2B5EF4-FFF2-40B4-BE49-F238E27FC236}">
                    <a16:creationId xmlns:a16="http://schemas.microsoft.com/office/drawing/2014/main" id="{849A3CE9-576C-4017-D59B-FF7005CBA15B}"/>
                  </a:ext>
                </a:extLst>
              </p:cNvPr>
              <p:cNvSpPr/>
              <p:nvPr/>
            </p:nvSpPr>
            <p:spPr>
              <a:xfrm>
                <a:off x="6441961" y="2307260"/>
                <a:ext cx="297471" cy="542350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arlow" pitchFamily="2" charset="77"/>
                </a:endParaRPr>
              </a:p>
            </p:txBody>
          </p:sp>
          <p:sp>
            <p:nvSpPr>
              <p:cNvPr id="333" name="Rounded Rectangle 332">
                <a:extLst>
                  <a:ext uri="{FF2B5EF4-FFF2-40B4-BE49-F238E27FC236}">
                    <a16:creationId xmlns:a16="http://schemas.microsoft.com/office/drawing/2014/main" id="{2C3E1807-A08B-89A3-174E-81EED61812C3}"/>
                  </a:ext>
                </a:extLst>
              </p:cNvPr>
              <p:cNvSpPr/>
              <p:nvPr/>
            </p:nvSpPr>
            <p:spPr>
              <a:xfrm>
                <a:off x="6825666" y="2298594"/>
                <a:ext cx="297471" cy="542350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arlow" pitchFamily="2" charset="77"/>
                </a:endParaRPr>
              </a:p>
            </p:txBody>
          </p:sp>
          <p:sp>
            <p:nvSpPr>
              <p:cNvPr id="334" name="Chord 333">
                <a:extLst>
                  <a:ext uri="{FF2B5EF4-FFF2-40B4-BE49-F238E27FC236}">
                    <a16:creationId xmlns:a16="http://schemas.microsoft.com/office/drawing/2014/main" id="{9AF93DC9-CE70-A63A-0BC4-EC57036E530B}"/>
                  </a:ext>
                </a:extLst>
              </p:cNvPr>
              <p:cNvSpPr/>
              <p:nvPr/>
            </p:nvSpPr>
            <p:spPr>
              <a:xfrm>
                <a:off x="6490126" y="2348434"/>
                <a:ext cx="147821" cy="160934"/>
              </a:xfrm>
              <a:prstGeom prst="chord">
                <a:avLst/>
              </a:prstGeom>
              <a:solidFill>
                <a:schemeClr val="tx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arlow" pitchFamily="2" charset="77"/>
                </a:endParaRPr>
              </a:p>
            </p:txBody>
          </p:sp>
          <p:sp>
            <p:nvSpPr>
              <p:cNvPr id="335" name="Triangle 334">
                <a:extLst>
                  <a:ext uri="{FF2B5EF4-FFF2-40B4-BE49-F238E27FC236}">
                    <a16:creationId xmlns:a16="http://schemas.microsoft.com/office/drawing/2014/main" id="{C04989AE-AF44-F1CC-6DDD-187BA6559DDC}"/>
                  </a:ext>
                </a:extLst>
              </p:cNvPr>
              <p:cNvSpPr/>
              <p:nvPr/>
            </p:nvSpPr>
            <p:spPr>
              <a:xfrm>
                <a:off x="6498573" y="2635853"/>
                <a:ext cx="187111" cy="161727"/>
              </a:xfrm>
              <a:prstGeom prst="triangl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arlow" pitchFamily="2" charset="77"/>
                </a:endParaRPr>
              </a:p>
            </p:txBody>
          </p:sp>
          <p:sp>
            <p:nvSpPr>
              <p:cNvPr id="336" name="Can 335">
                <a:extLst>
                  <a:ext uri="{FF2B5EF4-FFF2-40B4-BE49-F238E27FC236}">
                    <a16:creationId xmlns:a16="http://schemas.microsoft.com/office/drawing/2014/main" id="{6CC5E71B-1FCD-5786-3A32-9CE36B14F0AA}"/>
                  </a:ext>
                </a:extLst>
              </p:cNvPr>
              <p:cNvSpPr/>
              <p:nvPr/>
            </p:nvSpPr>
            <p:spPr>
              <a:xfrm>
                <a:off x="6919016" y="2378782"/>
                <a:ext cx="111131" cy="190986"/>
              </a:xfrm>
              <a:prstGeom prst="can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arlow" pitchFamily="2" charset="77"/>
                </a:endParaRPr>
              </a:p>
            </p:txBody>
          </p:sp>
          <p:sp>
            <p:nvSpPr>
              <p:cNvPr id="337" name="Snip Diagonal Corner Rectangle 336">
                <a:extLst>
                  <a:ext uri="{FF2B5EF4-FFF2-40B4-BE49-F238E27FC236}">
                    <a16:creationId xmlns:a16="http://schemas.microsoft.com/office/drawing/2014/main" id="{CF002DCE-7123-7D0A-A9ED-F9C2E47FA137}"/>
                  </a:ext>
                </a:extLst>
              </p:cNvPr>
              <p:cNvSpPr/>
              <p:nvPr/>
            </p:nvSpPr>
            <p:spPr>
              <a:xfrm>
                <a:off x="6869005" y="2656948"/>
                <a:ext cx="105396" cy="118617"/>
              </a:xfrm>
              <a:prstGeom prst="snip2DiagRect">
                <a:avLst/>
              </a:prstGeom>
              <a:solidFill>
                <a:schemeClr val="accent3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arlow" pitchFamily="2" charset="77"/>
                </a:endParaRPr>
              </a:p>
            </p:txBody>
          </p: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CFDA873D-3A81-8107-0A5E-7B463FDF4741}"/>
                </a:ext>
              </a:extLst>
            </p:cNvPr>
            <p:cNvGrpSpPr/>
            <p:nvPr/>
          </p:nvGrpSpPr>
          <p:grpSpPr>
            <a:xfrm>
              <a:off x="1261732" y="2968678"/>
              <a:ext cx="826434" cy="784845"/>
              <a:chOff x="6331019" y="1249440"/>
              <a:chExt cx="826434" cy="784845"/>
            </a:xfrm>
          </p:grpSpPr>
          <p:sp>
            <p:nvSpPr>
              <p:cNvPr id="325" name="Rounded Rectangle 324">
                <a:extLst>
                  <a:ext uri="{FF2B5EF4-FFF2-40B4-BE49-F238E27FC236}">
                    <a16:creationId xmlns:a16="http://schemas.microsoft.com/office/drawing/2014/main" id="{D9EDC590-1DAC-67A0-9C63-6F1669C052C1}"/>
                  </a:ext>
                </a:extLst>
              </p:cNvPr>
              <p:cNvSpPr/>
              <p:nvPr/>
            </p:nvSpPr>
            <p:spPr>
              <a:xfrm>
                <a:off x="6331019" y="1249440"/>
                <a:ext cx="826434" cy="78484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arlow" pitchFamily="2" charset="77"/>
                </a:endParaRPr>
              </a:p>
            </p:txBody>
          </p:sp>
          <p:sp>
            <p:nvSpPr>
              <p:cNvPr id="326" name="Oval 325">
                <a:extLst>
                  <a:ext uri="{FF2B5EF4-FFF2-40B4-BE49-F238E27FC236}">
                    <a16:creationId xmlns:a16="http://schemas.microsoft.com/office/drawing/2014/main" id="{4322401C-AEF4-0A93-54AA-15F3EA08BE66}"/>
                  </a:ext>
                </a:extLst>
              </p:cNvPr>
              <p:cNvSpPr/>
              <p:nvPr/>
            </p:nvSpPr>
            <p:spPr>
              <a:xfrm>
                <a:off x="6498574" y="1717606"/>
                <a:ext cx="184246" cy="17975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arlow" pitchFamily="2" charset="77"/>
                </a:endParaRPr>
              </a:p>
            </p:txBody>
          </p:sp>
          <p:sp>
            <p:nvSpPr>
              <p:cNvPr id="327" name="Triangle 326">
                <a:extLst>
                  <a:ext uri="{FF2B5EF4-FFF2-40B4-BE49-F238E27FC236}">
                    <a16:creationId xmlns:a16="http://schemas.microsoft.com/office/drawing/2014/main" id="{90C06970-1472-1510-66C8-37EDE8C7F21D}"/>
                  </a:ext>
                </a:extLst>
              </p:cNvPr>
              <p:cNvSpPr/>
              <p:nvPr/>
            </p:nvSpPr>
            <p:spPr>
              <a:xfrm>
                <a:off x="6431640" y="1328452"/>
                <a:ext cx="275073" cy="242665"/>
              </a:xfrm>
              <a:prstGeom prst="triangl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arlow" pitchFamily="2" charset="77"/>
                </a:endParaRPr>
              </a:p>
            </p:txBody>
          </p:sp>
          <p:sp>
            <p:nvSpPr>
              <p:cNvPr id="328" name="Chord 327">
                <a:extLst>
                  <a:ext uri="{FF2B5EF4-FFF2-40B4-BE49-F238E27FC236}">
                    <a16:creationId xmlns:a16="http://schemas.microsoft.com/office/drawing/2014/main" id="{588200F5-D8E0-5350-E5B0-478DC89A386B}"/>
                  </a:ext>
                </a:extLst>
              </p:cNvPr>
              <p:cNvSpPr/>
              <p:nvPr/>
            </p:nvSpPr>
            <p:spPr>
              <a:xfrm>
                <a:off x="6858172" y="1722725"/>
                <a:ext cx="147821" cy="160934"/>
              </a:xfrm>
              <a:prstGeom prst="chord">
                <a:avLst/>
              </a:prstGeom>
              <a:solidFill>
                <a:schemeClr val="tx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arlow" pitchFamily="2" charset="77"/>
                </a:endParaRPr>
              </a:p>
            </p:txBody>
          </p:sp>
          <p:sp>
            <p:nvSpPr>
              <p:cNvPr id="329" name="Can 328">
                <a:extLst>
                  <a:ext uri="{FF2B5EF4-FFF2-40B4-BE49-F238E27FC236}">
                    <a16:creationId xmlns:a16="http://schemas.microsoft.com/office/drawing/2014/main" id="{0BC56FAA-05F2-5970-EB3C-D4A036CA2C54}"/>
                  </a:ext>
                </a:extLst>
              </p:cNvPr>
              <p:cNvSpPr/>
              <p:nvPr/>
            </p:nvSpPr>
            <p:spPr>
              <a:xfrm>
                <a:off x="6931502" y="1341676"/>
                <a:ext cx="111131" cy="190986"/>
              </a:xfrm>
              <a:prstGeom prst="can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arlow" pitchFamily="2" charset="77"/>
                </a:endParaRPr>
              </a:p>
            </p:txBody>
          </p:sp>
          <p:sp>
            <p:nvSpPr>
              <p:cNvPr id="330" name="Can 329">
                <a:extLst>
                  <a:ext uri="{FF2B5EF4-FFF2-40B4-BE49-F238E27FC236}">
                    <a16:creationId xmlns:a16="http://schemas.microsoft.com/office/drawing/2014/main" id="{9E5C7781-99CD-B04A-0B2E-C8B7B72D8084}"/>
                  </a:ext>
                </a:extLst>
              </p:cNvPr>
              <p:cNvSpPr/>
              <p:nvPr/>
            </p:nvSpPr>
            <p:spPr>
              <a:xfrm>
                <a:off x="6753680" y="1526619"/>
                <a:ext cx="111131" cy="190986"/>
              </a:xfrm>
              <a:prstGeom prst="can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arlow" pitchFamily="2" charset="77"/>
                </a:endParaRPr>
              </a:p>
            </p:txBody>
          </p:sp>
        </p:grpSp>
        <p:grpSp>
          <p:nvGrpSpPr>
            <p:cNvPr id="318" name="Group 317">
              <a:extLst>
                <a:ext uri="{FF2B5EF4-FFF2-40B4-BE49-F238E27FC236}">
                  <a16:creationId xmlns:a16="http://schemas.microsoft.com/office/drawing/2014/main" id="{A172ACE0-9630-D1B6-6A20-EC64B65AEC7E}"/>
                </a:ext>
              </a:extLst>
            </p:cNvPr>
            <p:cNvGrpSpPr/>
            <p:nvPr/>
          </p:nvGrpSpPr>
          <p:grpSpPr>
            <a:xfrm>
              <a:off x="1229950" y="923083"/>
              <a:ext cx="826434" cy="784845"/>
              <a:chOff x="5400041" y="1257278"/>
              <a:chExt cx="826434" cy="784845"/>
            </a:xfrm>
          </p:grpSpPr>
          <p:sp>
            <p:nvSpPr>
              <p:cNvPr id="319" name="Rounded Rectangle 318">
                <a:extLst>
                  <a:ext uri="{FF2B5EF4-FFF2-40B4-BE49-F238E27FC236}">
                    <a16:creationId xmlns:a16="http://schemas.microsoft.com/office/drawing/2014/main" id="{0F1D90EC-34AC-76D3-CF62-077F035DD50A}"/>
                  </a:ext>
                </a:extLst>
              </p:cNvPr>
              <p:cNvSpPr/>
              <p:nvPr/>
            </p:nvSpPr>
            <p:spPr>
              <a:xfrm>
                <a:off x="5400041" y="1257278"/>
                <a:ext cx="826434" cy="78484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arlow" pitchFamily="2" charset="77"/>
                </a:endParaRPr>
              </a:p>
            </p:txBody>
          </p:sp>
          <p:sp>
            <p:nvSpPr>
              <p:cNvPr id="320" name="Rounded Rectangle 319">
                <a:extLst>
                  <a:ext uri="{FF2B5EF4-FFF2-40B4-BE49-F238E27FC236}">
                    <a16:creationId xmlns:a16="http://schemas.microsoft.com/office/drawing/2014/main" id="{DFB9D1C1-51D4-0619-B045-89665A3E6312}"/>
                  </a:ext>
                </a:extLst>
              </p:cNvPr>
              <p:cNvSpPr/>
              <p:nvPr/>
            </p:nvSpPr>
            <p:spPr>
              <a:xfrm>
                <a:off x="5487425" y="1377598"/>
                <a:ext cx="297471" cy="542350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arlow" pitchFamily="2" charset="77"/>
                </a:endParaRPr>
              </a:p>
            </p:txBody>
          </p:sp>
          <p:sp>
            <p:nvSpPr>
              <p:cNvPr id="321" name="Oval 320">
                <a:extLst>
                  <a:ext uri="{FF2B5EF4-FFF2-40B4-BE49-F238E27FC236}">
                    <a16:creationId xmlns:a16="http://schemas.microsoft.com/office/drawing/2014/main" id="{9B66455E-B2F3-249C-5030-45978F6DAEDA}"/>
                  </a:ext>
                </a:extLst>
              </p:cNvPr>
              <p:cNvSpPr/>
              <p:nvPr/>
            </p:nvSpPr>
            <p:spPr>
              <a:xfrm>
                <a:off x="5902921" y="1417485"/>
                <a:ext cx="184246" cy="17975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arlow" pitchFamily="2" charset="77"/>
                </a:endParaRPr>
              </a:p>
            </p:txBody>
          </p:sp>
          <p:sp>
            <p:nvSpPr>
              <p:cNvPr id="322" name="Triangle 321">
                <a:extLst>
                  <a:ext uri="{FF2B5EF4-FFF2-40B4-BE49-F238E27FC236}">
                    <a16:creationId xmlns:a16="http://schemas.microsoft.com/office/drawing/2014/main" id="{A9D285E7-D0BB-26E1-D268-A23B9CD00A9B}"/>
                  </a:ext>
                </a:extLst>
              </p:cNvPr>
              <p:cNvSpPr/>
              <p:nvPr/>
            </p:nvSpPr>
            <p:spPr>
              <a:xfrm>
                <a:off x="5857507" y="1677283"/>
                <a:ext cx="275073" cy="242665"/>
              </a:xfrm>
              <a:prstGeom prst="triangl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arlow" pitchFamily="2" charset="77"/>
                </a:endParaRPr>
              </a:p>
            </p:txBody>
          </p:sp>
          <p:sp>
            <p:nvSpPr>
              <p:cNvPr id="323" name="Chord 322">
                <a:extLst>
                  <a:ext uri="{FF2B5EF4-FFF2-40B4-BE49-F238E27FC236}">
                    <a16:creationId xmlns:a16="http://schemas.microsoft.com/office/drawing/2014/main" id="{1FAB9649-F5AC-3B72-C056-E54E7D79CD82}"/>
                  </a:ext>
                </a:extLst>
              </p:cNvPr>
              <p:cNvSpPr/>
              <p:nvPr/>
            </p:nvSpPr>
            <p:spPr>
              <a:xfrm>
                <a:off x="5538407" y="1426894"/>
                <a:ext cx="147821" cy="160934"/>
              </a:xfrm>
              <a:prstGeom prst="chord">
                <a:avLst/>
              </a:prstGeom>
              <a:solidFill>
                <a:schemeClr val="tx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arlow" pitchFamily="2" charset="77"/>
                </a:endParaRPr>
              </a:p>
            </p:txBody>
          </p:sp>
          <p:sp>
            <p:nvSpPr>
              <p:cNvPr id="324" name="Can 323">
                <a:extLst>
                  <a:ext uri="{FF2B5EF4-FFF2-40B4-BE49-F238E27FC236}">
                    <a16:creationId xmlns:a16="http://schemas.microsoft.com/office/drawing/2014/main" id="{12B187D7-8427-5F87-C21B-CB1C1B5C1C78}"/>
                  </a:ext>
                </a:extLst>
              </p:cNvPr>
              <p:cNvSpPr/>
              <p:nvPr/>
            </p:nvSpPr>
            <p:spPr>
              <a:xfrm>
                <a:off x="5580595" y="1678212"/>
                <a:ext cx="111131" cy="190986"/>
              </a:xfrm>
              <a:prstGeom prst="can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arlow" pitchFamily="2" charset="77"/>
                </a:endParaRPr>
              </a:p>
            </p:txBody>
          </p:sp>
        </p:grpSp>
      </p:grp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25029B12-ABD5-F51D-09BE-89636C09B99C}"/>
              </a:ext>
            </a:extLst>
          </p:cNvPr>
          <p:cNvGrpSpPr>
            <a:grpSpLocks noChangeAspect="1"/>
          </p:cNvGrpSpPr>
          <p:nvPr/>
        </p:nvGrpSpPr>
        <p:grpSpPr>
          <a:xfrm>
            <a:off x="280524" y="3060333"/>
            <a:ext cx="1788239" cy="1817732"/>
            <a:chOff x="119596" y="484165"/>
            <a:chExt cx="4387880" cy="4460250"/>
          </a:xfrm>
        </p:grpSpPr>
        <p:grpSp>
          <p:nvGrpSpPr>
            <p:cNvPr id="378" name="Group 377">
              <a:extLst>
                <a:ext uri="{FF2B5EF4-FFF2-40B4-BE49-F238E27FC236}">
                  <a16:creationId xmlns:a16="http://schemas.microsoft.com/office/drawing/2014/main" id="{818E7CF6-A3E6-B939-2697-335F886FDC2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9596" y="484165"/>
              <a:ext cx="4387880" cy="4460250"/>
              <a:chOff x="105196" y="443011"/>
              <a:chExt cx="4402068" cy="4474672"/>
            </a:xfrm>
          </p:grpSpPr>
          <p:sp>
            <p:nvSpPr>
              <p:cNvPr id="427" name="Rounded Rectangle 426">
                <a:extLst>
                  <a:ext uri="{FF2B5EF4-FFF2-40B4-BE49-F238E27FC236}">
                    <a16:creationId xmlns:a16="http://schemas.microsoft.com/office/drawing/2014/main" id="{AC54A005-9A0D-EE1A-02C5-6F1DE965AB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5196" y="443011"/>
                <a:ext cx="4402068" cy="4474672"/>
              </a:xfrm>
              <a:prstGeom prst="roundRect">
                <a:avLst>
                  <a:gd name="adj" fmla="val 7179"/>
                </a:avLst>
              </a:prstGeom>
              <a:solidFill>
                <a:schemeClr val="tx1">
                  <a:lumMod val="20000"/>
                  <a:lumOff val="80000"/>
                  <a:alpha val="94000"/>
                </a:schemeClr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Barlow" pitchFamily="2" charset="77"/>
                </a:endParaRPr>
              </a:p>
            </p:txBody>
          </p:sp>
          <p:grpSp>
            <p:nvGrpSpPr>
              <p:cNvPr id="428" name="Group 427">
                <a:extLst>
                  <a:ext uri="{FF2B5EF4-FFF2-40B4-BE49-F238E27FC236}">
                    <a16:creationId xmlns:a16="http://schemas.microsoft.com/office/drawing/2014/main" id="{F06BA571-2B8B-6D5A-C977-C4581027F43B}"/>
                  </a:ext>
                </a:extLst>
              </p:cNvPr>
              <p:cNvGrpSpPr/>
              <p:nvPr/>
            </p:nvGrpSpPr>
            <p:grpSpPr>
              <a:xfrm>
                <a:off x="232607" y="634017"/>
                <a:ext cx="4153256" cy="4147392"/>
                <a:chOff x="232607" y="634017"/>
                <a:chExt cx="4153256" cy="4147392"/>
              </a:xfrm>
            </p:grpSpPr>
            <p:sp>
              <p:nvSpPr>
                <p:cNvPr id="429" name="Google Shape;1169;p41">
                  <a:extLst>
                    <a:ext uri="{FF2B5EF4-FFF2-40B4-BE49-F238E27FC236}">
                      <a16:creationId xmlns:a16="http://schemas.microsoft.com/office/drawing/2014/main" id="{0CFBD770-65D5-80B4-6145-078A07D2AC0F}"/>
                    </a:ext>
                  </a:extLst>
                </p:cNvPr>
                <p:cNvSpPr/>
                <p:nvPr/>
              </p:nvSpPr>
              <p:spPr>
                <a:xfrm>
                  <a:off x="232607" y="642137"/>
                  <a:ext cx="2002701" cy="203820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3"/>
                </a:solidFill>
                <a:ln>
                  <a:noFill/>
                </a:ln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accent6"/>
                    </a:solidFill>
                    <a:latin typeface="Barlow" pitchFamily="2" charset="77"/>
                  </a:endParaRPr>
                </a:p>
              </p:txBody>
            </p:sp>
            <p:sp>
              <p:nvSpPr>
                <p:cNvPr id="430" name="Google Shape;1169;p41">
                  <a:extLst>
                    <a:ext uri="{FF2B5EF4-FFF2-40B4-BE49-F238E27FC236}">
                      <a16:creationId xmlns:a16="http://schemas.microsoft.com/office/drawing/2014/main" id="{1EAB6499-8B95-147E-37A3-42E8E8F6BFBD}"/>
                    </a:ext>
                  </a:extLst>
                </p:cNvPr>
                <p:cNvSpPr/>
                <p:nvPr/>
              </p:nvSpPr>
              <p:spPr>
                <a:xfrm>
                  <a:off x="232607" y="2743200"/>
                  <a:ext cx="2002701" cy="203820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3"/>
                </a:solidFill>
                <a:ln>
                  <a:noFill/>
                </a:ln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accent6"/>
                    </a:solidFill>
                    <a:latin typeface="Barlow" pitchFamily="2" charset="77"/>
                  </a:endParaRPr>
                </a:p>
              </p:txBody>
            </p:sp>
            <p:grpSp>
              <p:nvGrpSpPr>
                <p:cNvPr id="431" name="Group 430">
                  <a:extLst>
                    <a:ext uri="{FF2B5EF4-FFF2-40B4-BE49-F238E27FC236}">
                      <a16:creationId xmlns:a16="http://schemas.microsoft.com/office/drawing/2014/main" id="{28455561-5A37-8D5D-DFCD-9F1BC075E40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383163" y="634017"/>
                  <a:ext cx="2002700" cy="2038209"/>
                  <a:chOff x="4669659" y="848478"/>
                  <a:chExt cx="3606284" cy="3670224"/>
                </a:xfrm>
              </p:grpSpPr>
              <p:sp>
                <p:nvSpPr>
                  <p:cNvPr id="432" name="Google Shape;1169;p41">
                    <a:extLst>
                      <a:ext uri="{FF2B5EF4-FFF2-40B4-BE49-F238E27FC236}">
                        <a16:creationId xmlns:a16="http://schemas.microsoft.com/office/drawing/2014/main" id="{C70C3D02-C7E0-4277-D1BB-A5C776FBDF07}"/>
                      </a:ext>
                    </a:extLst>
                  </p:cNvPr>
                  <p:cNvSpPr/>
                  <p:nvPr/>
                </p:nvSpPr>
                <p:spPr>
                  <a:xfrm>
                    <a:off x="4669659" y="848478"/>
                    <a:ext cx="3606284" cy="3670224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3"/>
                  </a:solidFill>
                  <a:ln>
                    <a:noFill/>
                  </a:ln>
                  <a:effectLst>
                    <a:outerShdw blurRad="63500" algn="c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chemeClr val="accent6"/>
                      </a:solidFill>
                      <a:latin typeface="Barlow" pitchFamily="2" charset="77"/>
                    </a:endParaRPr>
                  </a:p>
                </p:txBody>
              </p:sp>
              <p:sp>
                <p:nvSpPr>
                  <p:cNvPr id="433" name="Rounded Rectangle 432">
                    <a:extLst>
                      <a:ext uri="{FF2B5EF4-FFF2-40B4-BE49-F238E27FC236}">
                        <a16:creationId xmlns:a16="http://schemas.microsoft.com/office/drawing/2014/main" id="{59BECE95-7102-214B-D6A7-924A6E417135}"/>
                      </a:ext>
                    </a:extLst>
                  </p:cNvPr>
                  <p:cNvSpPr/>
                  <p:nvPr/>
                </p:nvSpPr>
                <p:spPr>
                  <a:xfrm>
                    <a:off x="6545575" y="1104654"/>
                    <a:ext cx="1488169" cy="1413279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Barlow" pitchFamily="2" charset="77"/>
                    </a:endParaRPr>
                  </a:p>
                </p:txBody>
              </p:sp>
              <p:sp>
                <p:nvSpPr>
                  <p:cNvPr id="434" name="Oval 433">
                    <a:extLst>
                      <a:ext uri="{FF2B5EF4-FFF2-40B4-BE49-F238E27FC236}">
                        <a16:creationId xmlns:a16="http://schemas.microsoft.com/office/drawing/2014/main" id="{0F45810A-0CD9-79F7-5807-0EF6DB62AAAF}"/>
                      </a:ext>
                    </a:extLst>
                  </p:cNvPr>
                  <p:cNvSpPr/>
                  <p:nvPr/>
                </p:nvSpPr>
                <p:spPr>
                  <a:xfrm>
                    <a:off x="6847293" y="1947685"/>
                    <a:ext cx="331774" cy="323683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Barlow" pitchFamily="2" charset="77"/>
                    </a:endParaRPr>
                  </a:p>
                </p:txBody>
              </p:sp>
              <p:sp>
                <p:nvSpPr>
                  <p:cNvPr id="435" name="Triangle 434">
                    <a:extLst>
                      <a:ext uri="{FF2B5EF4-FFF2-40B4-BE49-F238E27FC236}">
                        <a16:creationId xmlns:a16="http://schemas.microsoft.com/office/drawing/2014/main" id="{16902511-3560-B1A2-3EB8-D771B0B63A03}"/>
                      </a:ext>
                    </a:extLst>
                  </p:cNvPr>
                  <p:cNvSpPr/>
                  <p:nvPr/>
                </p:nvSpPr>
                <p:spPr>
                  <a:xfrm>
                    <a:off x="6726765" y="1246932"/>
                    <a:ext cx="495326" cy="436970"/>
                  </a:xfrm>
                  <a:prstGeom prst="triangle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Barlow" pitchFamily="2" charset="77"/>
                    </a:endParaRPr>
                  </a:p>
                </p:txBody>
              </p:sp>
              <p:sp>
                <p:nvSpPr>
                  <p:cNvPr id="436" name="Chord 435">
                    <a:extLst>
                      <a:ext uri="{FF2B5EF4-FFF2-40B4-BE49-F238E27FC236}">
                        <a16:creationId xmlns:a16="http://schemas.microsoft.com/office/drawing/2014/main" id="{C2B543EF-5D7A-57DD-D44D-46B00DC1FB5B}"/>
                      </a:ext>
                    </a:extLst>
                  </p:cNvPr>
                  <p:cNvSpPr/>
                  <p:nvPr/>
                </p:nvSpPr>
                <p:spPr>
                  <a:xfrm>
                    <a:off x="7494826" y="1956903"/>
                    <a:ext cx="266182" cy="289796"/>
                  </a:xfrm>
                  <a:prstGeom prst="chord">
                    <a:avLst/>
                  </a:prstGeom>
                  <a:solidFill>
                    <a:schemeClr val="tx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Barlow" pitchFamily="2" charset="77"/>
                    </a:endParaRPr>
                  </a:p>
                </p:txBody>
              </p:sp>
              <p:sp>
                <p:nvSpPr>
                  <p:cNvPr id="437" name="Can 436">
                    <a:extLst>
                      <a:ext uri="{FF2B5EF4-FFF2-40B4-BE49-F238E27FC236}">
                        <a16:creationId xmlns:a16="http://schemas.microsoft.com/office/drawing/2014/main" id="{54BFA35B-F844-7E3E-337C-37CEE6B58F5E}"/>
                      </a:ext>
                    </a:extLst>
                  </p:cNvPr>
                  <p:cNvSpPr/>
                  <p:nvPr/>
                </p:nvSpPr>
                <p:spPr>
                  <a:xfrm>
                    <a:off x="7626872" y="1270744"/>
                    <a:ext cx="200115" cy="343911"/>
                  </a:xfrm>
                  <a:prstGeom prst="can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Barlow" pitchFamily="2" charset="77"/>
                    </a:endParaRPr>
                  </a:p>
                </p:txBody>
              </p:sp>
              <p:sp>
                <p:nvSpPr>
                  <p:cNvPr id="438" name="Rounded Rectangle 437">
                    <a:extLst>
                      <a:ext uri="{FF2B5EF4-FFF2-40B4-BE49-F238E27FC236}">
                        <a16:creationId xmlns:a16="http://schemas.microsoft.com/office/drawing/2014/main" id="{4980055A-04CD-DA15-5021-653CE14DAB9C}"/>
                      </a:ext>
                    </a:extLst>
                  </p:cNvPr>
                  <p:cNvSpPr/>
                  <p:nvPr/>
                </p:nvSpPr>
                <p:spPr>
                  <a:xfrm>
                    <a:off x="4869153" y="1118769"/>
                    <a:ext cx="1488169" cy="1413279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Barlow" pitchFamily="2" charset="77"/>
                    </a:endParaRPr>
                  </a:p>
                </p:txBody>
              </p:sp>
              <p:sp>
                <p:nvSpPr>
                  <p:cNvPr id="439" name="Rounded Rectangle 438">
                    <a:extLst>
                      <a:ext uri="{FF2B5EF4-FFF2-40B4-BE49-F238E27FC236}">
                        <a16:creationId xmlns:a16="http://schemas.microsoft.com/office/drawing/2014/main" id="{6A5C4B21-EF3D-4481-AFFC-55EA2C714452}"/>
                      </a:ext>
                    </a:extLst>
                  </p:cNvPr>
                  <p:cNvSpPr/>
                  <p:nvPr/>
                </p:nvSpPr>
                <p:spPr>
                  <a:xfrm>
                    <a:off x="5026506" y="1335430"/>
                    <a:ext cx="535659" cy="976616"/>
                  </a:xfrm>
                  <a:prstGeom prst="round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Barlow" pitchFamily="2" charset="77"/>
                    </a:endParaRPr>
                  </a:p>
                </p:txBody>
              </p:sp>
              <p:sp>
                <p:nvSpPr>
                  <p:cNvPr id="440" name="Oval 439">
                    <a:extLst>
                      <a:ext uri="{FF2B5EF4-FFF2-40B4-BE49-F238E27FC236}">
                        <a16:creationId xmlns:a16="http://schemas.microsoft.com/office/drawing/2014/main" id="{FEF50CDA-740E-AC63-93A6-4E5FDBF112D6}"/>
                      </a:ext>
                    </a:extLst>
                  </p:cNvPr>
                  <p:cNvSpPr/>
                  <p:nvPr/>
                </p:nvSpPr>
                <p:spPr>
                  <a:xfrm>
                    <a:off x="5774695" y="1407255"/>
                    <a:ext cx="331774" cy="323683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Barlow" pitchFamily="2" charset="77"/>
                    </a:endParaRPr>
                  </a:p>
                </p:txBody>
              </p:sp>
              <p:sp>
                <p:nvSpPr>
                  <p:cNvPr id="441" name="Triangle 440">
                    <a:extLst>
                      <a:ext uri="{FF2B5EF4-FFF2-40B4-BE49-F238E27FC236}">
                        <a16:creationId xmlns:a16="http://schemas.microsoft.com/office/drawing/2014/main" id="{C39702A3-04F6-0532-6B81-320D3E15BA01}"/>
                      </a:ext>
                    </a:extLst>
                  </p:cNvPr>
                  <p:cNvSpPr/>
                  <p:nvPr/>
                </p:nvSpPr>
                <p:spPr>
                  <a:xfrm>
                    <a:off x="5692918" y="1875076"/>
                    <a:ext cx="495326" cy="436970"/>
                  </a:xfrm>
                  <a:prstGeom prst="triangle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Barlow" pitchFamily="2" charset="77"/>
                    </a:endParaRPr>
                  </a:p>
                </p:txBody>
              </p:sp>
              <p:sp>
                <p:nvSpPr>
                  <p:cNvPr id="442" name="Chord 441">
                    <a:extLst>
                      <a:ext uri="{FF2B5EF4-FFF2-40B4-BE49-F238E27FC236}">
                        <a16:creationId xmlns:a16="http://schemas.microsoft.com/office/drawing/2014/main" id="{CC115A19-FBFA-C668-DFBA-4A2464FFC36D}"/>
                      </a:ext>
                    </a:extLst>
                  </p:cNvPr>
                  <p:cNvSpPr/>
                  <p:nvPr/>
                </p:nvSpPr>
                <p:spPr>
                  <a:xfrm>
                    <a:off x="5118310" y="1424198"/>
                    <a:ext cx="266182" cy="289796"/>
                  </a:xfrm>
                  <a:prstGeom prst="chord">
                    <a:avLst/>
                  </a:prstGeom>
                  <a:solidFill>
                    <a:schemeClr val="tx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Barlow" pitchFamily="2" charset="77"/>
                    </a:endParaRPr>
                  </a:p>
                </p:txBody>
              </p:sp>
              <p:sp>
                <p:nvSpPr>
                  <p:cNvPr id="443" name="Can 442">
                    <a:extLst>
                      <a:ext uri="{FF2B5EF4-FFF2-40B4-BE49-F238E27FC236}">
                        <a16:creationId xmlns:a16="http://schemas.microsoft.com/office/drawing/2014/main" id="{1BD7EDAA-71E7-8C16-E011-54988E471550}"/>
                      </a:ext>
                    </a:extLst>
                  </p:cNvPr>
                  <p:cNvSpPr/>
                  <p:nvPr/>
                </p:nvSpPr>
                <p:spPr>
                  <a:xfrm>
                    <a:off x="5194278" y="1876748"/>
                    <a:ext cx="200115" cy="343911"/>
                  </a:xfrm>
                  <a:prstGeom prst="can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Barlow" pitchFamily="2" charset="77"/>
                    </a:endParaRPr>
                  </a:p>
                </p:txBody>
              </p:sp>
              <p:sp>
                <p:nvSpPr>
                  <p:cNvPr id="444" name="Rounded Rectangle 443">
                    <a:extLst>
                      <a:ext uri="{FF2B5EF4-FFF2-40B4-BE49-F238E27FC236}">
                        <a16:creationId xmlns:a16="http://schemas.microsoft.com/office/drawing/2014/main" id="{8569F02D-A87E-E456-DF3E-36CC4EC2A3D8}"/>
                      </a:ext>
                    </a:extLst>
                  </p:cNvPr>
                  <p:cNvSpPr/>
                  <p:nvPr/>
                </p:nvSpPr>
                <p:spPr>
                  <a:xfrm>
                    <a:off x="6587995" y="2781716"/>
                    <a:ext cx="1488169" cy="1413279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Barlow" pitchFamily="2" charset="77"/>
                    </a:endParaRPr>
                  </a:p>
                </p:txBody>
              </p:sp>
              <p:sp>
                <p:nvSpPr>
                  <p:cNvPr id="445" name="Rounded Rectangle 444">
                    <a:extLst>
                      <a:ext uri="{FF2B5EF4-FFF2-40B4-BE49-F238E27FC236}">
                        <a16:creationId xmlns:a16="http://schemas.microsoft.com/office/drawing/2014/main" id="{1EE8A61F-DEFA-7EC7-A23A-97248EB2E1EA}"/>
                      </a:ext>
                    </a:extLst>
                  </p:cNvPr>
                  <p:cNvSpPr/>
                  <p:nvPr/>
                </p:nvSpPr>
                <p:spPr>
                  <a:xfrm>
                    <a:off x="4934974" y="2802340"/>
                    <a:ext cx="1488169" cy="1413279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Barlow" pitchFamily="2" charset="77"/>
                    </a:endParaRPr>
                  </a:p>
                </p:txBody>
              </p:sp>
              <p:sp>
                <p:nvSpPr>
                  <p:cNvPr id="446" name="Rounded Rectangle 445">
                    <a:extLst>
                      <a:ext uri="{FF2B5EF4-FFF2-40B4-BE49-F238E27FC236}">
                        <a16:creationId xmlns:a16="http://schemas.microsoft.com/office/drawing/2014/main" id="{6E128012-441B-F952-9C03-309D1B288C06}"/>
                      </a:ext>
                    </a:extLst>
                  </p:cNvPr>
                  <p:cNvSpPr/>
                  <p:nvPr/>
                </p:nvSpPr>
                <p:spPr>
                  <a:xfrm>
                    <a:off x="6745349" y="3009481"/>
                    <a:ext cx="535659" cy="976616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Barlow" pitchFamily="2" charset="77"/>
                    </a:endParaRPr>
                  </a:p>
                </p:txBody>
              </p:sp>
              <p:sp>
                <p:nvSpPr>
                  <p:cNvPr id="447" name="Rounded Rectangle 446">
                    <a:extLst>
                      <a:ext uri="{FF2B5EF4-FFF2-40B4-BE49-F238E27FC236}">
                        <a16:creationId xmlns:a16="http://schemas.microsoft.com/office/drawing/2014/main" id="{F260F608-1E24-22C5-643C-CD56D019D551}"/>
                      </a:ext>
                    </a:extLst>
                  </p:cNvPr>
                  <p:cNvSpPr/>
                  <p:nvPr/>
                </p:nvSpPr>
                <p:spPr>
                  <a:xfrm>
                    <a:off x="7436292" y="2993876"/>
                    <a:ext cx="535659" cy="976616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Barlow" pitchFamily="2" charset="77"/>
                    </a:endParaRPr>
                  </a:p>
                </p:txBody>
              </p:sp>
              <p:sp>
                <p:nvSpPr>
                  <p:cNvPr id="448" name="Chord 447">
                    <a:extLst>
                      <a:ext uri="{FF2B5EF4-FFF2-40B4-BE49-F238E27FC236}">
                        <a16:creationId xmlns:a16="http://schemas.microsoft.com/office/drawing/2014/main" id="{05343442-5E43-6B85-84A4-B66839CA71ED}"/>
                      </a:ext>
                    </a:extLst>
                  </p:cNvPr>
                  <p:cNvSpPr/>
                  <p:nvPr/>
                </p:nvSpPr>
                <p:spPr>
                  <a:xfrm>
                    <a:off x="6832081" y="3083624"/>
                    <a:ext cx="266182" cy="289796"/>
                  </a:xfrm>
                  <a:prstGeom prst="chord">
                    <a:avLst/>
                  </a:prstGeom>
                  <a:solidFill>
                    <a:schemeClr val="tx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Barlow" pitchFamily="2" charset="77"/>
                    </a:endParaRPr>
                  </a:p>
                </p:txBody>
              </p:sp>
              <p:sp>
                <p:nvSpPr>
                  <p:cNvPr id="449" name="Triangle 448">
                    <a:extLst>
                      <a:ext uri="{FF2B5EF4-FFF2-40B4-BE49-F238E27FC236}">
                        <a16:creationId xmlns:a16="http://schemas.microsoft.com/office/drawing/2014/main" id="{F0935185-EE50-7339-559F-6D33D9E0B0CA}"/>
                      </a:ext>
                    </a:extLst>
                  </p:cNvPr>
                  <p:cNvSpPr/>
                  <p:nvPr/>
                </p:nvSpPr>
                <p:spPr>
                  <a:xfrm>
                    <a:off x="6847292" y="3601183"/>
                    <a:ext cx="336933" cy="291223"/>
                  </a:xfrm>
                  <a:prstGeom prst="triangle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Barlow" pitchFamily="2" charset="77"/>
                    </a:endParaRPr>
                  </a:p>
                </p:txBody>
              </p:sp>
              <p:sp>
                <p:nvSpPr>
                  <p:cNvPr id="450" name="Can 449">
                    <a:extLst>
                      <a:ext uri="{FF2B5EF4-FFF2-40B4-BE49-F238E27FC236}">
                        <a16:creationId xmlns:a16="http://schemas.microsoft.com/office/drawing/2014/main" id="{C5E61DD7-5B9C-A1C3-5831-BFD26852B270}"/>
                      </a:ext>
                    </a:extLst>
                  </p:cNvPr>
                  <p:cNvSpPr/>
                  <p:nvPr/>
                </p:nvSpPr>
                <p:spPr>
                  <a:xfrm>
                    <a:off x="7604387" y="3138273"/>
                    <a:ext cx="200115" cy="343911"/>
                  </a:xfrm>
                  <a:prstGeom prst="can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Barlow" pitchFamily="2" charset="77"/>
                    </a:endParaRPr>
                  </a:p>
                </p:txBody>
              </p:sp>
              <p:sp>
                <p:nvSpPr>
                  <p:cNvPr id="451" name="Snip Diagonal Corner Rectangle 450">
                    <a:extLst>
                      <a:ext uri="{FF2B5EF4-FFF2-40B4-BE49-F238E27FC236}">
                        <a16:creationId xmlns:a16="http://schemas.microsoft.com/office/drawing/2014/main" id="{C1FABE82-40CA-FD74-8F4F-16407D4BE1C6}"/>
                      </a:ext>
                    </a:extLst>
                  </p:cNvPr>
                  <p:cNvSpPr/>
                  <p:nvPr/>
                </p:nvSpPr>
                <p:spPr>
                  <a:xfrm>
                    <a:off x="7514333" y="3639168"/>
                    <a:ext cx="189788" cy="213595"/>
                  </a:xfrm>
                  <a:prstGeom prst="snip2DiagRect">
                    <a:avLst/>
                  </a:prstGeom>
                  <a:solidFill>
                    <a:schemeClr val="accent3">
                      <a:lumMod val="9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Barlow" pitchFamily="2" charset="77"/>
                    </a:endParaRPr>
                  </a:p>
                </p:txBody>
              </p:sp>
              <p:sp>
                <p:nvSpPr>
                  <p:cNvPr id="452" name="Oval 451">
                    <a:extLst>
                      <a:ext uri="{FF2B5EF4-FFF2-40B4-BE49-F238E27FC236}">
                        <a16:creationId xmlns:a16="http://schemas.microsoft.com/office/drawing/2014/main" id="{65939FEB-0962-D222-BC5F-3627400671ED}"/>
                      </a:ext>
                    </a:extLst>
                  </p:cNvPr>
                  <p:cNvSpPr/>
                  <p:nvPr/>
                </p:nvSpPr>
                <p:spPr>
                  <a:xfrm>
                    <a:off x="5527032" y="2953698"/>
                    <a:ext cx="331774" cy="323683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Barlow" pitchFamily="2" charset="77"/>
                    </a:endParaRPr>
                  </a:p>
                </p:txBody>
              </p:sp>
              <p:sp>
                <p:nvSpPr>
                  <p:cNvPr id="453" name="Oval 452">
                    <a:extLst>
                      <a:ext uri="{FF2B5EF4-FFF2-40B4-BE49-F238E27FC236}">
                        <a16:creationId xmlns:a16="http://schemas.microsoft.com/office/drawing/2014/main" id="{E54DD027-9451-F2C1-4083-69083AF44849}"/>
                      </a:ext>
                    </a:extLst>
                  </p:cNvPr>
                  <p:cNvSpPr/>
                  <p:nvPr/>
                </p:nvSpPr>
                <p:spPr>
                  <a:xfrm>
                    <a:off x="5083967" y="2956875"/>
                    <a:ext cx="331774" cy="323683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Barlow" pitchFamily="2" charset="77"/>
                    </a:endParaRPr>
                  </a:p>
                </p:txBody>
              </p:sp>
              <p:sp>
                <p:nvSpPr>
                  <p:cNvPr id="454" name="Oval 453">
                    <a:extLst>
                      <a:ext uri="{FF2B5EF4-FFF2-40B4-BE49-F238E27FC236}">
                        <a16:creationId xmlns:a16="http://schemas.microsoft.com/office/drawing/2014/main" id="{BE265ECE-B141-150C-9337-0A69ECCDA62C}"/>
                      </a:ext>
                    </a:extLst>
                  </p:cNvPr>
                  <p:cNvSpPr/>
                  <p:nvPr/>
                </p:nvSpPr>
                <p:spPr>
                  <a:xfrm>
                    <a:off x="5297055" y="3326434"/>
                    <a:ext cx="331774" cy="323683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Barlow" pitchFamily="2" charset="77"/>
                    </a:endParaRPr>
                  </a:p>
                </p:txBody>
              </p:sp>
              <p:sp>
                <p:nvSpPr>
                  <p:cNvPr id="455" name="Can 454">
                    <a:extLst>
                      <a:ext uri="{FF2B5EF4-FFF2-40B4-BE49-F238E27FC236}">
                        <a16:creationId xmlns:a16="http://schemas.microsoft.com/office/drawing/2014/main" id="{71F1975E-05E8-2835-18DA-7EED18BA4C95}"/>
                      </a:ext>
                    </a:extLst>
                  </p:cNvPr>
                  <p:cNvSpPr/>
                  <p:nvPr/>
                </p:nvSpPr>
                <p:spPr>
                  <a:xfrm>
                    <a:off x="7306666" y="1603774"/>
                    <a:ext cx="200115" cy="343911"/>
                  </a:xfrm>
                  <a:prstGeom prst="can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Barlow" pitchFamily="2" charset="77"/>
                    </a:endParaRPr>
                  </a:p>
                </p:txBody>
              </p:sp>
              <p:sp>
                <p:nvSpPr>
                  <p:cNvPr id="456" name="Can 455">
                    <a:extLst>
                      <a:ext uri="{FF2B5EF4-FFF2-40B4-BE49-F238E27FC236}">
                        <a16:creationId xmlns:a16="http://schemas.microsoft.com/office/drawing/2014/main" id="{E740A9A1-70EC-B374-F437-43D5379CA5A9}"/>
                      </a:ext>
                    </a:extLst>
                  </p:cNvPr>
                  <p:cNvSpPr/>
                  <p:nvPr/>
                </p:nvSpPr>
                <p:spPr>
                  <a:xfrm>
                    <a:off x="5825870" y="3530252"/>
                    <a:ext cx="200115" cy="343911"/>
                  </a:xfrm>
                  <a:prstGeom prst="can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Barlow" pitchFamily="2" charset="77"/>
                    </a:endParaRPr>
                  </a:p>
                </p:txBody>
              </p:sp>
            </p:grpSp>
          </p:grpSp>
        </p:grpSp>
        <p:sp>
          <p:nvSpPr>
            <p:cNvPr id="379" name="Rounded Rectangle 378">
              <a:extLst>
                <a:ext uri="{FF2B5EF4-FFF2-40B4-BE49-F238E27FC236}">
                  <a16:creationId xmlns:a16="http://schemas.microsoft.com/office/drawing/2014/main" id="{A530AFA6-264F-E246-8B80-F88145C6BB16}"/>
                </a:ext>
              </a:extLst>
            </p:cNvPr>
            <p:cNvSpPr/>
            <p:nvPr/>
          </p:nvSpPr>
          <p:spPr>
            <a:xfrm>
              <a:off x="366932" y="953735"/>
              <a:ext cx="297471" cy="54235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rlow" pitchFamily="2" charset="77"/>
              </a:endParaRPr>
            </a:p>
          </p:txBody>
        </p:sp>
        <p:sp>
          <p:nvSpPr>
            <p:cNvPr id="380" name="Rounded Rectangle 379">
              <a:extLst>
                <a:ext uri="{FF2B5EF4-FFF2-40B4-BE49-F238E27FC236}">
                  <a16:creationId xmlns:a16="http://schemas.microsoft.com/office/drawing/2014/main" id="{901CCDA1-D0C8-00D4-3BD9-691304350562}"/>
                </a:ext>
              </a:extLst>
            </p:cNvPr>
            <p:cNvSpPr/>
            <p:nvPr/>
          </p:nvSpPr>
          <p:spPr>
            <a:xfrm>
              <a:off x="791814" y="953735"/>
              <a:ext cx="297471" cy="54235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rlow" pitchFamily="2" charset="77"/>
              </a:endParaRPr>
            </a:p>
          </p:txBody>
        </p:sp>
        <p:grpSp>
          <p:nvGrpSpPr>
            <p:cNvPr id="382" name="Group 381">
              <a:extLst>
                <a:ext uri="{FF2B5EF4-FFF2-40B4-BE49-F238E27FC236}">
                  <a16:creationId xmlns:a16="http://schemas.microsoft.com/office/drawing/2014/main" id="{498BE0A5-15E4-E12E-A786-B50847332B2C}"/>
                </a:ext>
              </a:extLst>
            </p:cNvPr>
            <p:cNvGrpSpPr/>
            <p:nvPr/>
          </p:nvGrpSpPr>
          <p:grpSpPr>
            <a:xfrm>
              <a:off x="2456648" y="2884020"/>
              <a:ext cx="826434" cy="784845"/>
              <a:chOff x="5436594" y="2192227"/>
              <a:chExt cx="826434" cy="784845"/>
            </a:xfrm>
          </p:grpSpPr>
          <p:sp>
            <p:nvSpPr>
              <p:cNvPr id="418" name="Rounded Rectangle 417">
                <a:extLst>
                  <a:ext uri="{FF2B5EF4-FFF2-40B4-BE49-F238E27FC236}">
                    <a16:creationId xmlns:a16="http://schemas.microsoft.com/office/drawing/2014/main" id="{630CE54B-8E7A-A79C-57EF-5DA591A1F97C}"/>
                  </a:ext>
                </a:extLst>
              </p:cNvPr>
              <p:cNvSpPr/>
              <p:nvPr/>
            </p:nvSpPr>
            <p:spPr>
              <a:xfrm>
                <a:off x="5436594" y="2192227"/>
                <a:ext cx="826434" cy="784845"/>
              </a:xfrm>
              <a:prstGeom prst="roundRect">
                <a:avLst/>
              </a:prstGeom>
              <a:ln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Barlow" pitchFamily="2" charset="77"/>
                </a:endParaRPr>
              </a:p>
            </p:txBody>
          </p:sp>
          <p:grpSp>
            <p:nvGrpSpPr>
              <p:cNvPr id="419" name="Group 418">
                <a:extLst>
                  <a:ext uri="{FF2B5EF4-FFF2-40B4-BE49-F238E27FC236}">
                    <a16:creationId xmlns:a16="http://schemas.microsoft.com/office/drawing/2014/main" id="{EDD35AD6-BDB0-D7DA-12D2-8E14C45D5D33}"/>
                  </a:ext>
                </a:extLst>
              </p:cNvPr>
              <p:cNvGrpSpPr/>
              <p:nvPr/>
            </p:nvGrpSpPr>
            <p:grpSpPr>
              <a:xfrm>
                <a:off x="5519335" y="2276281"/>
                <a:ext cx="601980" cy="410437"/>
                <a:chOff x="5519335" y="2276281"/>
                <a:chExt cx="601980" cy="410437"/>
              </a:xfrm>
            </p:grpSpPr>
            <p:grpSp>
              <p:nvGrpSpPr>
                <p:cNvPr id="420" name="Group 419">
                  <a:extLst>
                    <a:ext uri="{FF2B5EF4-FFF2-40B4-BE49-F238E27FC236}">
                      <a16:creationId xmlns:a16="http://schemas.microsoft.com/office/drawing/2014/main" id="{FBC13F0B-DDA8-97AD-4C7F-4DE8F88F760E}"/>
                    </a:ext>
                  </a:extLst>
                </p:cNvPr>
                <p:cNvGrpSpPr/>
                <p:nvPr/>
              </p:nvGrpSpPr>
              <p:grpSpPr>
                <a:xfrm>
                  <a:off x="5519335" y="2276281"/>
                  <a:ext cx="430296" cy="386747"/>
                  <a:chOff x="5519335" y="2276281"/>
                  <a:chExt cx="430296" cy="386747"/>
                </a:xfrm>
              </p:grpSpPr>
              <p:sp>
                <p:nvSpPr>
                  <p:cNvPr id="422" name="Oval 421">
                    <a:extLst>
                      <a:ext uri="{FF2B5EF4-FFF2-40B4-BE49-F238E27FC236}">
                        <a16:creationId xmlns:a16="http://schemas.microsoft.com/office/drawing/2014/main" id="{DFCB1CC4-E2E3-6F75-E262-353E1BEAA083}"/>
                      </a:ext>
                    </a:extLst>
                  </p:cNvPr>
                  <p:cNvSpPr/>
                  <p:nvPr/>
                </p:nvSpPr>
                <p:spPr>
                  <a:xfrm>
                    <a:off x="5765385" y="2276281"/>
                    <a:ext cx="184246" cy="179753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Barlow" pitchFamily="2" charset="77"/>
                    </a:endParaRPr>
                  </a:p>
                </p:txBody>
              </p:sp>
              <p:sp>
                <p:nvSpPr>
                  <p:cNvPr id="423" name="Oval 422">
                    <a:extLst>
                      <a:ext uri="{FF2B5EF4-FFF2-40B4-BE49-F238E27FC236}">
                        <a16:creationId xmlns:a16="http://schemas.microsoft.com/office/drawing/2014/main" id="{2DAAE1D3-F2EC-3FAF-107D-59B5282E6ABD}"/>
                      </a:ext>
                    </a:extLst>
                  </p:cNvPr>
                  <p:cNvSpPr/>
                  <p:nvPr/>
                </p:nvSpPr>
                <p:spPr>
                  <a:xfrm>
                    <a:off x="5519335" y="2278046"/>
                    <a:ext cx="184246" cy="179753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Barlow" pitchFamily="2" charset="77"/>
                    </a:endParaRPr>
                  </a:p>
                </p:txBody>
              </p:sp>
              <p:sp>
                <p:nvSpPr>
                  <p:cNvPr id="424" name="Oval 423">
                    <a:extLst>
                      <a:ext uri="{FF2B5EF4-FFF2-40B4-BE49-F238E27FC236}">
                        <a16:creationId xmlns:a16="http://schemas.microsoft.com/office/drawing/2014/main" id="{D47B2A01-55D1-1314-810A-6CD7B3C26BC0}"/>
                      </a:ext>
                    </a:extLst>
                  </p:cNvPr>
                  <p:cNvSpPr/>
                  <p:nvPr/>
                </p:nvSpPr>
                <p:spPr>
                  <a:xfrm>
                    <a:off x="5637670" y="2483275"/>
                    <a:ext cx="184246" cy="179753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Barlow" pitchFamily="2" charset="77"/>
                    </a:endParaRPr>
                  </a:p>
                </p:txBody>
              </p:sp>
            </p:grpSp>
            <p:sp>
              <p:nvSpPr>
                <p:cNvPr id="421" name="Can 420">
                  <a:extLst>
                    <a:ext uri="{FF2B5EF4-FFF2-40B4-BE49-F238E27FC236}">
                      <a16:creationId xmlns:a16="http://schemas.microsoft.com/office/drawing/2014/main" id="{35B373AC-32BC-688A-4FD9-088D0C2FC835}"/>
                    </a:ext>
                  </a:extLst>
                </p:cNvPr>
                <p:cNvSpPr/>
                <p:nvPr/>
              </p:nvSpPr>
              <p:spPr>
                <a:xfrm>
                  <a:off x="6010184" y="2495732"/>
                  <a:ext cx="111131" cy="190986"/>
                </a:xfrm>
                <a:prstGeom prst="can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Barlow" pitchFamily="2" charset="77"/>
                  </a:endParaRPr>
                </a:p>
              </p:txBody>
            </p:sp>
          </p:grpSp>
        </p:grpSp>
        <p:sp>
          <p:nvSpPr>
            <p:cNvPr id="383" name="Triangle 382">
              <a:extLst>
                <a:ext uri="{FF2B5EF4-FFF2-40B4-BE49-F238E27FC236}">
                  <a16:creationId xmlns:a16="http://schemas.microsoft.com/office/drawing/2014/main" id="{9E5CFF88-C544-F1EC-35DB-94A1AA60F7AE}"/>
                </a:ext>
              </a:extLst>
            </p:cNvPr>
            <p:cNvSpPr/>
            <p:nvPr/>
          </p:nvSpPr>
          <p:spPr>
            <a:xfrm>
              <a:off x="3500106" y="2990841"/>
              <a:ext cx="274186" cy="241883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rlow" pitchFamily="2" charset="77"/>
              </a:endParaRPr>
            </a:p>
          </p:txBody>
        </p:sp>
        <p:sp>
          <p:nvSpPr>
            <p:cNvPr id="384" name="Triangle 383">
              <a:extLst>
                <a:ext uri="{FF2B5EF4-FFF2-40B4-BE49-F238E27FC236}">
                  <a16:creationId xmlns:a16="http://schemas.microsoft.com/office/drawing/2014/main" id="{89981D2A-64CB-6D05-5A25-567937F7EB53}"/>
                </a:ext>
              </a:extLst>
            </p:cNvPr>
            <p:cNvSpPr/>
            <p:nvPr/>
          </p:nvSpPr>
          <p:spPr>
            <a:xfrm>
              <a:off x="3802590" y="4389218"/>
              <a:ext cx="274186" cy="241883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rlow" pitchFamily="2" charset="77"/>
              </a:endParaRPr>
            </a:p>
          </p:txBody>
        </p:sp>
        <p:sp>
          <p:nvSpPr>
            <p:cNvPr id="385" name="Rounded Rectangle 384">
              <a:extLst>
                <a:ext uri="{FF2B5EF4-FFF2-40B4-BE49-F238E27FC236}">
                  <a16:creationId xmlns:a16="http://schemas.microsoft.com/office/drawing/2014/main" id="{91961C98-EA72-D302-43A6-A71A909F958D}"/>
                </a:ext>
              </a:extLst>
            </p:cNvPr>
            <p:cNvSpPr/>
            <p:nvPr/>
          </p:nvSpPr>
          <p:spPr>
            <a:xfrm>
              <a:off x="3928040" y="2993769"/>
              <a:ext cx="297471" cy="54235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rlow" pitchFamily="2" charset="77"/>
              </a:endParaRPr>
            </a:p>
          </p:txBody>
        </p:sp>
        <p:sp>
          <p:nvSpPr>
            <p:cNvPr id="386" name="Rounded Rectangle 385">
              <a:extLst>
                <a:ext uri="{FF2B5EF4-FFF2-40B4-BE49-F238E27FC236}">
                  <a16:creationId xmlns:a16="http://schemas.microsoft.com/office/drawing/2014/main" id="{6FA688D0-FA47-8CA1-D921-3B437AF68054}"/>
                </a:ext>
              </a:extLst>
            </p:cNvPr>
            <p:cNvSpPr/>
            <p:nvPr/>
          </p:nvSpPr>
          <p:spPr>
            <a:xfrm rot="5400000">
              <a:off x="2723789" y="4372053"/>
              <a:ext cx="297471" cy="54235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rlow" pitchFamily="2" charset="77"/>
              </a:endParaRPr>
            </a:p>
          </p:txBody>
        </p:sp>
        <p:sp>
          <p:nvSpPr>
            <p:cNvPr id="387" name="Chord 386">
              <a:extLst>
                <a:ext uri="{FF2B5EF4-FFF2-40B4-BE49-F238E27FC236}">
                  <a16:creationId xmlns:a16="http://schemas.microsoft.com/office/drawing/2014/main" id="{927F4046-CEE5-F321-7984-8493B9204C55}"/>
                </a:ext>
              </a:extLst>
            </p:cNvPr>
            <p:cNvSpPr/>
            <p:nvPr/>
          </p:nvSpPr>
          <p:spPr>
            <a:xfrm>
              <a:off x="2536025" y="3889373"/>
              <a:ext cx="147344" cy="160416"/>
            </a:xfrm>
            <a:prstGeom prst="chord">
              <a:avLst/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rlow" pitchFamily="2" charset="77"/>
              </a:endParaRPr>
            </a:p>
          </p:txBody>
        </p:sp>
        <p:sp>
          <p:nvSpPr>
            <p:cNvPr id="388" name="Oval 387">
              <a:extLst>
                <a:ext uri="{FF2B5EF4-FFF2-40B4-BE49-F238E27FC236}">
                  <a16:creationId xmlns:a16="http://schemas.microsoft.com/office/drawing/2014/main" id="{79A82ACF-9A2E-F1BA-A05E-601A72381FC4}"/>
                </a:ext>
              </a:extLst>
            </p:cNvPr>
            <p:cNvSpPr/>
            <p:nvPr/>
          </p:nvSpPr>
          <p:spPr>
            <a:xfrm>
              <a:off x="2853092" y="3874652"/>
              <a:ext cx="183652" cy="17917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rlow" pitchFamily="2" charset="77"/>
              </a:endParaRPr>
            </a:p>
          </p:txBody>
        </p:sp>
        <p:sp>
          <p:nvSpPr>
            <p:cNvPr id="389" name="Oval 388">
              <a:extLst>
                <a:ext uri="{FF2B5EF4-FFF2-40B4-BE49-F238E27FC236}">
                  <a16:creationId xmlns:a16="http://schemas.microsoft.com/office/drawing/2014/main" id="{BA5D9C56-D1DE-5ABB-DA52-50773C7F4810}"/>
                </a:ext>
              </a:extLst>
            </p:cNvPr>
            <p:cNvSpPr/>
            <p:nvPr/>
          </p:nvSpPr>
          <p:spPr>
            <a:xfrm>
              <a:off x="3372309" y="4264529"/>
              <a:ext cx="274186" cy="2815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rlow" pitchFamily="2" charset="77"/>
              </a:endParaRPr>
            </a:p>
          </p:txBody>
        </p:sp>
        <p:sp>
          <p:nvSpPr>
            <p:cNvPr id="390" name="Can 389">
              <a:extLst>
                <a:ext uri="{FF2B5EF4-FFF2-40B4-BE49-F238E27FC236}">
                  <a16:creationId xmlns:a16="http://schemas.microsoft.com/office/drawing/2014/main" id="{9907AD5E-B802-1324-4FB1-DC77790C1E3A}"/>
                </a:ext>
              </a:extLst>
            </p:cNvPr>
            <p:cNvSpPr/>
            <p:nvPr/>
          </p:nvSpPr>
          <p:spPr>
            <a:xfrm>
              <a:off x="3476917" y="3472686"/>
              <a:ext cx="174701" cy="283522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rlow" pitchFamily="2" charset="77"/>
              </a:endParaRPr>
            </a:p>
          </p:txBody>
        </p:sp>
        <p:sp>
          <p:nvSpPr>
            <p:cNvPr id="391" name="Google Shape;1100;p51">
              <a:extLst>
                <a:ext uri="{FF2B5EF4-FFF2-40B4-BE49-F238E27FC236}">
                  <a16:creationId xmlns:a16="http://schemas.microsoft.com/office/drawing/2014/main" id="{4F416FC0-758A-0885-0121-638617E516B7}"/>
                </a:ext>
              </a:extLst>
            </p:cNvPr>
            <p:cNvSpPr/>
            <p:nvPr/>
          </p:nvSpPr>
          <p:spPr>
            <a:xfrm rot="10800000">
              <a:off x="3502208" y="3772290"/>
              <a:ext cx="954591" cy="406257"/>
            </a:xfrm>
            <a:custGeom>
              <a:avLst/>
              <a:gdLst/>
              <a:ahLst/>
              <a:cxnLst/>
              <a:rect l="l" t="t" r="r" b="b"/>
              <a:pathLst>
                <a:path w="63343" h="19367" extrusionOk="0">
                  <a:moveTo>
                    <a:pt x="12840" y="2677"/>
                  </a:moveTo>
                  <a:cubicBezTo>
                    <a:pt x="22435" y="-112"/>
                    <a:pt x="50657" y="-766"/>
                    <a:pt x="58350" y="922"/>
                  </a:cubicBezTo>
                  <a:cubicBezTo>
                    <a:pt x="66043" y="2610"/>
                    <a:pt x="63697" y="9875"/>
                    <a:pt x="59000" y="12803"/>
                  </a:cubicBezTo>
                  <a:cubicBezTo>
                    <a:pt x="54303" y="15731"/>
                    <a:pt x="39871" y="17680"/>
                    <a:pt x="30168" y="18489"/>
                  </a:cubicBezTo>
                  <a:cubicBezTo>
                    <a:pt x="20465" y="19298"/>
                    <a:pt x="3670" y="20294"/>
                    <a:pt x="782" y="17659"/>
                  </a:cubicBezTo>
                  <a:cubicBezTo>
                    <a:pt x="-2106" y="15024"/>
                    <a:pt x="3245" y="5467"/>
                    <a:pt x="12840" y="2677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>
                <a:latin typeface="Barlow" pitchFamily="2" charset="77"/>
              </a:endParaRPr>
            </a:p>
          </p:txBody>
        </p:sp>
        <p:sp>
          <p:nvSpPr>
            <p:cNvPr id="392" name="Google Shape;1100;p51">
              <a:extLst>
                <a:ext uri="{FF2B5EF4-FFF2-40B4-BE49-F238E27FC236}">
                  <a16:creationId xmlns:a16="http://schemas.microsoft.com/office/drawing/2014/main" id="{276436E3-4774-E970-4C1F-A55AF20C99D9}"/>
                </a:ext>
              </a:extLst>
            </p:cNvPr>
            <p:cNvSpPr/>
            <p:nvPr/>
          </p:nvSpPr>
          <p:spPr>
            <a:xfrm rot="10800000">
              <a:off x="574256" y="1931110"/>
              <a:ext cx="954591" cy="406257"/>
            </a:xfrm>
            <a:custGeom>
              <a:avLst/>
              <a:gdLst/>
              <a:ahLst/>
              <a:cxnLst/>
              <a:rect l="l" t="t" r="r" b="b"/>
              <a:pathLst>
                <a:path w="63343" h="19367" extrusionOk="0">
                  <a:moveTo>
                    <a:pt x="12840" y="2677"/>
                  </a:moveTo>
                  <a:cubicBezTo>
                    <a:pt x="22435" y="-112"/>
                    <a:pt x="50657" y="-766"/>
                    <a:pt x="58350" y="922"/>
                  </a:cubicBezTo>
                  <a:cubicBezTo>
                    <a:pt x="66043" y="2610"/>
                    <a:pt x="63697" y="9875"/>
                    <a:pt x="59000" y="12803"/>
                  </a:cubicBezTo>
                  <a:cubicBezTo>
                    <a:pt x="54303" y="15731"/>
                    <a:pt x="39871" y="17680"/>
                    <a:pt x="30168" y="18489"/>
                  </a:cubicBezTo>
                  <a:cubicBezTo>
                    <a:pt x="20465" y="19298"/>
                    <a:pt x="3670" y="20294"/>
                    <a:pt x="782" y="17659"/>
                  </a:cubicBezTo>
                  <a:cubicBezTo>
                    <a:pt x="-2106" y="15024"/>
                    <a:pt x="3245" y="5467"/>
                    <a:pt x="12840" y="2677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>
                <a:latin typeface="Barlow" pitchFamily="2" charset="77"/>
              </a:endParaRPr>
            </a:p>
          </p:txBody>
        </p:sp>
        <p:sp>
          <p:nvSpPr>
            <p:cNvPr id="393" name="Oval 392">
              <a:extLst>
                <a:ext uri="{FF2B5EF4-FFF2-40B4-BE49-F238E27FC236}">
                  <a16:creationId xmlns:a16="http://schemas.microsoft.com/office/drawing/2014/main" id="{A62BD2EC-0D58-2B1D-11FB-DBE7A249497B}"/>
                </a:ext>
              </a:extLst>
            </p:cNvPr>
            <p:cNvSpPr/>
            <p:nvPr/>
          </p:nvSpPr>
          <p:spPr>
            <a:xfrm>
              <a:off x="538032" y="2259826"/>
              <a:ext cx="183652" cy="17917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rlow" pitchFamily="2" charset="77"/>
              </a:endParaRPr>
            </a:p>
          </p:txBody>
        </p:sp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13756CC9-E94D-841E-5BEE-47D169A640AB}"/>
                </a:ext>
              </a:extLst>
            </p:cNvPr>
            <p:cNvSpPr/>
            <p:nvPr/>
          </p:nvSpPr>
          <p:spPr>
            <a:xfrm>
              <a:off x="1332162" y="1796963"/>
              <a:ext cx="183652" cy="17917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rlow" pitchFamily="2" charset="77"/>
              </a:endParaRPr>
            </a:p>
          </p:txBody>
        </p:sp>
        <p:sp>
          <p:nvSpPr>
            <p:cNvPr id="395" name="Triangle 394">
              <a:extLst>
                <a:ext uri="{FF2B5EF4-FFF2-40B4-BE49-F238E27FC236}">
                  <a16:creationId xmlns:a16="http://schemas.microsoft.com/office/drawing/2014/main" id="{80A3B7EE-C1F9-2A44-EC64-4D841A7EFE62}"/>
                </a:ext>
              </a:extLst>
            </p:cNvPr>
            <p:cNvSpPr/>
            <p:nvPr/>
          </p:nvSpPr>
          <p:spPr>
            <a:xfrm>
              <a:off x="402815" y="1738899"/>
              <a:ext cx="274186" cy="241883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rlow" pitchFamily="2" charset="77"/>
              </a:endParaRPr>
            </a:p>
          </p:txBody>
        </p:sp>
        <p:grpSp>
          <p:nvGrpSpPr>
            <p:cNvPr id="396" name="Group 395">
              <a:extLst>
                <a:ext uri="{FF2B5EF4-FFF2-40B4-BE49-F238E27FC236}">
                  <a16:creationId xmlns:a16="http://schemas.microsoft.com/office/drawing/2014/main" id="{7E26DBBD-FC7F-4F1C-EC41-58E4B5826D40}"/>
                </a:ext>
              </a:extLst>
            </p:cNvPr>
            <p:cNvGrpSpPr/>
            <p:nvPr/>
          </p:nvGrpSpPr>
          <p:grpSpPr>
            <a:xfrm>
              <a:off x="340574" y="3503015"/>
              <a:ext cx="826434" cy="784845"/>
              <a:chOff x="6354576" y="2180773"/>
              <a:chExt cx="826434" cy="784845"/>
            </a:xfrm>
          </p:grpSpPr>
          <p:sp>
            <p:nvSpPr>
              <p:cNvPr id="411" name="Rounded Rectangle 410">
                <a:extLst>
                  <a:ext uri="{FF2B5EF4-FFF2-40B4-BE49-F238E27FC236}">
                    <a16:creationId xmlns:a16="http://schemas.microsoft.com/office/drawing/2014/main" id="{7F3BC064-0404-5195-5807-53762534F38C}"/>
                  </a:ext>
                </a:extLst>
              </p:cNvPr>
              <p:cNvSpPr/>
              <p:nvPr/>
            </p:nvSpPr>
            <p:spPr>
              <a:xfrm>
                <a:off x="6354576" y="2180773"/>
                <a:ext cx="826434" cy="78484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arlow" pitchFamily="2" charset="77"/>
                </a:endParaRPr>
              </a:p>
            </p:txBody>
          </p:sp>
          <p:sp>
            <p:nvSpPr>
              <p:cNvPr id="412" name="Rounded Rectangle 411">
                <a:extLst>
                  <a:ext uri="{FF2B5EF4-FFF2-40B4-BE49-F238E27FC236}">
                    <a16:creationId xmlns:a16="http://schemas.microsoft.com/office/drawing/2014/main" id="{93EDAF98-FFE6-E1BA-8368-EFA639E818C6}"/>
                  </a:ext>
                </a:extLst>
              </p:cNvPr>
              <p:cNvSpPr/>
              <p:nvPr/>
            </p:nvSpPr>
            <p:spPr>
              <a:xfrm>
                <a:off x="6441961" y="2307260"/>
                <a:ext cx="297471" cy="542350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arlow" pitchFamily="2" charset="77"/>
                </a:endParaRPr>
              </a:p>
            </p:txBody>
          </p:sp>
          <p:sp>
            <p:nvSpPr>
              <p:cNvPr id="413" name="Rounded Rectangle 412">
                <a:extLst>
                  <a:ext uri="{FF2B5EF4-FFF2-40B4-BE49-F238E27FC236}">
                    <a16:creationId xmlns:a16="http://schemas.microsoft.com/office/drawing/2014/main" id="{47AAB952-FF4D-11F8-FDC3-85909F421227}"/>
                  </a:ext>
                </a:extLst>
              </p:cNvPr>
              <p:cNvSpPr/>
              <p:nvPr/>
            </p:nvSpPr>
            <p:spPr>
              <a:xfrm>
                <a:off x="6825666" y="2298594"/>
                <a:ext cx="297471" cy="542350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arlow" pitchFamily="2" charset="77"/>
                </a:endParaRPr>
              </a:p>
            </p:txBody>
          </p:sp>
          <p:sp>
            <p:nvSpPr>
              <p:cNvPr id="414" name="Chord 413">
                <a:extLst>
                  <a:ext uri="{FF2B5EF4-FFF2-40B4-BE49-F238E27FC236}">
                    <a16:creationId xmlns:a16="http://schemas.microsoft.com/office/drawing/2014/main" id="{2C393A00-EE58-164C-D3CF-ABA012E894D7}"/>
                  </a:ext>
                </a:extLst>
              </p:cNvPr>
              <p:cNvSpPr/>
              <p:nvPr/>
            </p:nvSpPr>
            <p:spPr>
              <a:xfrm>
                <a:off x="6490126" y="2348434"/>
                <a:ext cx="147821" cy="160934"/>
              </a:xfrm>
              <a:prstGeom prst="chord">
                <a:avLst/>
              </a:prstGeom>
              <a:solidFill>
                <a:schemeClr val="tx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arlow" pitchFamily="2" charset="77"/>
                </a:endParaRPr>
              </a:p>
            </p:txBody>
          </p:sp>
          <p:sp>
            <p:nvSpPr>
              <p:cNvPr id="415" name="Triangle 414">
                <a:extLst>
                  <a:ext uri="{FF2B5EF4-FFF2-40B4-BE49-F238E27FC236}">
                    <a16:creationId xmlns:a16="http://schemas.microsoft.com/office/drawing/2014/main" id="{0847DE72-B4D5-C22C-1C02-57FC1ED96E6C}"/>
                  </a:ext>
                </a:extLst>
              </p:cNvPr>
              <p:cNvSpPr/>
              <p:nvPr/>
            </p:nvSpPr>
            <p:spPr>
              <a:xfrm>
                <a:off x="6498573" y="2635853"/>
                <a:ext cx="187111" cy="161727"/>
              </a:xfrm>
              <a:prstGeom prst="triangl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arlow" pitchFamily="2" charset="77"/>
                </a:endParaRPr>
              </a:p>
            </p:txBody>
          </p:sp>
          <p:sp>
            <p:nvSpPr>
              <p:cNvPr id="416" name="Can 415">
                <a:extLst>
                  <a:ext uri="{FF2B5EF4-FFF2-40B4-BE49-F238E27FC236}">
                    <a16:creationId xmlns:a16="http://schemas.microsoft.com/office/drawing/2014/main" id="{7D81AA9D-048C-DA00-69A4-1DD392DD5375}"/>
                  </a:ext>
                </a:extLst>
              </p:cNvPr>
              <p:cNvSpPr/>
              <p:nvPr/>
            </p:nvSpPr>
            <p:spPr>
              <a:xfrm>
                <a:off x="6919016" y="2378782"/>
                <a:ext cx="111131" cy="190986"/>
              </a:xfrm>
              <a:prstGeom prst="can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arlow" pitchFamily="2" charset="77"/>
                </a:endParaRPr>
              </a:p>
            </p:txBody>
          </p:sp>
          <p:sp>
            <p:nvSpPr>
              <p:cNvPr id="417" name="Snip Diagonal Corner Rectangle 416">
                <a:extLst>
                  <a:ext uri="{FF2B5EF4-FFF2-40B4-BE49-F238E27FC236}">
                    <a16:creationId xmlns:a16="http://schemas.microsoft.com/office/drawing/2014/main" id="{0C3107A2-5A56-86DE-154E-2113EF512B94}"/>
                  </a:ext>
                </a:extLst>
              </p:cNvPr>
              <p:cNvSpPr/>
              <p:nvPr/>
            </p:nvSpPr>
            <p:spPr>
              <a:xfrm>
                <a:off x="6869005" y="2656948"/>
                <a:ext cx="105396" cy="118617"/>
              </a:xfrm>
              <a:prstGeom prst="snip2DiagRect">
                <a:avLst/>
              </a:prstGeom>
              <a:solidFill>
                <a:schemeClr val="accent3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arlow" pitchFamily="2" charset="77"/>
                </a:endParaRPr>
              </a:p>
            </p:txBody>
          </p:sp>
        </p:grpSp>
        <p:grpSp>
          <p:nvGrpSpPr>
            <p:cNvPr id="397" name="Group 396">
              <a:extLst>
                <a:ext uri="{FF2B5EF4-FFF2-40B4-BE49-F238E27FC236}">
                  <a16:creationId xmlns:a16="http://schemas.microsoft.com/office/drawing/2014/main" id="{DF574C93-E58A-A0EE-0745-A7353B8836CA}"/>
                </a:ext>
              </a:extLst>
            </p:cNvPr>
            <p:cNvGrpSpPr/>
            <p:nvPr/>
          </p:nvGrpSpPr>
          <p:grpSpPr>
            <a:xfrm>
              <a:off x="1261732" y="2968678"/>
              <a:ext cx="826434" cy="784845"/>
              <a:chOff x="6331019" y="1249440"/>
              <a:chExt cx="826434" cy="784845"/>
            </a:xfrm>
          </p:grpSpPr>
          <p:sp>
            <p:nvSpPr>
              <p:cNvPr id="405" name="Rounded Rectangle 404">
                <a:extLst>
                  <a:ext uri="{FF2B5EF4-FFF2-40B4-BE49-F238E27FC236}">
                    <a16:creationId xmlns:a16="http://schemas.microsoft.com/office/drawing/2014/main" id="{8C7EBB1A-604E-6D4A-D8A9-313E5EEF3867}"/>
                  </a:ext>
                </a:extLst>
              </p:cNvPr>
              <p:cNvSpPr/>
              <p:nvPr/>
            </p:nvSpPr>
            <p:spPr>
              <a:xfrm>
                <a:off x="6331019" y="1249440"/>
                <a:ext cx="826434" cy="78484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arlow" pitchFamily="2" charset="77"/>
                </a:endParaRPr>
              </a:p>
            </p:txBody>
          </p:sp>
          <p:sp>
            <p:nvSpPr>
              <p:cNvPr id="406" name="Oval 405">
                <a:extLst>
                  <a:ext uri="{FF2B5EF4-FFF2-40B4-BE49-F238E27FC236}">
                    <a16:creationId xmlns:a16="http://schemas.microsoft.com/office/drawing/2014/main" id="{8B844FFC-D119-3178-DDF0-D2C8D2ADAC68}"/>
                  </a:ext>
                </a:extLst>
              </p:cNvPr>
              <p:cNvSpPr/>
              <p:nvPr/>
            </p:nvSpPr>
            <p:spPr>
              <a:xfrm>
                <a:off x="6498574" y="1717606"/>
                <a:ext cx="184246" cy="17975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arlow" pitchFamily="2" charset="77"/>
                </a:endParaRPr>
              </a:p>
            </p:txBody>
          </p:sp>
          <p:sp>
            <p:nvSpPr>
              <p:cNvPr id="407" name="Triangle 406">
                <a:extLst>
                  <a:ext uri="{FF2B5EF4-FFF2-40B4-BE49-F238E27FC236}">
                    <a16:creationId xmlns:a16="http://schemas.microsoft.com/office/drawing/2014/main" id="{CB9A62CC-4081-96C6-8115-8B28C8DD2E26}"/>
                  </a:ext>
                </a:extLst>
              </p:cNvPr>
              <p:cNvSpPr/>
              <p:nvPr/>
            </p:nvSpPr>
            <p:spPr>
              <a:xfrm>
                <a:off x="6431640" y="1328452"/>
                <a:ext cx="275073" cy="242665"/>
              </a:xfrm>
              <a:prstGeom prst="triangl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arlow" pitchFamily="2" charset="77"/>
                </a:endParaRPr>
              </a:p>
            </p:txBody>
          </p:sp>
          <p:sp>
            <p:nvSpPr>
              <p:cNvPr id="408" name="Chord 407">
                <a:extLst>
                  <a:ext uri="{FF2B5EF4-FFF2-40B4-BE49-F238E27FC236}">
                    <a16:creationId xmlns:a16="http://schemas.microsoft.com/office/drawing/2014/main" id="{954532D1-EB8E-BF21-E7C6-50669DCCA2DF}"/>
                  </a:ext>
                </a:extLst>
              </p:cNvPr>
              <p:cNvSpPr/>
              <p:nvPr/>
            </p:nvSpPr>
            <p:spPr>
              <a:xfrm>
                <a:off x="6858172" y="1722725"/>
                <a:ext cx="147821" cy="160934"/>
              </a:xfrm>
              <a:prstGeom prst="chord">
                <a:avLst/>
              </a:prstGeom>
              <a:solidFill>
                <a:schemeClr val="tx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arlow" pitchFamily="2" charset="77"/>
                </a:endParaRPr>
              </a:p>
            </p:txBody>
          </p:sp>
          <p:sp>
            <p:nvSpPr>
              <p:cNvPr id="409" name="Can 408">
                <a:extLst>
                  <a:ext uri="{FF2B5EF4-FFF2-40B4-BE49-F238E27FC236}">
                    <a16:creationId xmlns:a16="http://schemas.microsoft.com/office/drawing/2014/main" id="{95CA48E1-037A-D3B8-0863-7D2DF9E9078F}"/>
                  </a:ext>
                </a:extLst>
              </p:cNvPr>
              <p:cNvSpPr/>
              <p:nvPr/>
            </p:nvSpPr>
            <p:spPr>
              <a:xfrm>
                <a:off x="6931502" y="1341676"/>
                <a:ext cx="111131" cy="190986"/>
              </a:xfrm>
              <a:prstGeom prst="can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arlow" pitchFamily="2" charset="77"/>
                </a:endParaRPr>
              </a:p>
            </p:txBody>
          </p:sp>
          <p:sp>
            <p:nvSpPr>
              <p:cNvPr id="410" name="Can 409">
                <a:extLst>
                  <a:ext uri="{FF2B5EF4-FFF2-40B4-BE49-F238E27FC236}">
                    <a16:creationId xmlns:a16="http://schemas.microsoft.com/office/drawing/2014/main" id="{77FFB124-42BF-83D3-D5D5-737AD152A0F4}"/>
                  </a:ext>
                </a:extLst>
              </p:cNvPr>
              <p:cNvSpPr/>
              <p:nvPr/>
            </p:nvSpPr>
            <p:spPr>
              <a:xfrm>
                <a:off x="6753680" y="1526619"/>
                <a:ext cx="111131" cy="190986"/>
              </a:xfrm>
              <a:prstGeom prst="can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arlow" pitchFamily="2" charset="77"/>
                </a:endParaRPr>
              </a:p>
            </p:txBody>
          </p:sp>
        </p:grpSp>
        <p:grpSp>
          <p:nvGrpSpPr>
            <p:cNvPr id="398" name="Group 397">
              <a:extLst>
                <a:ext uri="{FF2B5EF4-FFF2-40B4-BE49-F238E27FC236}">
                  <a16:creationId xmlns:a16="http://schemas.microsoft.com/office/drawing/2014/main" id="{EF428EB2-C7C0-1F29-5DC9-793E0F898E13}"/>
                </a:ext>
              </a:extLst>
            </p:cNvPr>
            <p:cNvGrpSpPr/>
            <p:nvPr/>
          </p:nvGrpSpPr>
          <p:grpSpPr>
            <a:xfrm>
              <a:off x="1229950" y="923083"/>
              <a:ext cx="826434" cy="784845"/>
              <a:chOff x="5400041" y="1257278"/>
              <a:chExt cx="826434" cy="784845"/>
            </a:xfrm>
          </p:grpSpPr>
          <p:sp>
            <p:nvSpPr>
              <p:cNvPr id="399" name="Rounded Rectangle 398">
                <a:extLst>
                  <a:ext uri="{FF2B5EF4-FFF2-40B4-BE49-F238E27FC236}">
                    <a16:creationId xmlns:a16="http://schemas.microsoft.com/office/drawing/2014/main" id="{B0D0AD04-F9EE-0366-1C43-6E9C10E1CE5D}"/>
                  </a:ext>
                </a:extLst>
              </p:cNvPr>
              <p:cNvSpPr/>
              <p:nvPr/>
            </p:nvSpPr>
            <p:spPr>
              <a:xfrm>
                <a:off x="5400041" y="1257278"/>
                <a:ext cx="826434" cy="78484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arlow" pitchFamily="2" charset="77"/>
                </a:endParaRPr>
              </a:p>
            </p:txBody>
          </p:sp>
          <p:sp>
            <p:nvSpPr>
              <p:cNvPr id="400" name="Rounded Rectangle 399">
                <a:extLst>
                  <a:ext uri="{FF2B5EF4-FFF2-40B4-BE49-F238E27FC236}">
                    <a16:creationId xmlns:a16="http://schemas.microsoft.com/office/drawing/2014/main" id="{192386DE-069B-6F79-6A5D-3CF433812295}"/>
                  </a:ext>
                </a:extLst>
              </p:cNvPr>
              <p:cNvSpPr/>
              <p:nvPr/>
            </p:nvSpPr>
            <p:spPr>
              <a:xfrm>
                <a:off x="5487425" y="1377598"/>
                <a:ext cx="297471" cy="542350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arlow" pitchFamily="2" charset="77"/>
                </a:endParaRPr>
              </a:p>
            </p:txBody>
          </p:sp>
          <p:sp>
            <p:nvSpPr>
              <p:cNvPr id="401" name="Oval 400">
                <a:extLst>
                  <a:ext uri="{FF2B5EF4-FFF2-40B4-BE49-F238E27FC236}">
                    <a16:creationId xmlns:a16="http://schemas.microsoft.com/office/drawing/2014/main" id="{9BC66FD3-89D4-D4F6-ACF5-A3F946D97EB0}"/>
                  </a:ext>
                </a:extLst>
              </p:cNvPr>
              <p:cNvSpPr/>
              <p:nvPr/>
            </p:nvSpPr>
            <p:spPr>
              <a:xfrm>
                <a:off x="5902921" y="1417485"/>
                <a:ext cx="184246" cy="17975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arlow" pitchFamily="2" charset="77"/>
                </a:endParaRPr>
              </a:p>
            </p:txBody>
          </p:sp>
          <p:sp>
            <p:nvSpPr>
              <p:cNvPr id="402" name="Triangle 401">
                <a:extLst>
                  <a:ext uri="{FF2B5EF4-FFF2-40B4-BE49-F238E27FC236}">
                    <a16:creationId xmlns:a16="http://schemas.microsoft.com/office/drawing/2014/main" id="{EA152F75-55EE-C2B0-E3FC-DC03138619D0}"/>
                  </a:ext>
                </a:extLst>
              </p:cNvPr>
              <p:cNvSpPr/>
              <p:nvPr/>
            </p:nvSpPr>
            <p:spPr>
              <a:xfrm>
                <a:off x="5857507" y="1677283"/>
                <a:ext cx="275073" cy="242665"/>
              </a:xfrm>
              <a:prstGeom prst="triangl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arlow" pitchFamily="2" charset="77"/>
                </a:endParaRPr>
              </a:p>
            </p:txBody>
          </p:sp>
          <p:sp>
            <p:nvSpPr>
              <p:cNvPr id="403" name="Chord 402">
                <a:extLst>
                  <a:ext uri="{FF2B5EF4-FFF2-40B4-BE49-F238E27FC236}">
                    <a16:creationId xmlns:a16="http://schemas.microsoft.com/office/drawing/2014/main" id="{AEB8F05C-EEDC-8AF2-8113-7262AD1071DF}"/>
                  </a:ext>
                </a:extLst>
              </p:cNvPr>
              <p:cNvSpPr/>
              <p:nvPr/>
            </p:nvSpPr>
            <p:spPr>
              <a:xfrm>
                <a:off x="5538407" y="1426894"/>
                <a:ext cx="147821" cy="160934"/>
              </a:xfrm>
              <a:prstGeom prst="chord">
                <a:avLst/>
              </a:prstGeom>
              <a:solidFill>
                <a:schemeClr val="tx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arlow" pitchFamily="2" charset="77"/>
                </a:endParaRPr>
              </a:p>
            </p:txBody>
          </p:sp>
          <p:sp>
            <p:nvSpPr>
              <p:cNvPr id="404" name="Can 403">
                <a:extLst>
                  <a:ext uri="{FF2B5EF4-FFF2-40B4-BE49-F238E27FC236}">
                    <a16:creationId xmlns:a16="http://schemas.microsoft.com/office/drawing/2014/main" id="{EAF3DC62-8D99-C582-8EED-BAC6B1B15F58}"/>
                  </a:ext>
                </a:extLst>
              </p:cNvPr>
              <p:cNvSpPr/>
              <p:nvPr/>
            </p:nvSpPr>
            <p:spPr>
              <a:xfrm>
                <a:off x="5580595" y="1678212"/>
                <a:ext cx="111131" cy="190986"/>
              </a:xfrm>
              <a:prstGeom prst="can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arlow" pitchFamily="2" charset="77"/>
                </a:endParaRPr>
              </a:p>
            </p:txBody>
          </p:sp>
        </p:grpSp>
      </p:grpSp>
      <p:grpSp>
        <p:nvGrpSpPr>
          <p:cNvPr id="457" name="Group 456">
            <a:extLst>
              <a:ext uri="{FF2B5EF4-FFF2-40B4-BE49-F238E27FC236}">
                <a16:creationId xmlns:a16="http://schemas.microsoft.com/office/drawing/2014/main" id="{1D80E047-C644-66AD-C2F7-D808C4515F9D}"/>
              </a:ext>
            </a:extLst>
          </p:cNvPr>
          <p:cNvGrpSpPr>
            <a:grpSpLocks noChangeAspect="1"/>
          </p:cNvGrpSpPr>
          <p:nvPr/>
        </p:nvGrpSpPr>
        <p:grpSpPr>
          <a:xfrm>
            <a:off x="2241781" y="1067408"/>
            <a:ext cx="1788239" cy="1817732"/>
            <a:chOff x="119596" y="484165"/>
            <a:chExt cx="4387880" cy="4460250"/>
          </a:xfrm>
        </p:grpSpPr>
        <p:grpSp>
          <p:nvGrpSpPr>
            <p:cNvPr id="458" name="Group 457">
              <a:extLst>
                <a:ext uri="{FF2B5EF4-FFF2-40B4-BE49-F238E27FC236}">
                  <a16:creationId xmlns:a16="http://schemas.microsoft.com/office/drawing/2014/main" id="{7D650DC4-0297-7632-08F3-83EACEE7E59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9596" y="484165"/>
              <a:ext cx="4387880" cy="4460250"/>
              <a:chOff x="105196" y="443011"/>
              <a:chExt cx="4402068" cy="4474672"/>
            </a:xfrm>
          </p:grpSpPr>
          <p:sp>
            <p:nvSpPr>
              <p:cNvPr id="507" name="Rounded Rectangle 506">
                <a:extLst>
                  <a:ext uri="{FF2B5EF4-FFF2-40B4-BE49-F238E27FC236}">
                    <a16:creationId xmlns:a16="http://schemas.microsoft.com/office/drawing/2014/main" id="{34487DC2-E7C4-1689-B6BF-CCC384FB1BC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5196" y="443011"/>
                <a:ext cx="4402068" cy="4474672"/>
              </a:xfrm>
              <a:prstGeom prst="roundRect">
                <a:avLst>
                  <a:gd name="adj" fmla="val 7179"/>
                </a:avLst>
              </a:prstGeom>
              <a:solidFill>
                <a:schemeClr val="tx1">
                  <a:lumMod val="20000"/>
                  <a:lumOff val="80000"/>
                  <a:alpha val="94000"/>
                </a:schemeClr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Barlow" pitchFamily="2" charset="77"/>
                </a:endParaRPr>
              </a:p>
            </p:txBody>
          </p:sp>
          <p:grpSp>
            <p:nvGrpSpPr>
              <p:cNvPr id="508" name="Group 507">
                <a:extLst>
                  <a:ext uri="{FF2B5EF4-FFF2-40B4-BE49-F238E27FC236}">
                    <a16:creationId xmlns:a16="http://schemas.microsoft.com/office/drawing/2014/main" id="{A5F1FD87-4212-2D25-A64E-20A81AE1350C}"/>
                  </a:ext>
                </a:extLst>
              </p:cNvPr>
              <p:cNvGrpSpPr/>
              <p:nvPr/>
            </p:nvGrpSpPr>
            <p:grpSpPr>
              <a:xfrm>
                <a:off x="232607" y="634017"/>
                <a:ext cx="4153256" cy="4147392"/>
                <a:chOff x="232607" y="634017"/>
                <a:chExt cx="4153256" cy="4147392"/>
              </a:xfrm>
            </p:grpSpPr>
            <p:sp>
              <p:nvSpPr>
                <p:cNvPr id="509" name="Google Shape;1169;p41">
                  <a:extLst>
                    <a:ext uri="{FF2B5EF4-FFF2-40B4-BE49-F238E27FC236}">
                      <a16:creationId xmlns:a16="http://schemas.microsoft.com/office/drawing/2014/main" id="{4098E8C2-1F3A-33AB-9F43-512AF1F274DA}"/>
                    </a:ext>
                  </a:extLst>
                </p:cNvPr>
                <p:cNvSpPr/>
                <p:nvPr/>
              </p:nvSpPr>
              <p:spPr>
                <a:xfrm>
                  <a:off x="232607" y="642137"/>
                  <a:ext cx="2002701" cy="203820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3"/>
                </a:solidFill>
                <a:ln>
                  <a:noFill/>
                </a:ln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accent6"/>
                    </a:solidFill>
                    <a:latin typeface="Barlow" pitchFamily="2" charset="77"/>
                  </a:endParaRPr>
                </a:p>
              </p:txBody>
            </p:sp>
            <p:sp>
              <p:nvSpPr>
                <p:cNvPr id="510" name="Google Shape;1169;p41">
                  <a:extLst>
                    <a:ext uri="{FF2B5EF4-FFF2-40B4-BE49-F238E27FC236}">
                      <a16:creationId xmlns:a16="http://schemas.microsoft.com/office/drawing/2014/main" id="{13F2C182-5B2E-BBD7-DA52-80663C995D4D}"/>
                    </a:ext>
                  </a:extLst>
                </p:cNvPr>
                <p:cNvSpPr/>
                <p:nvPr/>
              </p:nvSpPr>
              <p:spPr>
                <a:xfrm>
                  <a:off x="232607" y="2743200"/>
                  <a:ext cx="2002701" cy="203820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3"/>
                </a:solidFill>
                <a:ln>
                  <a:noFill/>
                </a:ln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accent6"/>
                    </a:solidFill>
                    <a:latin typeface="Barlow" pitchFamily="2" charset="77"/>
                  </a:endParaRPr>
                </a:p>
              </p:txBody>
            </p:sp>
            <p:grpSp>
              <p:nvGrpSpPr>
                <p:cNvPr id="511" name="Group 510">
                  <a:extLst>
                    <a:ext uri="{FF2B5EF4-FFF2-40B4-BE49-F238E27FC236}">
                      <a16:creationId xmlns:a16="http://schemas.microsoft.com/office/drawing/2014/main" id="{A777FD91-DB17-CF8D-DC85-DADD263F7AB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383163" y="634017"/>
                  <a:ext cx="2002700" cy="2038209"/>
                  <a:chOff x="4669659" y="848478"/>
                  <a:chExt cx="3606284" cy="3670224"/>
                </a:xfrm>
              </p:grpSpPr>
              <p:sp>
                <p:nvSpPr>
                  <p:cNvPr id="512" name="Google Shape;1169;p41">
                    <a:extLst>
                      <a:ext uri="{FF2B5EF4-FFF2-40B4-BE49-F238E27FC236}">
                        <a16:creationId xmlns:a16="http://schemas.microsoft.com/office/drawing/2014/main" id="{57B2B970-79DB-7DE4-2AFF-87196F986C90}"/>
                      </a:ext>
                    </a:extLst>
                  </p:cNvPr>
                  <p:cNvSpPr/>
                  <p:nvPr/>
                </p:nvSpPr>
                <p:spPr>
                  <a:xfrm>
                    <a:off x="4669659" y="848478"/>
                    <a:ext cx="3606284" cy="3670224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3"/>
                  </a:solidFill>
                  <a:ln>
                    <a:noFill/>
                  </a:ln>
                  <a:effectLst>
                    <a:outerShdw blurRad="63500" algn="c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chemeClr val="accent6"/>
                      </a:solidFill>
                      <a:latin typeface="Barlow" pitchFamily="2" charset="77"/>
                    </a:endParaRPr>
                  </a:p>
                </p:txBody>
              </p:sp>
              <p:sp>
                <p:nvSpPr>
                  <p:cNvPr id="513" name="Rounded Rectangle 512">
                    <a:extLst>
                      <a:ext uri="{FF2B5EF4-FFF2-40B4-BE49-F238E27FC236}">
                        <a16:creationId xmlns:a16="http://schemas.microsoft.com/office/drawing/2014/main" id="{FAEB8B90-2E5D-6E84-E43D-E4725EDC4504}"/>
                      </a:ext>
                    </a:extLst>
                  </p:cNvPr>
                  <p:cNvSpPr/>
                  <p:nvPr/>
                </p:nvSpPr>
                <p:spPr>
                  <a:xfrm>
                    <a:off x="6545575" y="1104654"/>
                    <a:ext cx="1488169" cy="1413279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Barlow" pitchFamily="2" charset="77"/>
                    </a:endParaRPr>
                  </a:p>
                </p:txBody>
              </p:sp>
              <p:sp>
                <p:nvSpPr>
                  <p:cNvPr id="514" name="Oval 513">
                    <a:extLst>
                      <a:ext uri="{FF2B5EF4-FFF2-40B4-BE49-F238E27FC236}">
                        <a16:creationId xmlns:a16="http://schemas.microsoft.com/office/drawing/2014/main" id="{DA12A867-3A21-54BC-564D-D050859B7807}"/>
                      </a:ext>
                    </a:extLst>
                  </p:cNvPr>
                  <p:cNvSpPr/>
                  <p:nvPr/>
                </p:nvSpPr>
                <p:spPr>
                  <a:xfrm>
                    <a:off x="6847293" y="1947685"/>
                    <a:ext cx="331774" cy="323683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Barlow" pitchFamily="2" charset="77"/>
                    </a:endParaRPr>
                  </a:p>
                </p:txBody>
              </p:sp>
              <p:sp>
                <p:nvSpPr>
                  <p:cNvPr id="515" name="Triangle 514">
                    <a:extLst>
                      <a:ext uri="{FF2B5EF4-FFF2-40B4-BE49-F238E27FC236}">
                        <a16:creationId xmlns:a16="http://schemas.microsoft.com/office/drawing/2014/main" id="{6ACD80C8-557F-46C6-5C41-026FBF0F681F}"/>
                      </a:ext>
                    </a:extLst>
                  </p:cNvPr>
                  <p:cNvSpPr/>
                  <p:nvPr/>
                </p:nvSpPr>
                <p:spPr>
                  <a:xfrm>
                    <a:off x="6726765" y="1246932"/>
                    <a:ext cx="495326" cy="436970"/>
                  </a:xfrm>
                  <a:prstGeom prst="triangle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Barlow" pitchFamily="2" charset="77"/>
                    </a:endParaRPr>
                  </a:p>
                </p:txBody>
              </p:sp>
              <p:sp>
                <p:nvSpPr>
                  <p:cNvPr id="516" name="Chord 515">
                    <a:extLst>
                      <a:ext uri="{FF2B5EF4-FFF2-40B4-BE49-F238E27FC236}">
                        <a16:creationId xmlns:a16="http://schemas.microsoft.com/office/drawing/2014/main" id="{48E9E4BA-CFE9-3F7C-83D1-4372D90B99D8}"/>
                      </a:ext>
                    </a:extLst>
                  </p:cNvPr>
                  <p:cNvSpPr/>
                  <p:nvPr/>
                </p:nvSpPr>
                <p:spPr>
                  <a:xfrm>
                    <a:off x="7494826" y="1956903"/>
                    <a:ext cx="266182" cy="289796"/>
                  </a:xfrm>
                  <a:prstGeom prst="chord">
                    <a:avLst/>
                  </a:prstGeom>
                  <a:solidFill>
                    <a:schemeClr val="tx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Barlow" pitchFamily="2" charset="77"/>
                    </a:endParaRPr>
                  </a:p>
                </p:txBody>
              </p:sp>
              <p:sp>
                <p:nvSpPr>
                  <p:cNvPr id="517" name="Can 516">
                    <a:extLst>
                      <a:ext uri="{FF2B5EF4-FFF2-40B4-BE49-F238E27FC236}">
                        <a16:creationId xmlns:a16="http://schemas.microsoft.com/office/drawing/2014/main" id="{16B76E00-CC83-9BCB-ADB1-7C2E3F2B21B2}"/>
                      </a:ext>
                    </a:extLst>
                  </p:cNvPr>
                  <p:cNvSpPr/>
                  <p:nvPr/>
                </p:nvSpPr>
                <p:spPr>
                  <a:xfrm>
                    <a:off x="7626872" y="1270744"/>
                    <a:ext cx="200115" cy="343911"/>
                  </a:xfrm>
                  <a:prstGeom prst="can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Barlow" pitchFamily="2" charset="77"/>
                    </a:endParaRPr>
                  </a:p>
                </p:txBody>
              </p:sp>
              <p:sp>
                <p:nvSpPr>
                  <p:cNvPr id="518" name="Rounded Rectangle 517">
                    <a:extLst>
                      <a:ext uri="{FF2B5EF4-FFF2-40B4-BE49-F238E27FC236}">
                        <a16:creationId xmlns:a16="http://schemas.microsoft.com/office/drawing/2014/main" id="{E0805E6F-7FEC-1612-4C2C-93695E024FB8}"/>
                      </a:ext>
                    </a:extLst>
                  </p:cNvPr>
                  <p:cNvSpPr/>
                  <p:nvPr/>
                </p:nvSpPr>
                <p:spPr>
                  <a:xfrm>
                    <a:off x="4869153" y="1118769"/>
                    <a:ext cx="1488169" cy="1413279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Barlow" pitchFamily="2" charset="77"/>
                    </a:endParaRPr>
                  </a:p>
                </p:txBody>
              </p:sp>
              <p:sp>
                <p:nvSpPr>
                  <p:cNvPr id="519" name="Rounded Rectangle 518">
                    <a:extLst>
                      <a:ext uri="{FF2B5EF4-FFF2-40B4-BE49-F238E27FC236}">
                        <a16:creationId xmlns:a16="http://schemas.microsoft.com/office/drawing/2014/main" id="{E805F3CA-5D65-C058-950F-3B57CAB82C41}"/>
                      </a:ext>
                    </a:extLst>
                  </p:cNvPr>
                  <p:cNvSpPr/>
                  <p:nvPr/>
                </p:nvSpPr>
                <p:spPr>
                  <a:xfrm>
                    <a:off x="5026506" y="1335430"/>
                    <a:ext cx="535659" cy="976616"/>
                  </a:xfrm>
                  <a:prstGeom prst="round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Barlow" pitchFamily="2" charset="77"/>
                    </a:endParaRPr>
                  </a:p>
                </p:txBody>
              </p:sp>
              <p:sp>
                <p:nvSpPr>
                  <p:cNvPr id="520" name="Oval 519">
                    <a:extLst>
                      <a:ext uri="{FF2B5EF4-FFF2-40B4-BE49-F238E27FC236}">
                        <a16:creationId xmlns:a16="http://schemas.microsoft.com/office/drawing/2014/main" id="{452332A8-3B25-CD21-1302-94DF6E1F88EA}"/>
                      </a:ext>
                    </a:extLst>
                  </p:cNvPr>
                  <p:cNvSpPr/>
                  <p:nvPr/>
                </p:nvSpPr>
                <p:spPr>
                  <a:xfrm>
                    <a:off x="5774695" y="1407255"/>
                    <a:ext cx="331774" cy="323683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Barlow" pitchFamily="2" charset="77"/>
                    </a:endParaRPr>
                  </a:p>
                </p:txBody>
              </p:sp>
              <p:sp>
                <p:nvSpPr>
                  <p:cNvPr id="521" name="Triangle 520">
                    <a:extLst>
                      <a:ext uri="{FF2B5EF4-FFF2-40B4-BE49-F238E27FC236}">
                        <a16:creationId xmlns:a16="http://schemas.microsoft.com/office/drawing/2014/main" id="{4A77494A-3670-E59B-2DE1-AD42D3602C49}"/>
                      </a:ext>
                    </a:extLst>
                  </p:cNvPr>
                  <p:cNvSpPr/>
                  <p:nvPr/>
                </p:nvSpPr>
                <p:spPr>
                  <a:xfrm>
                    <a:off x="5692918" y="1875076"/>
                    <a:ext cx="495326" cy="436970"/>
                  </a:xfrm>
                  <a:prstGeom prst="triangle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Barlow" pitchFamily="2" charset="77"/>
                    </a:endParaRPr>
                  </a:p>
                </p:txBody>
              </p:sp>
              <p:sp>
                <p:nvSpPr>
                  <p:cNvPr id="522" name="Chord 521">
                    <a:extLst>
                      <a:ext uri="{FF2B5EF4-FFF2-40B4-BE49-F238E27FC236}">
                        <a16:creationId xmlns:a16="http://schemas.microsoft.com/office/drawing/2014/main" id="{62654574-9AEC-7A04-0355-09F6AF5C6185}"/>
                      </a:ext>
                    </a:extLst>
                  </p:cNvPr>
                  <p:cNvSpPr/>
                  <p:nvPr/>
                </p:nvSpPr>
                <p:spPr>
                  <a:xfrm>
                    <a:off x="5118310" y="1424198"/>
                    <a:ext cx="266182" cy="289796"/>
                  </a:xfrm>
                  <a:prstGeom prst="chord">
                    <a:avLst/>
                  </a:prstGeom>
                  <a:solidFill>
                    <a:schemeClr val="tx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Barlow" pitchFamily="2" charset="77"/>
                    </a:endParaRPr>
                  </a:p>
                </p:txBody>
              </p:sp>
              <p:sp>
                <p:nvSpPr>
                  <p:cNvPr id="523" name="Can 522">
                    <a:extLst>
                      <a:ext uri="{FF2B5EF4-FFF2-40B4-BE49-F238E27FC236}">
                        <a16:creationId xmlns:a16="http://schemas.microsoft.com/office/drawing/2014/main" id="{0B6064AA-3126-B08B-B8A7-B2ABE7517E63}"/>
                      </a:ext>
                    </a:extLst>
                  </p:cNvPr>
                  <p:cNvSpPr/>
                  <p:nvPr/>
                </p:nvSpPr>
                <p:spPr>
                  <a:xfrm>
                    <a:off x="5194278" y="1876748"/>
                    <a:ext cx="200115" cy="343911"/>
                  </a:xfrm>
                  <a:prstGeom prst="can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Barlow" pitchFamily="2" charset="77"/>
                    </a:endParaRPr>
                  </a:p>
                </p:txBody>
              </p:sp>
              <p:sp>
                <p:nvSpPr>
                  <p:cNvPr id="524" name="Rounded Rectangle 523">
                    <a:extLst>
                      <a:ext uri="{FF2B5EF4-FFF2-40B4-BE49-F238E27FC236}">
                        <a16:creationId xmlns:a16="http://schemas.microsoft.com/office/drawing/2014/main" id="{2E712E9C-7094-49F2-F54C-C64C19AF37CF}"/>
                      </a:ext>
                    </a:extLst>
                  </p:cNvPr>
                  <p:cNvSpPr/>
                  <p:nvPr/>
                </p:nvSpPr>
                <p:spPr>
                  <a:xfrm>
                    <a:off x="6587995" y="2781716"/>
                    <a:ext cx="1488169" cy="1413279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Barlow" pitchFamily="2" charset="77"/>
                    </a:endParaRPr>
                  </a:p>
                </p:txBody>
              </p:sp>
              <p:sp>
                <p:nvSpPr>
                  <p:cNvPr id="525" name="Rounded Rectangle 524">
                    <a:extLst>
                      <a:ext uri="{FF2B5EF4-FFF2-40B4-BE49-F238E27FC236}">
                        <a16:creationId xmlns:a16="http://schemas.microsoft.com/office/drawing/2014/main" id="{68EAADB7-77E1-92B3-4302-04CD28DCC4D2}"/>
                      </a:ext>
                    </a:extLst>
                  </p:cNvPr>
                  <p:cNvSpPr/>
                  <p:nvPr/>
                </p:nvSpPr>
                <p:spPr>
                  <a:xfrm>
                    <a:off x="4934974" y="2802340"/>
                    <a:ext cx="1488169" cy="1413279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Barlow" pitchFamily="2" charset="77"/>
                    </a:endParaRPr>
                  </a:p>
                </p:txBody>
              </p:sp>
              <p:sp>
                <p:nvSpPr>
                  <p:cNvPr id="526" name="Rounded Rectangle 525">
                    <a:extLst>
                      <a:ext uri="{FF2B5EF4-FFF2-40B4-BE49-F238E27FC236}">
                        <a16:creationId xmlns:a16="http://schemas.microsoft.com/office/drawing/2014/main" id="{C0525541-BB17-C55A-F66B-BC1D60A68EBF}"/>
                      </a:ext>
                    </a:extLst>
                  </p:cNvPr>
                  <p:cNvSpPr/>
                  <p:nvPr/>
                </p:nvSpPr>
                <p:spPr>
                  <a:xfrm>
                    <a:off x="6745349" y="3009481"/>
                    <a:ext cx="535659" cy="976616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Barlow" pitchFamily="2" charset="77"/>
                    </a:endParaRPr>
                  </a:p>
                </p:txBody>
              </p:sp>
              <p:sp>
                <p:nvSpPr>
                  <p:cNvPr id="527" name="Rounded Rectangle 526">
                    <a:extLst>
                      <a:ext uri="{FF2B5EF4-FFF2-40B4-BE49-F238E27FC236}">
                        <a16:creationId xmlns:a16="http://schemas.microsoft.com/office/drawing/2014/main" id="{3B2FF35E-0126-E18D-2205-29FCE2240D56}"/>
                      </a:ext>
                    </a:extLst>
                  </p:cNvPr>
                  <p:cNvSpPr/>
                  <p:nvPr/>
                </p:nvSpPr>
                <p:spPr>
                  <a:xfrm>
                    <a:off x="7436292" y="2993876"/>
                    <a:ext cx="535659" cy="976616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Barlow" pitchFamily="2" charset="77"/>
                    </a:endParaRPr>
                  </a:p>
                </p:txBody>
              </p:sp>
              <p:sp>
                <p:nvSpPr>
                  <p:cNvPr id="528" name="Chord 527">
                    <a:extLst>
                      <a:ext uri="{FF2B5EF4-FFF2-40B4-BE49-F238E27FC236}">
                        <a16:creationId xmlns:a16="http://schemas.microsoft.com/office/drawing/2014/main" id="{5B91A252-1258-C6BE-24E4-2570B2C4ADDA}"/>
                      </a:ext>
                    </a:extLst>
                  </p:cNvPr>
                  <p:cNvSpPr/>
                  <p:nvPr/>
                </p:nvSpPr>
                <p:spPr>
                  <a:xfrm>
                    <a:off x="6832081" y="3083624"/>
                    <a:ext cx="266182" cy="289796"/>
                  </a:xfrm>
                  <a:prstGeom prst="chord">
                    <a:avLst/>
                  </a:prstGeom>
                  <a:solidFill>
                    <a:schemeClr val="tx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Barlow" pitchFamily="2" charset="77"/>
                    </a:endParaRPr>
                  </a:p>
                </p:txBody>
              </p:sp>
              <p:sp>
                <p:nvSpPr>
                  <p:cNvPr id="529" name="Triangle 528">
                    <a:extLst>
                      <a:ext uri="{FF2B5EF4-FFF2-40B4-BE49-F238E27FC236}">
                        <a16:creationId xmlns:a16="http://schemas.microsoft.com/office/drawing/2014/main" id="{B6FFAFA1-27C5-5EF1-C5A4-0EFA8EC61278}"/>
                      </a:ext>
                    </a:extLst>
                  </p:cNvPr>
                  <p:cNvSpPr/>
                  <p:nvPr/>
                </p:nvSpPr>
                <p:spPr>
                  <a:xfrm>
                    <a:off x="6847292" y="3601183"/>
                    <a:ext cx="336933" cy="291223"/>
                  </a:xfrm>
                  <a:prstGeom prst="triangle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Barlow" pitchFamily="2" charset="77"/>
                    </a:endParaRPr>
                  </a:p>
                </p:txBody>
              </p:sp>
              <p:sp>
                <p:nvSpPr>
                  <p:cNvPr id="530" name="Can 529">
                    <a:extLst>
                      <a:ext uri="{FF2B5EF4-FFF2-40B4-BE49-F238E27FC236}">
                        <a16:creationId xmlns:a16="http://schemas.microsoft.com/office/drawing/2014/main" id="{F7B94E0C-FE18-35A4-B457-C0528E266052}"/>
                      </a:ext>
                    </a:extLst>
                  </p:cNvPr>
                  <p:cNvSpPr/>
                  <p:nvPr/>
                </p:nvSpPr>
                <p:spPr>
                  <a:xfrm>
                    <a:off x="7604387" y="3138273"/>
                    <a:ext cx="200115" cy="343911"/>
                  </a:xfrm>
                  <a:prstGeom prst="can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Barlow" pitchFamily="2" charset="77"/>
                    </a:endParaRPr>
                  </a:p>
                </p:txBody>
              </p:sp>
              <p:sp>
                <p:nvSpPr>
                  <p:cNvPr id="531" name="Snip Diagonal Corner Rectangle 530">
                    <a:extLst>
                      <a:ext uri="{FF2B5EF4-FFF2-40B4-BE49-F238E27FC236}">
                        <a16:creationId xmlns:a16="http://schemas.microsoft.com/office/drawing/2014/main" id="{3FDD8C31-D300-2445-52FE-3ED7EF2E3823}"/>
                      </a:ext>
                    </a:extLst>
                  </p:cNvPr>
                  <p:cNvSpPr/>
                  <p:nvPr/>
                </p:nvSpPr>
                <p:spPr>
                  <a:xfrm>
                    <a:off x="7514333" y="3639168"/>
                    <a:ext cx="189788" cy="213595"/>
                  </a:xfrm>
                  <a:prstGeom prst="snip2DiagRect">
                    <a:avLst/>
                  </a:prstGeom>
                  <a:solidFill>
                    <a:schemeClr val="accent3">
                      <a:lumMod val="9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Barlow" pitchFamily="2" charset="77"/>
                    </a:endParaRPr>
                  </a:p>
                </p:txBody>
              </p:sp>
              <p:sp>
                <p:nvSpPr>
                  <p:cNvPr id="532" name="Oval 531">
                    <a:extLst>
                      <a:ext uri="{FF2B5EF4-FFF2-40B4-BE49-F238E27FC236}">
                        <a16:creationId xmlns:a16="http://schemas.microsoft.com/office/drawing/2014/main" id="{EB0A1B58-FAFA-BB3B-4B33-77AE626652A3}"/>
                      </a:ext>
                    </a:extLst>
                  </p:cNvPr>
                  <p:cNvSpPr/>
                  <p:nvPr/>
                </p:nvSpPr>
                <p:spPr>
                  <a:xfrm>
                    <a:off x="5527032" y="2953698"/>
                    <a:ext cx="331774" cy="323683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Barlow" pitchFamily="2" charset="77"/>
                    </a:endParaRPr>
                  </a:p>
                </p:txBody>
              </p:sp>
              <p:sp>
                <p:nvSpPr>
                  <p:cNvPr id="533" name="Oval 532">
                    <a:extLst>
                      <a:ext uri="{FF2B5EF4-FFF2-40B4-BE49-F238E27FC236}">
                        <a16:creationId xmlns:a16="http://schemas.microsoft.com/office/drawing/2014/main" id="{E2F7705C-C227-9BBD-588D-FA0280C9D2EE}"/>
                      </a:ext>
                    </a:extLst>
                  </p:cNvPr>
                  <p:cNvSpPr/>
                  <p:nvPr/>
                </p:nvSpPr>
                <p:spPr>
                  <a:xfrm>
                    <a:off x="5083967" y="2956875"/>
                    <a:ext cx="331774" cy="323683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Barlow" pitchFamily="2" charset="77"/>
                    </a:endParaRPr>
                  </a:p>
                </p:txBody>
              </p:sp>
              <p:sp>
                <p:nvSpPr>
                  <p:cNvPr id="534" name="Oval 533">
                    <a:extLst>
                      <a:ext uri="{FF2B5EF4-FFF2-40B4-BE49-F238E27FC236}">
                        <a16:creationId xmlns:a16="http://schemas.microsoft.com/office/drawing/2014/main" id="{476A3BDF-A4EA-7F90-9BB0-94FBB02990D9}"/>
                      </a:ext>
                    </a:extLst>
                  </p:cNvPr>
                  <p:cNvSpPr/>
                  <p:nvPr/>
                </p:nvSpPr>
                <p:spPr>
                  <a:xfrm>
                    <a:off x="5297055" y="3326434"/>
                    <a:ext cx="331774" cy="323683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Barlow" pitchFamily="2" charset="77"/>
                    </a:endParaRPr>
                  </a:p>
                </p:txBody>
              </p:sp>
              <p:sp>
                <p:nvSpPr>
                  <p:cNvPr id="535" name="Can 534">
                    <a:extLst>
                      <a:ext uri="{FF2B5EF4-FFF2-40B4-BE49-F238E27FC236}">
                        <a16:creationId xmlns:a16="http://schemas.microsoft.com/office/drawing/2014/main" id="{290B59EE-9E4D-7DBB-F55B-8B4CA6BA4775}"/>
                      </a:ext>
                    </a:extLst>
                  </p:cNvPr>
                  <p:cNvSpPr/>
                  <p:nvPr/>
                </p:nvSpPr>
                <p:spPr>
                  <a:xfrm>
                    <a:off x="7306666" y="1603774"/>
                    <a:ext cx="200115" cy="343911"/>
                  </a:xfrm>
                  <a:prstGeom prst="can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Barlow" pitchFamily="2" charset="77"/>
                    </a:endParaRPr>
                  </a:p>
                </p:txBody>
              </p:sp>
              <p:sp>
                <p:nvSpPr>
                  <p:cNvPr id="536" name="Can 535">
                    <a:extLst>
                      <a:ext uri="{FF2B5EF4-FFF2-40B4-BE49-F238E27FC236}">
                        <a16:creationId xmlns:a16="http://schemas.microsoft.com/office/drawing/2014/main" id="{36A53E25-8111-756C-A306-644F77F1B3C8}"/>
                      </a:ext>
                    </a:extLst>
                  </p:cNvPr>
                  <p:cNvSpPr/>
                  <p:nvPr/>
                </p:nvSpPr>
                <p:spPr>
                  <a:xfrm>
                    <a:off x="5825870" y="3530252"/>
                    <a:ext cx="200115" cy="343911"/>
                  </a:xfrm>
                  <a:prstGeom prst="can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Barlow" pitchFamily="2" charset="77"/>
                    </a:endParaRPr>
                  </a:p>
                </p:txBody>
              </p:sp>
            </p:grpSp>
          </p:grpSp>
        </p:grpSp>
        <p:sp>
          <p:nvSpPr>
            <p:cNvPr id="459" name="Rounded Rectangle 458">
              <a:extLst>
                <a:ext uri="{FF2B5EF4-FFF2-40B4-BE49-F238E27FC236}">
                  <a16:creationId xmlns:a16="http://schemas.microsoft.com/office/drawing/2014/main" id="{18C845D5-6038-0527-DAAB-FF7550AB067C}"/>
                </a:ext>
              </a:extLst>
            </p:cNvPr>
            <p:cNvSpPr/>
            <p:nvPr/>
          </p:nvSpPr>
          <p:spPr>
            <a:xfrm>
              <a:off x="366932" y="953735"/>
              <a:ext cx="297471" cy="54235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rlow" pitchFamily="2" charset="77"/>
              </a:endParaRPr>
            </a:p>
          </p:txBody>
        </p:sp>
        <p:sp>
          <p:nvSpPr>
            <p:cNvPr id="460" name="Rounded Rectangle 459">
              <a:extLst>
                <a:ext uri="{FF2B5EF4-FFF2-40B4-BE49-F238E27FC236}">
                  <a16:creationId xmlns:a16="http://schemas.microsoft.com/office/drawing/2014/main" id="{A1BD3CDB-72A8-9549-CBB5-6B38E9448A2A}"/>
                </a:ext>
              </a:extLst>
            </p:cNvPr>
            <p:cNvSpPr/>
            <p:nvPr/>
          </p:nvSpPr>
          <p:spPr>
            <a:xfrm>
              <a:off x="791814" y="953735"/>
              <a:ext cx="297471" cy="54235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rlow" pitchFamily="2" charset="77"/>
              </a:endParaRPr>
            </a:p>
          </p:txBody>
        </p:sp>
        <p:grpSp>
          <p:nvGrpSpPr>
            <p:cNvPr id="462" name="Group 461">
              <a:extLst>
                <a:ext uri="{FF2B5EF4-FFF2-40B4-BE49-F238E27FC236}">
                  <a16:creationId xmlns:a16="http://schemas.microsoft.com/office/drawing/2014/main" id="{3C4EBB5E-7BC8-D1A8-DA59-E9EF25F9334F}"/>
                </a:ext>
              </a:extLst>
            </p:cNvPr>
            <p:cNvGrpSpPr/>
            <p:nvPr/>
          </p:nvGrpSpPr>
          <p:grpSpPr>
            <a:xfrm>
              <a:off x="2456648" y="2884020"/>
              <a:ext cx="826434" cy="784845"/>
              <a:chOff x="5436594" y="2192227"/>
              <a:chExt cx="826434" cy="784845"/>
            </a:xfrm>
          </p:grpSpPr>
          <p:sp>
            <p:nvSpPr>
              <p:cNvPr id="498" name="Rounded Rectangle 497">
                <a:extLst>
                  <a:ext uri="{FF2B5EF4-FFF2-40B4-BE49-F238E27FC236}">
                    <a16:creationId xmlns:a16="http://schemas.microsoft.com/office/drawing/2014/main" id="{BDB81995-9E18-6468-F554-6FA49E695C6D}"/>
                  </a:ext>
                </a:extLst>
              </p:cNvPr>
              <p:cNvSpPr/>
              <p:nvPr/>
            </p:nvSpPr>
            <p:spPr>
              <a:xfrm>
                <a:off x="5436594" y="2192227"/>
                <a:ext cx="826434" cy="784845"/>
              </a:xfrm>
              <a:prstGeom prst="roundRect">
                <a:avLst/>
              </a:prstGeom>
              <a:ln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Barlow" pitchFamily="2" charset="77"/>
                </a:endParaRPr>
              </a:p>
            </p:txBody>
          </p:sp>
          <p:grpSp>
            <p:nvGrpSpPr>
              <p:cNvPr id="499" name="Group 498">
                <a:extLst>
                  <a:ext uri="{FF2B5EF4-FFF2-40B4-BE49-F238E27FC236}">
                    <a16:creationId xmlns:a16="http://schemas.microsoft.com/office/drawing/2014/main" id="{CA9345D8-7E00-02A6-6051-937F68307A67}"/>
                  </a:ext>
                </a:extLst>
              </p:cNvPr>
              <p:cNvGrpSpPr/>
              <p:nvPr/>
            </p:nvGrpSpPr>
            <p:grpSpPr>
              <a:xfrm>
                <a:off x="5519335" y="2276281"/>
                <a:ext cx="601980" cy="410437"/>
                <a:chOff x="5519335" y="2276281"/>
                <a:chExt cx="601980" cy="410437"/>
              </a:xfrm>
            </p:grpSpPr>
            <p:grpSp>
              <p:nvGrpSpPr>
                <p:cNvPr id="500" name="Group 499">
                  <a:extLst>
                    <a:ext uri="{FF2B5EF4-FFF2-40B4-BE49-F238E27FC236}">
                      <a16:creationId xmlns:a16="http://schemas.microsoft.com/office/drawing/2014/main" id="{0B427268-3D81-FB61-0DBE-5500FA5630BF}"/>
                    </a:ext>
                  </a:extLst>
                </p:cNvPr>
                <p:cNvGrpSpPr/>
                <p:nvPr/>
              </p:nvGrpSpPr>
              <p:grpSpPr>
                <a:xfrm>
                  <a:off x="5519335" y="2276281"/>
                  <a:ext cx="430296" cy="386747"/>
                  <a:chOff x="5519335" y="2276281"/>
                  <a:chExt cx="430296" cy="386747"/>
                </a:xfrm>
              </p:grpSpPr>
              <p:sp>
                <p:nvSpPr>
                  <p:cNvPr id="502" name="Oval 501">
                    <a:extLst>
                      <a:ext uri="{FF2B5EF4-FFF2-40B4-BE49-F238E27FC236}">
                        <a16:creationId xmlns:a16="http://schemas.microsoft.com/office/drawing/2014/main" id="{2F57E9C2-7A0A-CA28-38C2-CB7196EDAC87}"/>
                      </a:ext>
                    </a:extLst>
                  </p:cNvPr>
                  <p:cNvSpPr/>
                  <p:nvPr/>
                </p:nvSpPr>
                <p:spPr>
                  <a:xfrm>
                    <a:off x="5765385" y="2276281"/>
                    <a:ext cx="184246" cy="179753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Barlow" pitchFamily="2" charset="77"/>
                    </a:endParaRPr>
                  </a:p>
                </p:txBody>
              </p:sp>
              <p:sp>
                <p:nvSpPr>
                  <p:cNvPr id="503" name="Oval 502">
                    <a:extLst>
                      <a:ext uri="{FF2B5EF4-FFF2-40B4-BE49-F238E27FC236}">
                        <a16:creationId xmlns:a16="http://schemas.microsoft.com/office/drawing/2014/main" id="{8306767D-9869-55DA-5625-07DD9F4E89D9}"/>
                      </a:ext>
                    </a:extLst>
                  </p:cNvPr>
                  <p:cNvSpPr/>
                  <p:nvPr/>
                </p:nvSpPr>
                <p:spPr>
                  <a:xfrm>
                    <a:off x="5519335" y="2278046"/>
                    <a:ext cx="184246" cy="179753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Barlow" pitchFamily="2" charset="77"/>
                    </a:endParaRPr>
                  </a:p>
                </p:txBody>
              </p:sp>
              <p:sp>
                <p:nvSpPr>
                  <p:cNvPr id="504" name="Oval 503">
                    <a:extLst>
                      <a:ext uri="{FF2B5EF4-FFF2-40B4-BE49-F238E27FC236}">
                        <a16:creationId xmlns:a16="http://schemas.microsoft.com/office/drawing/2014/main" id="{330E99D6-1A5D-149B-2419-F73D57CCAC52}"/>
                      </a:ext>
                    </a:extLst>
                  </p:cNvPr>
                  <p:cNvSpPr/>
                  <p:nvPr/>
                </p:nvSpPr>
                <p:spPr>
                  <a:xfrm>
                    <a:off x="5637670" y="2483275"/>
                    <a:ext cx="184246" cy="179753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Barlow" pitchFamily="2" charset="77"/>
                    </a:endParaRPr>
                  </a:p>
                </p:txBody>
              </p:sp>
            </p:grpSp>
            <p:sp>
              <p:nvSpPr>
                <p:cNvPr id="501" name="Can 500">
                  <a:extLst>
                    <a:ext uri="{FF2B5EF4-FFF2-40B4-BE49-F238E27FC236}">
                      <a16:creationId xmlns:a16="http://schemas.microsoft.com/office/drawing/2014/main" id="{E32EF0A7-F8B6-48ED-AAEA-0113CD914730}"/>
                    </a:ext>
                  </a:extLst>
                </p:cNvPr>
                <p:cNvSpPr/>
                <p:nvPr/>
              </p:nvSpPr>
              <p:spPr>
                <a:xfrm>
                  <a:off x="6010184" y="2495732"/>
                  <a:ext cx="111131" cy="190986"/>
                </a:xfrm>
                <a:prstGeom prst="can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Barlow" pitchFamily="2" charset="77"/>
                  </a:endParaRPr>
                </a:p>
              </p:txBody>
            </p:sp>
          </p:grpSp>
        </p:grpSp>
        <p:sp>
          <p:nvSpPr>
            <p:cNvPr id="463" name="Triangle 462">
              <a:extLst>
                <a:ext uri="{FF2B5EF4-FFF2-40B4-BE49-F238E27FC236}">
                  <a16:creationId xmlns:a16="http://schemas.microsoft.com/office/drawing/2014/main" id="{DB9B4FC3-80B1-B2C1-2466-BD22E2D7C367}"/>
                </a:ext>
              </a:extLst>
            </p:cNvPr>
            <p:cNvSpPr/>
            <p:nvPr/>
          </p:nvSpPr>
          <p:spPr>
            <a:xfrm>
              <a:off x="3500106" y="2990841"/>
              <a:ext cx="274186" cy="241883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rlow" pitchFamily="2" charset="77"/>
              </a:endParaRPr>
            </a:p>
          </p:txBody>
        </p:sp>
        <p:sp>
          <p:nvSpPr>
            <p:cNvPr id="464" name="Triangle 463">
              <a:extLst>
                <a:ext uri="{FF2B5EF4-FFF2-40B4-BE49-F238E27FC236}">
                  <a16:creationId xmlns:a16="http://schemas.microsoft.com/office/drawing/2014/main" id="{34F2EDB4-7BDB-8969-1FC9-77FCA2D6A10B}"/>
                </a:ext>
              </a:extLst>
            </p:cNvPr>
            <p:cNvSpPr/>
            <p:nvPr/>
          </p:nvSpPr>
          <p:spPr>
            <a:xfrm>
              <a:off x="3802590" y="4389218"/>
              <a:ext cx="274186" cy="241883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rlow" pitchFamily="2" charset="77"/>
              </a:endParaRPr>
            </a:p>
          </p:txBody>
        </p:sp>
        <p:sp>
          <p:nvSpPr>
            <p:cNvPr id="465" name="Rounded Rectangle 464">
              <a:extLst>
                <a:ext uri="{FF2B5EF4-FFF2-40B4-BE49-F238E27FC236}">
                  <a16:creationId xmlns:a16="http://schemas.microsoft.com/office/drawing/2014/main" id="{709DFEF1-D0B6-2B96-869C-51FAD19AA171}"/>
                </a:ext>
              </a:extLst>
            </p:cNvPr>
            <p:cNvSpPr/>
            <p:nvPr/>
          </p:nvSpPr>
          <p:spPr>
            <a:xfrm>
              <a:off x="3928040" y="2993769"/>
              <a:ext cx="297471" cy="54235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rlow" pitchFamily="2" charset="77"/>
              </a:endParaRPr>
            </a:p>
          </p:txBody>
        </p:sp>
        <p:sp>
          <p:nvSpPr>
            <p:cNvPr id="466" name="Rounded Rectangle 465">
              <a:extLst>
                <a:ext uri="{FF2B5EF4-FFF2-40B4-BE49-F238E27FC236}">
                  <a16:creationId xmlns:a16="http://schemas.microsoft.com/office/drawing/2014/main" id="{FD172C6B-EAFB-4887-0D80-8DEF3E51A81F}"/>
                </a:ext>
              </a:extLst>
            </p:cNvPr>
            <p:cNvSpPr/>
            <p:nvPr/>
          </p:nvSpPr>
          <p:spPr>
            <a:xfrm rot="5400000">
              <a:off x="2723789" y="4372053"/>
              <a:ext cx="297471" cy="54235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rlow" pitchFamily="2" charset="77"/>
              </a:endParaRPr>
            </a:p>
          </p:txBody>
        </p:sp>
        <p:sp>
          <p:nvSpPr>
            <p:cNvPr id="467" name="Chord 466">
              <a:extLst>
                <a:ext uri="{FF2B5EF4-FFF2-40B4-BE49-F238E27FC236}">
                  <a16:creationId xmlns:a16="http://schemas.microsoft.com/office/drawing/2014/main" id="{57B69C0A-7896-E126-DC35-3D60BE0425F6}"/>
                </a:ext>
              </a:extLst>
            </p:cNvPr>
            <p:cNvSpPr/>
            <p:nvPr/>
          </p:nvSpPr>
          <p:spPr>
            <a:xfrm>
              <a:off x="2536025" y="3889373"/>
              <a:ext cx="147344" cy="160416"/>
            </a:xfrm>
            <a:prstGeom prst="chord">
              <a:avLst/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rlow" pitchFamily="2" charset="77"/>
              </a:endParaRPr>
            </a:p>
          </p:txBody>
        </p:sp>
        <p:sp>
          <p:nvSpPr>
            <p:cNvPr id="468" name="Oval 467">
              <a:extLst>
                <a:ext uri="{FF2B5EF4-FFF2-40B4-BE49-F238E27FC236}">
                  <a16:creationId xmlns:a16="http://schemas.microsoft.com/office/drawing/2014/main" id="{383EC767-2E93-3A7B-52B6-B14EC43259AB}"/>
                </a:ext>
              </a:extLst>
            </p:cNvPr>
            <p:cNvSpPr/>
            <p:nvPr/>
          </p:nvSpPr>
          <p:spPr>
            <a:xfrm>
              <a:off x="2853092" y="3874652"/>
              <a:ext cx="183652" cy="17917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rlow" pitchFamily="2" charset="77"/>
              </a:endParaRPr>
            </a:p>
          </p:txBody>
        </p:sp>
        <p:sp>
          <p:nvSpPr>
            <p:cNvPr id="469" name="Oval 468">
              <a:extLst>
                <a:ext uri="{FF2B5EF4-FFF2-40B4-BE49-F238E27FC236}">
                  <a16:creationId xmlns:a16="http://schemas.microsoft.com/office/drawing/2014/main" id="{AE84F7AB-69D6-771B-4A92-55856516ABD5}"/>
                </a:ext>
              </a:extLst>
            </p:cNvPr>
            <p:cNvSpPr/>
            <p:nvPr/>
          </p:nvSpPr>
          <p:spPr>
            <a:xfrm>
              <a:off x="3372309" y="4264529"/>
              <a:ext cx="274186" cy="2815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rlow" pitchFamily="2" charset="77"/>
              </a:endParaRPr>
            </a:p>
          </p:txBody>
        </p:sp>
        <p:sp>
          <p:nvSpPr>
            <p:cNvPr id="470" name="Can 469">
              <a:extLst>
                <a:ext uri="{FF2B5EF4-FFF2-40B4-BE49-F238E27FC236}">
                  <a16:creationId xmlns:a16="http://schemas.microsoft.com/office/drawing/2014/main" id="{E200410A-5FC4-D3A8-1D2F-AD43AE1667AC}"/>
                </a:ext>
              </a:extLst>
            </p:cNvPr>
            <p:cNvSpPr/>
            <p:nvPr/>
          </p:nvSpPr>
          <p:spPr>
            <a:xfrm>
              <a:off x="3476917" y="3472686"/>
              <a:ext cx="174701" cy="283522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rlow" pitchFamily="2" charset="77"/>
              </a:endParaRPr>
            </a:p>
          </p:txBody>
        </p:sp>
        <p:sp>
          <p:nvSpPr>
            <p:cNvPr id="471" name="Google Shape;1100;p51">
              <a:extLst>
                <a:ext uri="{FF2B5EF4-FFF2-40B4-BE49-F238E27FC236}">
                  <a16:creationId xmlns:a16="http://schemas.microsoft.com/office/drawing/2014/main" id="{BF64A911-E615-E81A-EC04-19048CF1987B}"/>
                </a:ext>
              </a:extLst>
            </p:cNvPr>
            <p:cNvSpPr/>
            <p:nvPr/>
          </p:nvSpPr>
          <p:spPr>
            <a:xfrm rot="10800000">
              <a:off x="3502208" y="3772290"/>
              <a:ext cx="954591" cy="406257"/>
            </a:xfrm>
            <a:custGeom>
              <a:avLst/>
              <a:gdLst/>
              <a:ahLst/>
              <a:cxnLst/>
              <a:rect l="l" t="t" r="r" b="b"/>
              <a:pathLst>
                <a:path w="63343" h="19367" extrusionOk="0">
                  <a:moveTo>
                    <a:pt x="12840" y="2677"/>
                  </a:moveTo>
                  <a:cubicBezTo>
                    <a:pt x="22435" y="-112"/>
                    <a:pt x="50657" y="-766"/>
                    <a:pt x="58350" y="922"/>
                  </a:cubicBezTo>
                  <a:cubicBezTo>
                    <a:pt x="66043" y="2610"/>
                    <a:pt x="63697" y="9875"/>
                    <a:pt x="59000" y="12803"/>
                  </a:cubicBezTo>
                  <a:cubicBezTo>
                    <a:pt x="54303" y="15731"/>
                    <a:pt x="39871" y="17680"/>
                    <a:pt x="30168" y="18489"/>
                  </a:cubicBezTo>
                  <a:cubicBezTo>
                    <a:pt x="20465" y="19298"/>
                    <a:pt x="3670" y="20294"/>
                    <a:pt x="782" y="17659"/>
                  </a:cubicBezTo>
                  <a:cubicBezTo>
                    <a:pt x="-2106" y="15024"/>
                    <a:pt x="3245" y="5467"/>
                    <a:pt x="12840" y="2677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>
                <a:latin typeface="Barlow" pitchFamily="2" charset="77"/>
              </a:endParaRPr>
            </a:p>
          </p:txBody>
        </p:sp>
        <p:sp>
          <p:nvSpPr>
            <p:cNvPr id="472" name="Google Shape;1100;p51">
              <a:extLst>
                <a:ext uri="{FF2B5EF4-FFF2-40B4-BE49-F238E27FC236}">
                  <a16:creationId xmlns:a16="http://schemas.microsoft.com/office/drawing/2014/main" id="{D2D67D44-644F-F8CE-AB67-025BDC209CD6}"/>
                </a:ext>
              </a:extLst>
            </p:cNvPr>
            <p:cNvSpPr/>
            <p:nvPr/>
          </p:nvSpPr>
          <p:spPr>
            <a:xfrm rot="10800000">
              <a:off x="574256" y="1931110"/>
              <a:ext cx="954591" cy="406257"/>
            </a:xfrm>
            <a:custGeom>
              <a:avLst/>
              <a:gdLst/>
              <a:ahLst/>
              <a:cxnLst/>
              <a:rect l="l" t="t" r="r" b="b"/>
              <a:pathLst>
                <a:path w="63343" h="19367" extrusionOk="0">
                  <a:moveTo>
                    <a:pt x="12840" y="2677"/>
                  </a:moveTo>
                  <a:cubicBezTo>
                    <a:pt x="22435" y="-112"/>
                    <a:pt x="50657" y="-766"/>
                    <a:pt x="58350" y="922"/>
                  </a:cubicBezTo>
                  <a:cubicBezTo>
                    <a:pt x="66043" y="2610"/>
                    <a:pt x="63697" y="9875"/>
                    <a:pt x="59000" y="12803"/>
                  </a:cubicBezTo>
                  <a:cubicBezTo>
                    <a:pt x="54303" y="15731"/>
                    <a:pt x="39871" y="17680"/>
                    <a:pt x="30168" y="18489"/>
                  </a:cubicBezTo>
                  <a:cubicBezTo>
                    <a:pt x="20465" y="19298"/>
                    <a:pt x="3670" y="20294"/>
                    <a:pt x="782" y="17659"/>
                  </a:cubicBezTo>
                  <a:cubicBezTo>
                    <a:pt x="-2106" y="15024"/>
                    <a:pt x="3245" y="5467"/>
                    <a:pt x="12840" y="2677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>
                <a:latin typeface="Barlow" pitchFamily="2" charset="77"/>
              </a:endParaRPr>
            </a:p>
          </p:txBody>
        </p:sp>
        <p:sp>
          <p:nvSpPr>
            <p:cNvPr id="473" name="Oval 472">
              <a:extLst>
                <a:ext uri="{FF2B5EF4-FFF2-40B4-BE49-F238E27FC236}">
                  <a16:creationId xmlns:a16="http://schemas.microsoft.com/office/drawing/2014/main" id="{44674DA3-3CB5-6751-F6A8-13BBDDD4DC7D}"/>
                </a:ext>
              </a:extLst>
            </p:cNvPr>
            <p:cNvSpPr/>
            <p:nvPr/>
          </p:nvSpPr>
          <p:spPr>
            <a:xfrm>
              <a:off x="538032" y="2259826"/>
              <a:ext cx="183652" cy="17917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rlow" pitchFamily="2" charset="77"/>
              </a:endParaRPr>
            </a:p>
          </p:txBody>
        </p:sp>
        <p:sp>
          <p:nvSpPr>
            <p:cNvPr id="474" name="Oval 473">
              <a:extLst>
                <a:ext uri="{FF2B5EF4-FFF2-40B4-BE49-F238E27FC236}">
                  <a16:creationId xmlns:a16="http://schemas.microsoft.com/office/drawing/2014/main" id="{DBC01589-A27B-C47D-B706-F8B0F7C97E16}"/>
                </a:ext>
              </a:extLst>
            </p:cNvPr>
            <p:cNvSpPr/>
            <p:nvPr/>
          </p:nvSpPr>
          <p:spPr>
            <a:xfrm>
              <a:off x="1332162" y="1796963"/>
              <a:ext cx="183652" cy="17917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rlow" pitchFamily="2" charset="77"/>
              </a:endParaRPr>
            </a:p>
          </p:txBody>
        </p:sp>
        <p:sp>
          <p:nvSpPr>
            <p:cNvPr id="475" name="Triangle 474">
              <a:extLst>
                <a:ext uri="{FF2B5EF4-FFF2-40B4-BE49-F238E27FC236}">
                  <a16:creationId xmlns:a16="http://schemas.microsoft.com/office/drawing/2014/main" id="{8396E08B-E87D-CF95-970C-8807EEBEE3C8}"/>
                </a:ext>
              </a:extLst>
            </p:cNvPr>
            <p:cNvSpPr/>
            <p:nvPr/>
          </p:nvSpPr>
          <p:spPr>
            <a:xfrm>
              <a:off x="402815" y="1738899"/>
              <a:ext cx="274186" cy="241883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rlow" pitchFamily="2" charset="77"/>
              </a:endParaRPr>
            </a:p>
          </p:txBody>
        </p:sp>
        <p:grpSp>
          <p:nvGrpSpPr>
            <p:cNvPr id="476" name="Group 475">
              <a:extLst>
                <a:ext uri="{FF2B5EF4-FFF2-40B4-BE49-F238E27FC236}">
                  <a16:creationId xmlns:a16="http://schemas.microsoft.com/office/drawing/2014/main" id="{B0CA62CB-0273-01F2-03D7-9ABCFB89DAB0}"/>
                </a:ext>
              </a:extLst>
            </p:cNvPr>
            <p:cNvGrpSpPr/>
            <p:nvPr/>
          </p:nvGrpSpPr>
          <p:grpSpPr>
            <a:xfrm>
              <a:off x="340574" y="3503015"/>
              <a:ext cx="826434" cy="784845"/>
              <a:chOff x="6354576" y="2180773"/>
              <a:chExt cx="826434" cy="784845"/>
            </a:xfrm>
          </p:grpSpPr>
          <p:sp>
            <p:nvSpPr>
              <p:cNvPr id="491" name="Rounded Rectangle 490">
                <a:extLst>
                  <a:ext uri="{FF2B5EF4-FFF2-40B4-BE49-F238E27FC236}">
                    <a16:creationId xmlns:a16="http://schemas.microsoft.com/office/drawing/2014/main" id="{5E2E5A4C-33B0-44E8-AC4C-2C34AA03FB8C}"/>
                  </a:ext>
                </a:extLst>
              </p:cNvPr>
              <p:cNvSpPr/>
              <p:nvPr/>
            </p:nvSpPr>
            <p:spPr>
              <a:xfrm>
                <a:off x="6354576" y="2180773"/>
                <a:ext cx="826434" cy="78484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arlow" pitchFamily="2" charset="77"/>
                </a:endParaRPr>
              </a:p>
            </p:txBody>
          </p:sp>
          <p:sp>
            <p:nvSpPr>
              <p:cNvPr id="492" name="Rounded Rectangle 491">
                <a:extLst>
                  <a:ext uri="{FF2B5EF4-FFF2-40B4-BE49-F238E27FC236}">
                    <a16:creationId xmlns:a16="http://schemas.microsoft.com/office/drawing/2014/main" id="{7BA3DE8A-B711-11B0-8A1D-2C01320E4F98}"/>
                  </a:ext>
                </a:extLst>
              </p:cNvPr>
              <p:cNvSpPr/>
              <p:nvPr/>
            </p:nvSpPr>
            <p:spPr>
              <a:xfrm>
                <a:off x="6441961" y="2307260"/>
                <a:ext cx="297471" cy="542350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arlow" pitchFamily="2" charset="77"/>
                </a:endParaRPr>
              </a:p>
            </p:txBody>
          </p:sp>
          <p:sp>
            <p:nvSpPr>
              <p:cNvPr id="493" name="Rounded Rectangle 492">
                <a:extLst>
                  <a:ext uri="{FF2B5EF4-FFF2-40B4-BE49-F238E27FC236}">
                    <a16:creationId xmlns:a16="http://schemas.microsoft.com/office/drawing/2014/main" id="{C12A5F1D-D1DE-FC1D-5C91-6AF6D2A99C29}"/>
                  </a:ext>
                </a:extLst>
              </p:cNvPr>
              <p:cNvSpPr/>
              <p:nvPr/>
            </p:nvSpPr>
            <p:spPr>
              <a:xfrm>
                <a:off x="6825666" y="2298594"/>
                <a:ext cx="297471" cy="542350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arlow" pitchFamily="2" charset="77"/>
                </a:endParaRPr>
              </a:p>
            </p:txBody>
          </p:sp>
          <p:sp>
            <p:nvSpPr>
              <p:cNvPr id="494" name="Chord 493">
                <a:extLst>
                  <a:ext uri="{FF2B5EF4-FFF2-40B4-BE49-F238E27FC236}">
                    <a16:creationId xmlns:a16="http://schemas.microsoft.com/office/drawing/2014/main" id="{7DC7055F-E481-CBA4-2D1D-1F54A2D9FC4C}"/>
                  </a:ext>
                </a:extLst>
              </p:cNvPr>
              <p:cNvSpPr/>
              <p:nvPr/>
            </p:nvSpPr>
            <p:spPr>
              <a:xfrm>
                <a:off x="6490126" y="2348434"/>
                <a:ext cx="147821" cy="160934"/>
              </a:xfrm>
              <a:prstGeom prst="chord">
                <a:avLst/>
              </a:prstGeom>
              <a:solidFill>
                <a:schemeClr val="tx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arlow" pitchFamily="2" charset="77"/>
                </a:endParaRPr>
              </a:p>
            </p:txBody>
          </p:sp>
          <p:sp>
            <p:nvSpPr>
              <p:cNvPr id="495" name="Triangle 494">
                <a:extLst>
                  <a:ext uri="{FF2B5EF4-FFF2-40B4-BE49-F238E27FC236}">
                    <a16:creationId xmlns:a16="http://schemas.microsoft.com/office/drawing/2014/main" id="{93C829E7-337B-65FB-6A63-A18832DC9857}"/>
                  </a:ext>
                </a:extLst>
              </p:cNvPr>
              <p:cNvSpPr/>
              <p:nvPr/>
            </p:nvSpPr>
            <p:spPr>
              <a:xfrm>
                <a:off x="6498573" y="2635853"/>
                <a:ext cx="187111" cy="161727"/>
              </a:xfrm>
              <a:prstGeom prst="triangl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arlow" pitchFamily="2" charset="77"/>
                </a:endParaRPr>
              </a:p>
            </p:txBody>
          </p:sp>
          <p:sp>
            <p:nvSpPr>
              <p:cNvPr id="496" name="Can 495">
                <a:extLst>
                  <a:ext uri="{FF2B5EF4-FFF2-40B4-BE49-F238E27FC236}">
                    <a16:creationId xmlns:a16="http://schemas.microsoft.com/office/drawing/2014/main" id="{03429FA1-C263-58A2-0586-37159C211F37}"/>
                  </a:ext>
                </a:extLst>
              </p:cNvPr>
              <p:cNvSpPr/>
              <p:nvPr/>
            </p:nvSpPr>
            <p:spPr>
              <a:xfrm>
                <a:off x="6919016" y="2378782"/>
                <a:ext cx="111131" cy="190986"/>
              </a:xfrm>
              <a:prstGeom prst="can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arlow" pitchFamily="2" charset="77"/>
                </a:endParaRPr>
              </a:p>
            </p:txBody>
          </p:sp>
          <p:sp>
            <p:nvSpPr>
              <p:cNvPr id="497" name="Snip Diagonal Corner Rectangle 496">
                <a:extLst>
                  <a:ext uri="{FF2B5EF4-FFF2-40B4-BE49-F238E27FC236}">
                    <a16:creationId xmlns:a16="http://schemas.microsoft.com/office/drawing/2014/main" id="{71D32F03-2D9B-05CE-D847-F823E677D961}"/>
                  </a:ext>
                </a:extLst>
              </p:cNvPr>
              <p:cNvSpPr/>
              <p:nvPr/>
            </p:nvSpPr>
            <p:spPr>
              <a:xfrm>
                <a:off x="6869005" y="2656948"/>
                <a:ext cx="105396" cy="118617"/>
              </a:xfrm>
              <a:prstGeom prst="snip2DiagRect">
                <a:avLst/>
              </a:prstGeom>
              <a:solidFill>
                <a:schemeClr val="accent3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arlow" pitchFamily="2" charset="77"/>
                </a:endParaRPr>
              </a:p>
            </p:txBody>
          </p: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29B0F835-129A-4FAD-57AA-AC1D18CB606C}"/>
                </a:ext>
              </a:extLst>
            </p:cNvPr>
            <p:cNvGrpSpPr/>
            <p:nvPr/>
          </p:nvGrpSpPr>
          <p:grpSpPr>
            <a:xfrm>
              <a:off x="1261732" y="2968678"/>
              <a:ext cx="826434" cy="784845"/>
              <a:chOff x="6331019" y="1249440"/>
              <a:chExt cx="826434" cy="784845"/>
            </a:xfrm>
          </p:grpSpPr>
          <p:sp>
            <p:nvSpPr>
              <p:cNvPr id="485" name="Rounded Rectangle 484">
                <a:extLst>
                  <a:ext uri="{FF2B5EF4-FFF2-40B4-BE49-F238E27FC236}">
                    <a16:creationId xmlns:a16="http://schemas.microsoft.com/office/drawing/2014/main" id="{D9E2E13F-7A99-9072-7483-9C44BD7695AF}"/>
                  </a:ext>
                </a:extLst>
              </p:cNvPr>
              <p:cNvSpPr/>
              <p:nvPr/>
            </p:nvSpPr>
            <p:spPr>
              <a:xfrm>
                <a:off x="6331019" y="1249440"/>
                <a:ext cx="826434" cy="78484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arlow" pitchFamily="2" charset="77"/>
                </a:endParaRPr>
              </a:p>
            </p:txBody>
          </p:sp>
          <p:sp>
            <p:nvSpPr>
              <p:cNvPr id="486" name="Oval 485">
                <a:extLst>
                  <a:ext uri="{FF2B5EF4-FFF2-40B4-BE49-F238E27FC236}">
                    <a16:creationId xmlns:a16="http://schemas.microsoft.com/office/drawing/2014/main" id="{62765EA6-2E53-580E-8907-6B9244AB70EC}"/>
                  </a:ext>
                </a:extLst>
              </p:cNvPr>
              <p:cNvSpPr/>
              <p:nvPr/>
            </p:nvSpPr>
            <p:spPr>
              <a:xfrm>
                <a:off x="6498574" y="1717606"/>
                <a:ext cx="184246" cy="17975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arlow" pitchFamily="2" charset="77"/>
                </a:endParaRPr>
              </a:p>
            </p:txBody>
          </p:sp>
          <p:sp>
            <p:nvSpPr>
              <p:cNvPr id="487" name="Triangle 486">
                <a:extLst>
                  <a:ext uri="{FF2B5EF4-FFF2-40B4-BE49-F238E27FC236}">
                    <a16:creationId xmlns:a16="http://schemas.microsoft.com/office/drawing/2014/main" id="{03378C1B-33B5-9811-A5D9-F2098036D0B3}"/>
                  </a:ext>
                </a:extLst>
              </p:cNvPr>
              <p:cNvSpPr/>
              <p:nvPr/>
            </p:nvSpPr>
            <p:spPr>
              <a:xfrm>
                <a:off x="6431640" y="1328452"/>
                <a:ext cx="275073" cy="242665"/>
              </a:xfrm>
              <a:prstGeom prst="triangl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arlow" pitchFamily="2" charset="77"/>
                </a:endParaRPr>
              </a:p>
            </p:txBody>
          </p:sp>
          <p:sp>
            <p:nvSpPr>
              <p:cNvPr id="488" name="Chord 487">
                <a:extLst>
                  <a:ext uri="{FF2B5EF4-FFF2-40B4-BE49-F238E27FC236}">
                    <a16:creationId xmlns:a16="http://schemas.microsoft.com/office/drawing/2014/main" id="{34C0F7C9-3B75-BB73-5692-74231D471129}"/>
                  </a:ext>
                </a:extLst>
              </p:cNvPr>
              <p:cNvSpPr/>
              <p:nvPr/>
            </p:nvSpPr>
            <p:spPr>
              <a:xfrm>
                <a:off x="6858172" y="1722725"/>
                <a:ext cx="147821" cy="160934"/>
              </a:xfrm>
              <a:prstGeom prst="chord">
                <a:avLst/>
              </a:prstGeom>
              <a:solidFill>
                <a:schemeClr val="tx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arlow" pitchFamily="2" charset="77"/>
                </a:endParaRPr>
              </a:p>
            </p:txBody>
          </p:sp>
          <p:sp>
            <p:nvSpPr>
              <p:cNvPr id="489" name="Can 488">
                <a:extLst>
                  <a:ext uri="{FF2B5EF4-FFF2-40B4-BE49-F238E27FC236}">
                    <a16:creationId xmlns:a16="http://schemas.microsoft.com/office/drawing/2014/main" id="{E5EA843C-1758-C9CB-05F3-D1AE7B100A84}"/>
                  </a:ext>
                </a:extLst>
              </p:cNvPr>
              <p:cNvSpPr/>
              <p:nvPr/>
            </p:nvSpPr>
            <p:spPr>
              <a:xfrm>
                <a:off x="6931502" y="1341676"/>
                <a:ext cx="111131" cy="190986"/>
              </a:xfrm>
              <a:prstGeom prst="can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arlow" pitchFamily="2" charset="77"/>
                </a:endParaRPr>
              </a:p>
            </p:txBody>
          </p:sp>
          <p:sp>
            <p:nvSpPr>
              <p:cNvPr id="490" name="Can 489">
                <a:extLst>
                  <a:ext uri="{FF2B5EF4-FFF2-40B4-BE49-F238E27FC236}">
                    <a16:creationId xmlns:a16="http://schemas.microsoft.com/office/drawing/2014/main" id="{3B14733C-B787-725D-777A-3392103A807B}"/>
                  </a:ext>
                </a:extLst>
              </p:cNvPr>
              <p:cNvSpPr/>
              <p:nvPr/>
            </p:nvSpPr>
            <p:spPr>
              <a:xfrm>
                <a:off x="6753680" y="1526619"/>
                <a:ext cx="111131" cy="190986"/>
              </a:xfrm>
              <a:prstGeom prst="can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arlow" pitchFamily="2" charset="77"/>
                </a:endParaRPr>
              </a:p>
            </p:txBody>
          </p:sp>
        </p:grpSp>
        <p:grpSp>
          <p:nvGrpSpPr>
            <p:cNvPr id="478" name="Group 477">
              <a:extLst>
                <a:ext uri="{FF2B5EF4-FFF2-40B4-BE49-F238E27FC236}">
                  <a16:creationId xmlns:a16="http://schemas.microsoft.com/office/drawing/2014/main" id="{3B2A3CE7-7960-B42B-9E47-95083B67A823}"/>
                </a:ext>
              </a:extLst>
            </p:cNvPr>
            <p:cNvGrpSpPr/>
            <p:nvPr/>
          </p:nvGrpSpPr>
          <p:grpSpPr>
            <a:xfrm>
              <a:off x="1229950" y="923083"/>
              <a:ext cx="826434" cy="784845"/>
              <a:chOff x="5400041" y="1257278"/>
              <a:chExt cx="826434" cy="784845"/>
            </a:xfrm>
          </p:grpSpPr>
          <p:sp>
            <p:nvSpPr>
              <p:cNvPr id="479" name="Rounded Rectangle 478">
                <a:extLst>
                  <a:ext uri="{FF2B5EF4-FFF2-40B4-BE49-F238E27FC236}">
                    <a16:creationId xmlns:a16="http://schemas.microsoft.com/office/drawing/2014/main" id="{1BEC4A02-6E79-2C4E-0AF9-E460C184AB2B}"/>
                  </a:ext>
                </a:extLst>
              </p:cNvPr>
              <p:cNvSpPr/>
              <p:nvPr/>
            </p:nvSpPr>
            <p:spPr>
              <a:xfrm>
                <a:off x="5400041" y="1257278"/>
                <a:ext cx="826434" cy="78484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arlow" pitchFamily="2" charset="77"/>
                </a:endParaRPr>
              </a:p>
            </p:txBody>
          </p:sp>
          <p:sp>
            <p:nvSpPr>
              <p:cNvPr id="480" name="Rounded Rectangle 479">
                <a:extLst>
                  <a:ext uri="{FF2B5EF4-FFF2-40B4-BE49-F238E27FC236}">
                    <a16:creationId xmlns:a16="http://schemas.microsoft.com/office/drawing/2014/main" id="{6C5A97E7-6545-9F8B-8610-35AAD04F7D40}"/>
                  </a:ext>
                </a:extLst>
              </p:cNvPr>
              <p:cNvSpPr/>
              <p:nvPr/>
            </p:nvSpPr>
            <p:spPr>
              <a:xfrm>
                <a:off x="5487425" y="1377598"/>
                <a:ext cx="297471" cy="542350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arlow" pitchFamily="2" charset="77"/>
                </a:endParaRPr>
              </a:p>
            </p:txBody>
          </p:sp>
          <p:sp>
            <p:nvSpPr>
              <p:cNvPr id="481" name="Oval 480">
                <a:extLst>
                  <a:ext uri="{FF2B5EF4-FFF2-40B4-BE49-F238E27FC236}">
                    <a16:creationId xmlns:a16="http://schemas.microsoft.com/office/drawing/2014/main" id="{199A8235-210D-84AC-0243-CB3BA82C1953}"/>
                  </a:ext>
                </a:extLst>
              </p:cNvPr>
              <p:cNvSpPr/>
              <p:nvPr/>
            </p:nvSpPr>
            <p:spPr>
              <a:xfrm>
                <a:off x="5902921" y="1417485"/>
                <a:ext cx="184246" cy="17975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arlow" pitchFamily="2" charset="77"/>
                </a:endParaRPr>
              </a:p>
            </p:txBody>
          </p:sp>
          <p:sp>
            <p:nvSpPr>
              <p:cNvPr id="482" name="Triangle 481">
                <a:extLst>
                  <a:ext uri="{FF2B5EF4-FFF2-40B4-BE49-F238E27FC236}">
                    <a16:creationId xmlns:a16="http://schemas.microsoft.com/office/drawing/2014/main" id="{B1360B84-8C28-56DE-824B-2C8EA026FBF4}"/>
                  </a:ext>
                </a:extLst>
              </p:cNvPr>
              <p:cNvSpPr/>
              <p:nvPr/>
            </p:nvSpPr>
            <p:spPr>
              <a:xfrm>
                <a:off x="5857507" y="1677283"/>
                <a:ext cx="275073" cy="242665"/>
              </a:xfrm>
              <a:prstGeom prst="triangl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arlow" pitchFamily="2" charset="77"/>
                </a:endParaRPr>
              </a:p>
            </p:txBody>
          </p:sp>
          <p:sp>
            <p:nvSpPr>
              <p:cNvPr id="483" name="Chord 482">
                <a:extLst>
                  <a:ext uri="{FF2B5EF4-FFF2-40B4-BE49-F238E27FC236}">
                    <a16:creationId xmlns:a16="http://schemas.microsoft.com/office/drawing/2014/main" id="{89D31DD7-373F-AECB-1577-1CC92ABDA980}"/>
                  </a:ext>
                </a:extLst>
              </p:cNvPr>
              <p:cNvSpPr/>
              <p:nvPr/>
            </p:nvSpPr>
            <p:spPr>
              <a:xfrm>
                <a:off x="5538407" y="1426894"/>
                <a:ext cx="147821" cy="160934"/>
              </a:xfrm>
              <a:prstGeom prst="chord">
                <a:avLst/>
              </a:prstGeom>
              <a:solidFill>
                <a:schemeClr val="tx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arlow" pitchFamily="2" charset="77"/>
                </a:endParaRPr>
              </a:p>
            </p:txBody>
          </p:sp>
          <p:sp>
            <p:nvSpPr>
              <p:cNvPr id="484" name="Can 483">
                <a:extLst>
                  <a:ext uri="{FF2B5EF4-FFF2-40B4-BE49-F238E27FC236}">
                    <a16:creationId xmlns:a16="http://schemas.microsoft.com/office/drawing/2014/main" id="{9C7F1181-1D74-9644-C3B2-DB8820C20007}"/>
                  </a:ext>
                </a:extLst>
              </p:cNvPr>
              <p:cNvSpPr/>
              <p:nvPr/>
            </p:nvSpPr>
            <p:spPr>
              <a:xfrm>
                <a:off x="5580595" y="1678212"/>
                <a:ext cx="111131" cy="190986"/>
              </a:xfrm>
              <a:prstGeom prst="can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arlow" pitchFamily="2" charset="77"/>
                </a:endParaRPr>
              </a:p>
            </p:txBody>
          </p:sp>
        </p:grpSp>
      </p:grpSp>
      <p:grpSp>
        <p:nvGrpSpPr>
          <p:cNvPr id="537" name="Group 536">
            <a:extLst>
              <a:ext uri="{FF2B5EF4-FFF2-40B4-BE49-F238E27FC236}">
                <a16:creationId xmlns:a16="http://schemas.microsoft.com/office/drawing/2014/main" id="{0B40452B-E619-E25D-1EBA-9519E9EAB235}"/>
              </a:ext>
            </a:extLst>
          </p:cNvPr>
          <p:cNvGrpSpPr>
            <a:grpSpLocks noChangeAspect="1"/>
          </p:cNvGrpSpPr>
          <p:nvPr/>
        </p:nvGrpSpPr>
        <p:grpSpPr>
          <a:xfrm>
            <a:off x="2256199" y="3062985"/>
            <a:ext cx="1788239" cy="1817732"/>
            <a:chOff x="119596" y="484165"/>
            <a:chExt cx="4387880" cy="4460250"/>
          </a:xfrm>
        </p:grpSpPr>
        <p:grpSp>
          <p:nvGrpSpPr>
            <p:cNvPr id="538" name="Group 537">
              <a:extLst>
                <a:ext uri="{FF2B5EF4-FFF2-40B4-BE49-F238E27FC236}">
                  <a16:creationId xmlns:a16="http://schemas.microsoft.com/office/drawing/2014/main" id="{AC8C0F52-AB7B-13A1-10EC-0B6FC26BA4E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9596" y="484165"/>
              <a:ext cx="4387880" cy="4460250"/>
              <a:chOff x="105196" y="443011"/>
              <a:chExt cx="4402068" cy="4474672"/>
            </a:xfrm>
          </p:grpSpPr>
          <p:sp>
            <p:nvSpPr>
              <p:cNvPr id="587" name="Rounded Rectangle 586">
                <a:extLst>
                  <a:ext uri="{FF2B5EF4-FFF2-40B4-BE49-F238E27FC236}">
                    <a16:creationId xmlns:a16="http://schemas.microsoft.com/office/drawing/2014/main" id="{3F6FA572-D3DD-9938-2F4B-4DE08A65487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5196" y="443011"/>
                <a:ext cx="4402068" cy="4474672"/>
              </a:xfrm>
              <a:prstGeom prst="roundRect">
                <a:avLst>
                  <a:gd name="adj" fmla="val 7179"/>
                </a:avLst>
              </a:prstGeom>
              <a:solidFill>
                <a:schemeClr val="tx1">
                  <a:lumMod val="20000"/>
                  <a:lumOff val="80000"/>
                  <a:alpha val="94000"/>
                </a:schemeClr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Barlow" pitchFamily="2" charset="77"/>
                </a:endParaRPr>
              </a:p>
            </p:txBody>
          </p:sp>
          <p:grpSp>
            <p:nvGrpSpPr>
              <p:cNvPr id="588" name="Group 587">
                <a:extLst>
                  <a:ext uri="{FF2B5EF4-FFF2-40B4-BE49-F238E27FC236}">
                    <a16:creationId xmlns:a16="http://schemas.microsoft.com/office/drawing/2014/main" id="{7642B43E-D211-067D-1FF6-20A564FA9F28}"/>
                  </a:ext>
                </a:extLst>
              </p:cNvPr>
              <p:cNvGrpSpPr/>
              <p:nvPr/>
            </p:nvGrpSpPr>
            <p:grpSpPr>
              <a:xfrm>
                <a:off x="232607" y="634017"/>
                <a:ext cx="4153256" cy="4147392"/>
                <a:chOff x="232607" y="634017"/>
                <a:chExt cx="4153256" cy="4147392"/>
              </a:xfrm>
            </p:grpSpPr>
            <p:sp>
              <p:nvSpPr>
                <p:cNvPr id="589" name="Google Shape;1169;p41">
                  <a:extLst>
                    <a:ext uri="{FF2B5EF4-FFF2-40B4-BE49-F238E27FC236}">
                      <a16:creationId xmlns:a16="http://schemas.microsoft.com/office/drawing/2014/main" id="{66A25EBC-C3D9-0922-BCB3-C6DE1EBC622A}"/>
                    </a:ext>
                  </a:extLst>
                </p:cNvPr>
                <p:cNvSpPr/>
                <p:nvPr/>
              </p:nvSpPr>
              <p:spPr>
                <a:xfrm>
                  <a:off x="232607" y="642137"/>
                  <a:ext cx="2002701" cy="203820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3"/>
                </a:solidFill>
                <a:ln>
                  <a:noFill/>
                </a:ln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accent6"/>
                    </a:solidFill>
                    <a:latin typeface="Barlow" pitchFamily="2" charset="77"/>
                  </a:endParaRPr>
                </a:p>
              </p:txBody>
            </p:sp>
            <p:sp>
              <p:nvSpPr>
                <p:cNvPr id="590" name="Google Shape;1169;p41">
                  <a:extLst>
                    <a:ext uri="{FF2B5EF4-FFF2-40B4-BE49-F238E27FC236}">
                      <a16:creationId xmlns:a16="http://schemas.microsoft.com/office/drawing/2014/main" id="{8E29A6C0-991B-3544-D656-9EB55A4ECCEC}"/>
                    </a:ext>
                  </a:extLst>
                </p:cNvPr>
                <p:cNvSpPr/>
                <p:nvPr/>
              </p:nvSpPr>
              <p:spPr>
                <a:xfrm>
                  <a:off x="232607" y="2743200"/>
                  <a:ext cx="2002701" cy="203820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3"/>
                </a:solidFill>
                <a:ln>
                  <a:noFill/>
                </a:ln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accent6"/>
                    </a:solidFill>
                    <a:latin typeface="Barlow" pitchFamily="2" charset="77"/>
                  </a:endParaRPr>
                </a:p>
              </p:txBody>
            </p:sp>
            <p:grpSp>
              <p:nvGrpSpPr>
                <p:cNvPr id="591" name="Group 590">
                  <a:extLst>
                    <a:ext uri="{FF2B5EF4-FFF2-40B4-BE49-F238E27FC236}">
                      <a16:creationId xmlns:a16="http://schemas.microsoft.com/office/drawing/2014/main" id="{DFFC441C-5FA8-4188-2861-8E187675FC2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383163" y="634017"/>
                  <a:ext cx="2002700" cy="2038209"/>
                  <a:chOff x="4669659" y="848478"/>
                  <a:chExt cx="3606284" cy="3670224"/>
                </a:xfrm>
              </p:grpSpPr>
              <p:sp>
                <p:nvSpPr>
                  <p:cNvPr id="592" name="Google Shape;1169;p41">
                    <a:extLst>
                      <a:ext uri="{FF2B5EF4-FFF2-40B4-BE49-F238E27FC236}">
                        <a16:creationId xmlns:a16="http://schemas.microsoft.com/office/drawing/2014/main" id="{9872E84F-3D7C-97B9-7F6B-86190726E39A}"/>
                      </a:ext>
                    </a:extLst>
                  </p:cNvPr>
                  <p:cNvSpPr/>
                  <p:nvPr/>
                </p:nvSpPr>
                <p:spPr>
                  <a:xfrm>
                    <a:off x="4669659" y="848478"/>
                    <a:ext cx="3606284" cy="3670224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3"/>
                  </a:solidFill>
                  <a:ln>
                    <a:noFill/>
                  </a:ln>
                  <a:effectLst>
                    <a:outerShdw blurRad="63500" algn="c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chemeClr val="accent6"/>
                      </a:solidFill>
                      <a:latin typeface="Barlow" pitchFamily="2" charset="77"/>
                    </a:endParaRPr>
                  </a:p>
                </p:txBody>
              </p:sp>
              <p:sp>
                <p:nvSpPr>
                  <p:cNvPr id="593" name="Rounded Rectangle 592">
                    <a:extLst>
                      <a:ext uri="{FF2B5EF4-FFF2-40B4-BE49-F238E27FC236}">
                        <a16:creationId xmlns:a16="http://schemas.microsoft.com/office/drawing/2014/main" id="{1EF343DB-04BA-D507-800E-C0CF84BF4828}"/>
                      </a:ext>
                    </a:extLst>
                  </p:cNvPr>
                  <p:cNvSpPr/>
                  <p:nvPr/>
                </p:nvSpPr>
                <p:spPr>
                  <a:xfrm>
                    <a:off x="6545575" y="1104654"/>
                    <a:ext cx="1488169" cy="1413279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Barlow" pitchFamily="2" charset="77"/>
                    </a:endParaRPr>
                  </a:p>
                </p:txBody>
              </p:sp>
              <p:sp>
                <p:nvSpPr>
                  <p:cNvPr id="594" name="Oval 593">
                    <a:extLst>
                      <a:ext uri="{FF2B5EF4-FFF2-40B4-BE49-F238E27FC236}">
                        <a16:creationId xmlns:a16="http://schemas.microsoft.com/office/drawing/2014/main" id="{4A9E0E21-8C83-D39A-C2CF-D7F6A3DE3CCC}"/>
                      </a:ext>
                    </a:extLst>
                  </p:cNvPr>
                  <p:cNvSpPr/>
                  <p:nvPr/>
                </p:nvSpPr>
                <p:spPr>
                  <a:xfrm>
                    <a:off x="6847293" y="1947685"/>
                    <a:ext cx="331774" cy="323683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Barlow" pitchFamily="2" charset="77"/>
                    </a:endParaRPr>
                  </a:p>
                </p:txBody>
              </p:sp>
              <p:sp>
                <p:nvSpPr>
                  <p:cNvPr id="595" name="Triangle 594">
                    <a:extLst>
                      <a:ext uri="{FF2B5EF4-FFF2-40B4-BE49-F238E27FC236}">
                        <a16:creationId xmlns:a16="http://schemas.microsoft.com/office/drawing/2014/main" id="{0705F5FD-E786-898A-3B0C-6138109067D3}"/>
                      </a:ext>
                    </a:extLst>
                  </p:cNvPr>
                  <p:cNvSpPr/>
                  <p:nvPr/>
                </p:nvSpPr>
                <p:spPr>
                  <a:xfrm>
                    <a:off x="6726765" y="1246932"/>
                    <a:ext cx="495326" cy="436970"/>
                  </a:xfrm>
                  <a:prstGeom prst="triangle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Barlow" pitchFamily="2" charset="77"/>
                    </a:endParaRPr>
                  </a:p>
                </p:txBody>
              </p:sp>
              <p:sp>
                <p:nvSpPr>
                  <p:cNvPr id="596" name="Chord 595">
                    <a:extLst>
                      <a:ext uri="{FF2B5EF4-FFF2-40B4-BE49-F238E27FC236}">
                        <a16:creationId xmlns:a16="http://schemas.microsoft.com/office/drawing/2014/main" id="{30066103-DDEF-B070-A773-C192421C72A4}"/>
                      </a:ext>
                    </a:extLst>
                  </p:cNvPr>
                  <p:cNvSpPr/>
                  <p:nvPr/>
                </p:nvSpPr>
                <p:spPr>
                  <a:xfrm>
                    <a:off x="7494826" y="1956903"/>
                    <a:ext cx="266182" cy="289796"/>
                  </a:xfrm>
                  <a:prstGeom prst="chord">
                    <a:avLst/>
                  </a:prstGeom>
                  <a:solidFill>
                    <a:schemeClr val="tx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Barlow" pitchFamily="2" charset="77"/>
                    </a:endParaRPr>
                  </a:p>
                </p:txBody>
              </p:sp>
              <p:sp>
                <p:nvSpPr>
                  <p:cNvPr id="597" name="Can 596">
                    <a:extLst>
                      <a:ext uri="{FF2B5EF4-FFF2-40B4-BE49-F238E27FC236}">
                        <a16:creationId xmlns:a16="http://schemas.microsoft.com/office/drawing/2014/main" id="{0963324E-878B-265A-1002-6EEE9A9988B0}"/>
                      </a:ext>
                    </a:extLst>
                  </p:cNvPr>
                  <p:cNvSpPr/>
                  <p:nvPr/>
                </p:nvSpPr>
                <p:spPr>
                  <a:xfrm>
                    <a:off x="7626872" y="1270744"/>
                    <a:ext cx="200115" cy="343911"/>
                  </a:xfrm>
                  <a:prstGeom prst="can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Barlow" pitchFamily="2" charset="77"/>
                    </a:endParaRPr>
                  </a:p>
                </p:txBody>
              </p:sp>
              <p:sp>
                <p:nvSpPr>
                  <p:cNvPr id="598" name="Rounded Rectangle 597">
                    <a:extLst>
                      <a:ext uri="{FF2B5EF4-FFF2-40B4-BE49-F238E27FC236}">
                        <a16:creationId xmlns:a16="http://schemas.microsoft.com/office/drawing/2014/main" id="{1C8F9856-7C44-7782-908F-C176320EF06C}"/>
                      </a:ext>
                    </a:extLst>
                  </p:cNvPr>
                  <p:cNvSpPr/>
                  <p:nvPr/>
                </p:nvSpPr>
                <p:spPr>
                  <a:xfrm>
                    <a:off x="4869153" y="1118769"/>
                    <a:ext cx="1488169" cy="1413279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Barlow" pitchFamily="2" charset="77"/>
                    </a:endParaRPr>
                  </a:p>
                </p:txBody>
              </p:sp>
              <p:sp>
                <p:nvSpPr>
                  <p:cNvPr id="599" name="Rounded Rectangle 598">
                    <a:extLst>
                      <a:ext uri="{FF2B5EF4-FFF2-40B4-BE49-F238E27FC236}">
                        <a16:creationId xmlns:a16="http://schemas.microsoft.com/office/drawing/2014/main" id="{0F091233-0CEF-8D04-AFAA-0063C1F1726A}"/>
                      </a:ext>
                    </a:extLst>
                  </p:cNvPr>
                  <p:cNvSpPr/>
                  <p:nvPr/>
                </p:nvSpPr>
                <p:spPr>
                  <a:xfrm>
                    <a:off x="5026506" y="1335430"/>
                    <a:ext cx="535659" cy="976616"/>
                  </a:xfrm>
                  <a:prstGeom prst="round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Barlow" pitchFamily="2" charset="77"/>
                    </a:endParaRPr>
                  </a:p>
                </p:txBody>
              </p:sp>
              <p:sp>
                <p:nvSpPr>
                  <p:cNvPr id="600" name="Oval 599">
                    <a:extLst>
                      <a:ext uri="{FF2B5EF4-FFF2-40B4-BE49-F238E27FC236}">
                        <a16:creationId xmlns:a16="http://schemas.microsoft.com/office/drawing/2014/main" id="{1CD9BF8F-5E77-75B6-D8F1-620EADA9C677}"/>
                      </a:ext>
                    </a:extLst>
                  </p:cNvPr>
                  <p:cNvSpPr/>
                  <p:nvPr/>
                </p:nvSpPr>
                <p:spPr>
                  <a:xfrm>
                    <a:off x="5774695" y="1407255"/>
                    <a:ext cx="331774" cy="323683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Barlow" pitchFamily="2" charset="77"/>
                    </a:endParaRPr>
                  </a:p>
                </p:txBody>
              </p:sp>
              <p:sp>
                <p:nvSpPr>
                  <p:cNvPr id="601" name="Triangle 600">
                    <a:extLst>
                      <a:ext uri="{FF2B5EF4-FFF2-40B4-BE49-F238E27FC236}">
                        <a16:creationId xmlns:a16="http://schemas.microsoft.com/office/drawing/2014/main" id="{0D40A148-8956-C392-A45C-951741314FFE}"/>
                      </a:ext>
                    </a:extLst>
                  </p:cNvPr>
                  <p:cNvSpPr/>
                  <p:nvPr/>
                </p:nvSpPr>
                <p:spPr>
                  <a:xfrm>
                    <a:off x="5692918" y="1875076"/>
                    <a:ext cx="495326" cy="436970"/>
                  </a:xfrm>
                  <a:prstGeom prst="triangle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Barlow" pitchFamily="2" charset="77"/>
                    </a:endParaRPr>
                  </a:p>
                </p:txBody>
              </p:sp>
              <p:sp>
                <p:nvSpPr>
                  <p:cNvPr id="602" name="Chord 601">
                    <a:extLst>
                      <a:ext uri="{FF2B5EF4-FFF2-40B4-BE49-F238E27FC236}">
                        <a16:creationId xmlns:a16="http://schemas.microsoft.com/office/drawing/2014/main" id="{72B06C98-3FA2-E817-8970-EED246DA850D}"/>
                      </a:ext>
                    </a:extLst>
                  </p:cNvPr>
                  <p:cNvSpPr/>
                  <p:nvPr/>
                </p:nvSpPr>
                <p:spPr>
                  <a:xfrm>
                    <a:off x="5118310" y="1424198"/>
                    <a:ext cx="266182" cy="289796"/>
                  </a:xfrm>
                  <a:prstGeom prst="chord">
                    <a:avLst/>
                  </a:prstGeom>
                  <a:solidFill>
                    <a:schemeClr val="tx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Barlow" pitchFamily="2" charset="77"/>
                    </a:endParaRPr>
                  </a:p>
                </p:txBody>
              </p:sp>
              <p:sp>
                <p:nvSpPr>
                  <p:cNvPr id="603" name="Can 602">
                    <a:extLst>
                      <a:ext uri="{FF2B5EF4-FFF2-40B4-BE49-F238E27FC236}">
                        <a16:creationId xmlns:a16="http://schemas.microsoft.com/office/drawing/2014/main" id="{8B4670EA-5242-687A-7F70-A2F46ABC2445}"/>
                      </a:ext>
                    </a:extLst>
                  </p:cNvPr>
                  <p:cNvSpPr/>
                  <p:nvPr/>
                </p:nvSpPr>
                <p:spPr>
                  <a:xfrm>
                    <a:off x="5194278" y="1876748"/>
                    <a:ext cx="200115" cy="343911"/>
                  </a:xfrm>
                  <a:prstGeom prst="can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Barlow" pitchFamily="2" charset="77"/>
                    </a:endParaRPr>
                  </a:p>
                </p:txBody>
              </p:sp>
              <p:sp>
                <p:nvSpPr>
                  <p:cNvPr id="604" name="Rounded Rectangle 603">
                    <a:extLst>
                      <a:ext uri="{FF2B5EF4-FFF2-40B4-BE49-F238E27FC236}">
                        <a16:creationId xmlns:a16="http://schemas.microsoft.com/office/drawing/2014/main" id="{CC475C3B-8D04-B34A-A1C5-C0F619F1B5FF}"/>
                      </a:ext>
                    </a:extLst>
                  </p:cNvPr>
                  <p:cNvSpPr/>
                  <p:nvPr/>
                </p:nvSpPr>
                <p:spPr>
                  <a:xfrm>
                    <a:off x="6587995" y="2781716"/>
                    <a:ext cx="1488169" cy="1413279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Barlow" pitchFamily="2" charset="77"/>
                    </a:endParaRPr>
                  </a:p>
                </p:txBody>
              </p:sp>
              <p:sp>
                <p:nvSpPr>
                  <p:cNvPr id="605" name="Rounded Rectangle 604">
                    <a:extLst>
                      <a:ext uri="{FF2B5EF4-FFF2-40B4-BE49-F238E27FC236}">
                        <a16:creationId xmlns:a16="http://schemas.microsoft.com/office/drawing/2014/main" id="{893981B0-0A25-3EC2-B82E-4AC0D15BF035}"/>
                      </a:ext>
                    </a:extLst>
                  </p:cNvPr>
                  <p:cNvSpPr/>
                  <p:nvPr/>
                </p:nvSpPr>
                <p:spPr>
                  <a:xfrm>
                    <a:off x="4934974" y="2802340"/>
                    <a:ext cx="1488169" cy="1413279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Barlow" pitchFamily="2" charset="77"/>
                    </a:endParaRPr>
                  </a:p>
                </p:txBody>
              </p:sp>
              <p:sp>
                <p:nvSpPr>
                  <p:cNvPr id="606" name="Rounded Rectangle 605">
                    <a:extLst>
                      <a:ext uri="{FF2B5EF4-FFF2-40B4-BE49-F238E27FC236}">
                        <a16:creationId xmlns:a16="http://schemas.microsoft.com/office/drawing/2014/main" id="{F2BAB725-C7A4-E99A-F0A6-8867AB2C1AB4}"/>
                      </a:ext>
                    </a:extLst>
                  </p:cNvPr>
                  <p:cNvSpPr/>
                  <p:nvPr/>
                </p:nvSpPr>
                <p:spPr>
                  <a:xfrm>
                    <a:off x="6745349" y="3009481"/>
                    <a:ext cx="535659" cy="976616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Barlow" pitchFamily="2" charset="77"/>
                    </a:endParaRPr>
                  </a:p>
                </p:txBody>
              </p:sp>
              <p:sp>
                <p:nvSpPr>
                  <p:cNvPr id="607" name="Rounded Rectangle 606">
                    <a:extLst>
                      <a:ext uri="{FF2B5EF4-FFF2-40B4-BE49-F238E27FC236}">
                        <a16:creationId xmlns:a16="http://schemas.microsoft.com/office/drawing/2014/main" id="{FC1E4233-99B8-5F63-6B16-F31AF4C18747}"/>
                      </a:ext>
                    </a:extLst>
                  </p:cNvPr>
                  <p:cNvSpPr/>
                  <p:nvPr/>
                </p:nvSpPr>
                <p:spPr>
                  <a:xfrm>
                    <a:off x="7436292" y="2993876"/>
                    <a:ext cx="535659" cy="976616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Barlow" pitchFamily="2" charset="77"/>
                    </a:endParaRPr>
                  </a:p>
                </p:txBody>
              </p:sp>
              <p:sp>
                <p:nvSpPr>
                  <p:cNvPr id="608" name="Chord 607">
                    <a:extLst>
                      <a:ext uri="{FF2B5EF4-FFF2-40B4-BE49-F238E27FC236}">
                        <a16:creationId xmlns:a16="http://schemas.microsoft.com/office/drawing/2014/main" id="{E188A1F0-D870-C54F-1AE0-881821EBDE73}"/>
                      </a:ext>
                    </a:extLst>
                  </p:cNvPr>
                  <p:cNvSpPr/>
                  <p:nvPr/>
                </p:nvSpPr>
                <p:spPr>
                  <a:xfrm>
                    <a:off x="6832081" y="3083624"/>
                    <a:ext cx="266182" cy="289796"/>
                  </a:xfrm>
                  <a:prstGeom prst="chord">
                    <a:avLst/>
                  </a:prstGeom>
                  <a:solidFill>
                    <a:schemeClr val="tx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Barlow" pitchFamily="2" charset="77"/>
                    </a:endParaRPr>
                  </a:p>
                </p:txBody>
              </p:sp>
              <p:sp>
                <p:nvSpPr>
                  <p:cNvPr id="609" name="Triangle 608">
                    <a:extLst>
                      <a:ext uri="{FF2B5EF4-FFF2-40B4-BE49-F238E27FC236}">
                        <a16:creationId xmlns:a16="http://schemas.microsoft.com/office/drawing/2014/main" id="{2424CB9D-1AC5-2B07-972F-44F96484D9A8}"/>
                      </a:ext>
                    </a:extLst>
                  </p:cNvPr>
                  <p:cNvSpPr/>
                  <p:nvPr/>
                </p:nvSpPr>
                <p:spPr>
                  <a:xfrm>
                    <a:off x="6847292" y="3601183"/>
                    <a:ext cx="336933" cy="291223"/>
                  </a:xfrm>
                  <a:prstGeom prst="triangle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Barlow" pitchFamily="2" charset="77"/>
                    </a:endParaRPr>
                  </a:p>
                </p:txBody>
              </p:sp>
              <p:sp>
                <p:nvSpPr>
                  <p:cNvPr id="610" name="Can 609">
                    <a:extLst>
                      <a:ext uri="{FF2B5EF4-FFF2-40B4-BE49-F238E27FC236}">
                        <a16:creationId xmlns:a16="http://schemas.microsoft.com/office/drawing/2014/main" id="{956B45B5-F81A-9D17-1904-B2EECCDD3D18}"/>
                      </a:ext>
                    </a:extLst>
                  </p:cNvPr>
                  <p:cNvSpPr/>
                  <p:nvPr/>
                </p:nvSpPr>
                <p:spPr>
                  <a:xfrm>
                    <a:off x="7604387" y="3138273"/>
                    <a:ext cx="200115" cy="343911"/>
                  </a:xfrm>
                  <a:prstGeom prst="can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Barlow" pitchFamily="2" charset="77"/>
                    </a:endParaRPr>
                  </a:p>
                </p:txBody>
              </p:sp>
              <p:sp>
                <p:nvSpPr>
                  <p:cNvPr id="611" name="Snip Diagonal Corner Rectangle 610">
                    <a:extLst>
                      <a:ext uri="{FF2B5EF4-FFF2-40B4-BE49-F238E27FC236}">
                        <a16:creationId xmlns:a16="http://schemas.microsoft.com/office/drawing/2014/main" id="{57F6CDEA-2610-D594-F2A6-7FBC80F20DDA}"/>
                      </a:ext>
                    </a:extLst>
                  </p:cNvPr>
                  <p:cNvSpPr/>
                  <p:nvPr/>
                </p:nvSpPr>
                <p:spPr>
                  <a:xfrm>
                    <a:off x="7514333" y="3639168"/>
                    <a:ext cx="189788" cy="213595"/>
                  </a:xfrm>
                  <a:prstGeom prst="snip2DiagRect">
                    <a:avLst/>
                  </a:prstGeom>
                  <a:solidFill>
                    <a:schemeClr val="accent3">
                      <a:lumMod val="9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Barlow" pitchFamily="2" charset="77"/>
                    </a:endParaRPr>
                  </a:p>
                </p:txBody>
              </p:sp>
              <p:sp>
                <p:nvSpPr>
                  <p:cNvPr id="612" name="Oval 611">
                    <a:extLst>
                      <a:ext uri="{FF2B5EF4-FFF2-40B4-BE49-F238E27FC236}">
                        <a16:creationId xmlns:a16="http://schemas.microsoft.com/office/drawing/2014/main" id="{9FF1D076-589E-F6D6-31D2-8BB4A76A4959}"/>
                      </a:ext>
                    </a:extLst>
                  </p:cNvPr>
                  <p:cNvSpPr/>
                  <p:nvPr/>
                </p:nvSpPr>
                <p:spPr>
                  <a:xfrm>
                    <a:off x="5527032" y="2953698"/>
                    <a:ext cx="331774" cy="323683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Barlow" pitchFamily="2" charset="77"/>
                    </a:endParaRPr>
                  </a:p>
                </p:txBody>
              </p:sp>
              <p:sp>
                <p:nvSpPr>
                  <p:cNvPr id="613" name="Oval 612">
                    <a:extLst>
                      <a:ext uri="{FF2B5EF4-FFF2-40B4-BE49-F238E27FC236}">
                        <a16:creationId xmlns:a16="http://schemas.microsoft.com/office/drawing/2014/main" id="{A4D5DA7D-7B05-521A-EF4E-C2AA52E9BE7C}"/>
                      </a:ext>
                    </a:extLst>
                  </p:cNvPr>
                  <p:cNvSpPr/>
                  <p:nvPr/>
                </p:nvSpPr>
                <p:spPr>
                  <a:xfrm>
                    <a:off x="5083967" y="2956875"/>
                    <a:ext cx="331774" cy="323683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Barlow" pitchFamily="2" charset="77"/>
                    </a:endParaRPr>
                  </a:p>
                </p:txBody>
              </p:sp>
              <p:sp>
                <p:nvSpPr>
                  <p:cNvPr id="614" name="Oval 613">
                    <a:extLst>
                      <a:ext uri="{FF2B5EF4-FFF2-40B4-BE49-F238E27FC236}">
                        <a16:creationId xmlns:a16="http://schemas.microsoft.com/office/drawing/2014/main" id="{36E046C8-BDEF-BE04-BF70-99599652E8D3}"/>
                      </a:ext>
                    </a:extLst>
                  </p:cNvPr>
                  <p:cNvSpPr/>
                  <p:nvPr/>
                </p:nvSpPr>
                <p:spPr>
                  <a:xfrm>
                    <a:off x="5297055" y="3326434"/>
                    <a:ext cx="331774" cy="323683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Barlow" pitchFamily="2" charset="77"/>
                    </a:endParaRPr>
                  </a:p>
                </p:txBody>
              </p:sp>
              <p:sp>
                <p:nvSpPr>
                  <p:cNvPr id="615" name="Can 614">
                    <a:extLst>
                      <a:ext uri="{FF2B5EF4-FFF2-40B4-BE49-F238E27FC236}">
                        <a16:creationId xmlns:a16="http://schemas.microsoft.com/office/drawing/2014/main" id="{F1EF1849-C04F-4C68-BF23-1F805FEF6A33}"/>
                      </a:ext>
                    </a:extLst>
                  </p:cNvPr>
                  <p:cNvSpPr/>
                  <p:nvPr/>
                </p:nvSpPr>
                <p:spPr>
                  <a:xfrm>
                    <a:off x="7306666" y="1603774"/>
                    <a:ext cx="200115" cy="343911"/>
                  </a:xfrm>
                  <a:prstGeom prst="can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Barlow" pitchFamily="2" charset="77"/>
                    </a:endParaRPr>
                  </a:p>
                </p:txBody>
              </p:sp>
              <p:sp>
                <p:nvSpPr>
                  <p:cNvPr id="616" name="Can 615">
                    <a:extLst>
                      <a:ext uri="{FF2B5EF4-FFF2-40B4-BE49-F238E27FC236}">
                        <a16:creationId xmlns:a16="http://schemas.microsoft.com/office/drawing/2014/main" id="{29C0B73B-EE80-24B9-44B4-BD01C16AC9A0}"/>
                      </a:ext>
                    </a:extLst>
                  </p:cNvPr>
                  <p:cNvSpPr/>
                  <p:nvPr/>
                </p:nvSpPr>
                <p:spPr>
                  <a:xfrm>
                    <a:off x="5825870" y="3530252"/>
                    <a:ext cx="200115" cy="343911"/>
                  </a:xfrm>
                  <a:prstGeom prst="can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Barlow" pitchFamily="2" charset="77"/>
                    </a:endParaRPr>
                  </a:p>
                </p:txBody>
              </p:sp>
            </p:grpSp>
          </p:grpSp>
        </p:grpSp>
        <p:sp>
          <p:nvSpPr>
            <p:cNvPr id="539" name="Rounded Rectangle 538">
              <a:extLst>
                <a:ext uri="{FF2B5EF4-FFF2-40B4-BE49-F238E27FC236}">
                  <a16:creationId xmlns:a16="http://schemas.microsoft.com/office/drawing/2014/main" id="{7AC53B86-4CD0-8C57-61CC-F61D4C80E34B}"/>
                </a:ext>
              </a:extLst>
            </p:cNvPr>
            <p:cNvSpPr/>
            <p:nvPr/>
          </p:nvSpPr>
          <p:spPr>
            <a:xfrm>
              <a:off x="366932" y="953735"/>
              <a:ext cx="297471" cy="54235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rlow" pitchFamily="2" charset="77"/>
              </a:endParaRPr>
            </a:p>
          </p:txBody>
        </p:sp>
        <p:sp>
          <p:nvSpPr>
            <p:cNvPr id="540" name="Rounded Rectangle 539">
              <a:extLst>
                <a:ext uri="{FF2B5EF4-FFF2-40B4-BE49-F238E27FC236}">
                  <a16:creationId xmlns:a16="http://schemas.microsoft.com/office/drawing/2014/main" id="{602374C6-24A1-5F07-B592-A5FC426D649C}"/>
                </a:ext>
              </a:extLst>
            </p:cNvPr>
            <p:cNvSpPr/>
            <p:nvPr/>
          </p:nvSpPr>
          <p:spPr>
            <a:xfrm>
              <a:off x="791814" y="953735"/>
              <a:ext cx="297471" cy="54235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rlow" pitchFamily="2" charset="77"/>
              </a:endParaRPr>
            </a:p>
          </p:txBody>
        </p:sp>
        <p:grpSp>
          <p:nvGrpSpPr>
            <p:cNvPr id="542" name="Group 541">
              <a:extLst>
                <a:ext uri="{FF2B5EF4-FFF2-40B4-BE49-F238E27FC236}">
                  <a16:creationId xmlns:a16="http://schemas.microsoft.com/office/drawing/2014/main" id="{D96A7A98-FDCE-5C11-BA13-386B84B417F9}"/>
                </a:ext>
              </a:extLst>
            </p:cNvPr>
            <p:cNvGrpSpPr/>
            <p:nvPr/>
          </p:nvGrpSpPr>
          <p:grpSpPr>
            <a:xfrm>
              <a:off x="2456648" y="2884020"/>
              <a:ext cx="826434" cy="784845"/>
              <a:chOff x="5436594" y="2192227"/>
              <a:chExt cx="826434" cy="784845"/>
            </a:xfrm>
          </p:grpSpPr>
          <p:sp>
            <p:nvSpPr>
              <p:cNvPr id="578" name="Rounded Rectangle 577">
                <a:extLst>
                  <a:ext uri="{FF2B5EF4-FFF2-40B4-BE49-F238E27FC236}">
                    <a16:creationId xmlns:a16="http://schemas.microsoft.com/office/drawing/2014/main" id="{6FD105F8-85F8-539E-74D1-6852266D6B23}"/>
                  </a:ext>
                </a:extLst>
              </p:cNvPr>
              <p:cNvSpPr/>
              <p:nvPr/>
            </p:nvSpPr>
            <p:spPr>
              <a:xfrm>
                <a:off x="5436594" y="2192227"/>
                <a:ext cx="826434" cy="784845"/>
              </a:xfrm>
              <a:prstGeom prst="roundRect">
                <a:avLst/>
              </a:prstGeom>
              <a:ln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Barlow" pitchFamily="2" charset="77"/>
                </a:endParaRPr>
              </a:p>
            </p:txBody>
          </p:sp>
          <p:grpSp>
            <p:nvGrpSpPr>
              <p:cNvPr id="579" name="Group 578">
                <a:extLst>
                  <a:ext uri="{FF2B5EF4-FFF2-40B4-BE49-F238E27FC236}">
                    <a16:creationId xmlns:a16="http://schemas.microsoft.com/office/drawing/2014/main" id="{D48C5637-780E-85B5-CCCF-61469AA29C22}"/>
                  </a:ext>
                </a:extLst>
              </p:cNvPr>
              <p:cNvGrpSpPr/>
              <p:nvPr/>
            </p:nvGrpSpPr>
            <p:grpSpPr>
              <a:xfrm>
                <a:off x="5519335" y="2276281"/>
                <a:ext cx="601980" cy="410437"/>
                <a:chOff x="5519335" y="2276281"/>
                <a:chExt cx="601980" cy="410437"/>
              </a:xfrm>
            </p:grpSpPr>
            <p:grpSp>
              <p:nvGrpSpPr>
                <p:cNvPr id="580" name="Group 579">
                  <a:extLst>
                    <a:ext uri="{FF2B5EF4-FFF2-40B4-BE49-F238E27FC236}">
                      <a16:creationId xmlns:a16="http://schemas.microsoft.com/office/drawing/2014/main" id="{5F8A6DFB-8781-2F29-FD49-C083196A816F}"/>
                    </a:ext>
                  </a:extLst>
                </p:cNvPr>
                <p:cNvGrpSpPr/>
                <p:nvPr/>
              </p:nvGrpSpPr>
              <p:grpSpPr>
                <a:xfrm>
                  <a:off x="5519335" y="2276281"/>
                  <a:ext cx="430296" cy="386747"/>
                  <a:chOff x="5519335" y="2276281"/>
                  <a:chExt cx="430296" cy="386747"/>
                </a:xfrm>
              </p:grpSpPr>
              <p:sp>
                <p:nvSpPr>
                  <p:cNvPr id="582" name="Oval 581">
                    <a:extLst>
                      <a:ext uri="{FF2B5EF4-FFF2-40B4-BE49-F238E27FC236}">
                        <a16:creationId xmlns:a16="http://schemas.microsoft.com/office/drawing/2014/main" id="{12FC9A12-1B09-E8BD-5917-BF541A5759E6}"/>
                      </a:ext>
                    </a:extLst>
                  </p:cNvPr>
                  <p:cNvSpPr/>
                  <p:nvPr/>
                </p:nvSpPr>
                <p:spPr>
                  <a:xfrm>
                    <a:off x="5765385" y="2276281"/>
                    <a:ext cx="184246" cy="179753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Barlow" pitchFamily="2" charset="77"/>
                    </a:endParaRPr>
                  </a:p>
                </p:txBody>
              </p:sp>
              <p:sp>
                <p:nvSpPr>
                  <p:cNvPr id="583" name="Oval 582">
                    <a:extLst>
                      <a:ext uri="{FF2B5EF4-FFF2-40B4-BE49-F238E27FC236}">
                        <a16:creationId xmlns:a16="http://schemas.microsoft.com/office/drawing/2014/main" id="{595ED472-2638-023F-ED16-BA34426A4504}"/>
                      </a:ext>
                    </a:extLst>
                  </p:cNvPr>
                  <p:cNvSpPr/>
                  <p:nvPr/>
                </p:nvSpPr>
                <p:spPr>
                  <a:xfrm>
                    <a:off x="5519335" y="2278046"/>
                    <a:ext cx="184246" cy="179753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Barlow" pitchFamily="2" charset="77"/>
                    </a:endParaRPr>
                  </a:p>
                </p:txBody>
              </p:sp>
              <p:sp>
                <p:nvSpPr>
                  <p:cNvPr id="584" name="Oval 583">
                    <a:extLst>
                      <a:ext uri="{FF2B5EF4-FFF2-40B4-BE49-F238E27FC236}">
                        <a16:creationId xmlns:a16="http://schemas.microsoft.com/office/drawing/2014/main" id="{68674B1F-E7F3-6037-4283-0A14FD7A22F2}"/>
                      </a:ext>
                    </a:extLst>
                  </p:cNvPr>
                  <p:cNvSpPr/>
                  <p:nvPr/>
                </p:nvSpPr>
                <p:spPr>
                  <a:xfrm>
                    <a:off x="5637670" y="2483275"/>
                    <a:ext cx="184246" cy="179753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Barlow" pitchFamily="2" charset="77"/>
                    </a:endParaRPr>
                  </a:p>
                </p:txBody>
              </p:sp>
            </p:grpSp>
            <p:sp>
              <p:nvSpPr>
                <p:cNvPr id="581" name="Can 580">
                  <a:extLst>
                    <a:ext uri="{FF2B5EF4-FFF2-40B4-BE49-F238E27FC236}">
                      <a16:creationId xmlns:a16="http://schemas.microsoft.com/office/drawing/2014/main" id="{2CCD2F1B-C4B8-D338-6347-9703132BD72C}"/>
                    </a:ext>
                  </a:extLst>
                </p:cNvPr>
                <p:cNvSpPr/>
                <p:nvPr/>
              </p:nvSpPr>
              <p:spPr>
                <a:xfrm>
                  <a:off x="6010184" y="2495732"/>
                  <a:ext cx="111131" cy="190986"/>
                </a:xfrm>
                <a:prstGeom prst="can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Barlow" pitchFamily="2" charset="77"/>
                  </a:endParaRPr>
                </a:p>
              </p:txBody>
            </p:sp>
          </p:grpSp>
        </p:grpSp>
        <p:sp>
          <p:nvSpPr>
            <p:cNvPr id="543" name="Triangle 542">
              <a:extLst>
                <a:ext uri="{FF2B5EF4-FFF2-40B4-BE49-F238E27FC236}">
                  <a16:creationId xmlns:a16="http://schemas.microsoft.com/office/drawing/2014/main" id="{9AA437FC-EB06-D695-6C85-A1D632330BA9}"/>
                </a:ext>
              </a:extLst>
            </p:cNvPr>
            <p:cNvSpPr/>
            <p:nvPr/>
          </p:nvSpPr>
          <p:spPr>
            <a:xfrm>
              <a:off x="3500106" y="2990841"/>
              <a:ext cx="274186" cy="241883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rlow" pitchFamily="2" charset="77"/>
              </a:endParaRPr>
            </a:p>
          </p:txBody>
        </p:sp>
        <p:sp>
          <p:nvSpPr>
            <p:cNvPr id="544" name="Triangle 543">
              <a:extLst>
                <a:ext uri="{FF2B5EF4-FFF2-40B4-BE49-F238E27FC236}">
                  <a16:creationId xmlns:a16="http://schemas.microsoft.com/office/drawing/2014/main" id="{9C69C053-0066-20B8-B009-937C3A8CA82A}"/>
                </a:ext>
              </a:extLst>
            </p:cNvPr>
            <p:cNvSpPr/>
            <p:nvPr/>
          </p:nvSpPr>
          <p:spPr>
            <a:xfrm>
              <a:off x="3802590" y="4389218"/>
              <a:ext cx="274186" cy="241883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rlow" pitchFamily="2" charset="77"/>
              </a:endParaRPr>
            </a:p>
          </p:txBody>
        </p:sp>
        <p:sp>
          <p:nvSpPr>
            <p:cNvPr id="545" name="Rounded Rectangle 544">
              <a:extLst>
                <a:ext uri="{FF2B5EF4-FFF2-40B4-BE49-F238E27FC236}">
                  <a16:creationId xmlns:a16="http://schemas.microsoft.com/office/drawing/2014/main" id="{74D52D9C-BCA4-19A7-F897-864107B346F1}"/>
                </a:ext>
              </a:extLst>
            </p:cNvPr>
            <p:cNvSpPr/>
            <p:nvPr/>
          </p:nvSpPr>
          <p:spPr>
            <a:xfrm>
              <a:off x="3928040" y="2993769"/>
              <a:ext cx="297471" cy="54235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rlow" pitchFamily="2" charset="77"/>
              </a:endParaRPr>
            </a:p>
          </p:txBody>
        </p:sp>
        <p:sp>
          <p:nvSpPr>
            <p:cNvPr id="546" name="Rounded Rectangle 545">
              <a:extLst>
                <a:ext uri="{FF2B5EF4-FFF2-40B4-BE49-F238E27FC236}">
                  <a16:creationId xmlns:a16="http://schemas.microsoft.com/office/drawing/2014/main" id="{5756CF04-31B5-0C27-6A08-98EEEB1B1545}"/>
                </a:ext>
              </a:extLst>
            </p:cNvPr>
            <p:cNvSpPr/>
            <p:nvPr/>
          </p:nvSpPr>
          <p:spPr>
            <a:xfrm rot="5400000">
              <a:off x="2723789" y="4372053"/>
              <a:ext cx="297471" cy="54235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rlow" pitchFamily="2" charset="77"/>
              </a:endParaRPr>
            </a:p>
          </p:txBody>
        </p:sp>
        <p:sp>
          <p:nvSpPr>
            <p:cNvPr id="547" name="Chord 546">
              <a:extLst>
                <a:ext uri="{FF2B5EF4-FFF2-40B4-BE49-F238E27FC236}">
                  <a16:creationId xmlns:a16="http://schemas.microsoft.com/office/drawing/2014/main" id="{2E4FE233-143F-593F-51BC-A7A5A98F2645}"/>
                </a:ext>
              </a:extLst>
            </p:cNvPr>
            <p:cNvSpPr/>
            <p:nvPr/>
          </p:nvSpPr>
          <p:spPr>
            <a:xfrm>
              <a:off x="2536025" y="3889373"/>
              <a:ext cx="147344" cy="160416"/>
            </a:xfrm>
            <a:prstGeom prst="chord">
              <a:avLst/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rlow" pitchFamily="2" charset="77"/>
              </a:endParaRPr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98FBAFB6-6BC5-8843-27F3-5B169D8FA750}"/>
                </a:ext>
              </a:extLst>
            </p:cNvPr>
            <p:cNvSpPr/>
            <p:nvPr/>
          </p:nvSpPr>
          <p:spPr>
            <a:xfrm>
              <a:off x="2853092" y="3874652"/>
              <a:ext cx="183652" cy="17917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rlow" pitchFamily="2" charset="77"/>
              </a:endParaRPr>
            </a:p>
          </p:txBody>
        </p:sp>
        <p:sp>
          <p:nvSpPr>
            <p:cNvPr id="549" name="Oval 548">
              <a:extLst>
                <a:ext uri="{FF2B5EF4-FFF2-40B4-BE49-F238E27FC236}">
                  <a16:creationId xmlns:a16="http://schemas.microsoft.com/office/drawing/2014/main" id="{A614D60D-AFB2-A8AF-759B-4FAFE699E5F0}"/>
                </a:ext>
              </a:extLst>
            </p:cNvPr>
            <p:cNvSpPr/>
            <p:nvPr/>
          </p:nvSpPr>
          <p:spPr>
            <a:xfrm>
              <a:off x="3372309" y="4264529"/>
              <a:ext cx="274186" cy="2815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rlow" pitchFamily="2" charset="77"/>
              </a:endParaRPr>
            </a:p>
          </p:txBody>
        </p:sp>
        <p:sp>
          <p:nvSpPr>
            <p:cNvPr id="550" name="Can 549">
              <a:extLst>
                <a:ext uri="{FF2B5EF4-FFF2-40B4-BE49-F238E27FC236}">
                  <a16:creationId xmlns:a16="http://schemas.microsoft.com/office/drawing/2014/main" id="{5CD9A100-38F6-E094-DC78-60AF6BF91735}"/>
                </a:ext>
              </a:extLst>
            </p:cNvPr>
            <p:cNvSpPr/>
            <p:nvPr/>
          </p:nvSpPr>
          <p:spPr>
            <a:xfrm>
              <a:off x="3476917" y="3472686"/>
              <a:ext cx="174701" cy="283522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rlow" pitchFamily="2" charset="77"/>
              </a:endParaRPr>
            </a:p>
          </p:txBody>
        </p:sp>
        <p:sp>
          <p:nvSpPr>
            <p:cNvPr id="551" name="Google Shape;1100;p51">
              <a:extLst>
                <a:ext uri="{FF2B5EF4-FFF2-40B4-BE49-F238E27FC236}">
                  <a16:creationId xmlns:a16="http://schemas.microsoft.com/office/drawing/2014/main" id="{5FB6ED7B-6A11-F497-43CE-387713E13902}"/>
                </a:ext>
              </a:extLst>
            </p:cNvPr>
            <p:cNvSpPr/>
            <p:nvPr/>
          </p:nvSpPr>
          <p:spPr>
            <a:xfrm rot="10800000">
              <a:off x="3502208" y="3772290"/>
              <a:ext cx="954591" cy="406257"/>
            </a:xfrm>
            <a:custGeom>
              <a:avLst/>
              <a:gdLst/>
              <a:ahLst/>
              <a:cxnLst/>
              <a:rect l="l" t="t" r="r" b="b"/>
              <a:pathLst>
                <a:path w="63343" h="19367" extrusionOk="0">
                  <a:moveTo>
                    <a:pt x="12840" y="2677"/>
                  </a:moveTo>
                  <a:cubicBezTo>
                    <a:pt x="22435" y="-112"/>
                    <a:pt x="50657" y="-766"/>
                    <a:pt x="58350" y="922"/>
                  </a:cubicBezTo>
                  <a:cubicBezTo>
                    <a:pt x="66043" y="2610"/>
                    <a:pt x="63697" y="9875"/>
                    <a:pt x="59000" y="12803"/>
                  </a:cubicBezTo>
                  <a:cubicBezTo>
                    <a:pt x="54303" y="15731"/>
                    <a:pt x="39871" y="17680"/>
                    <a:pt x="30168" y="18489"/>
                  </a:cubicBezTo>
                  <a:cubicBezTo>
                    <a:pt x="20465" y="19298"/>
                    <a:pt x="3670" y="20294"/>
                    <a:pt x="782" y="17659"/>
                  </a:cubicBezTo>
                  <a:cubicBezTo>
                    <a:pt x="-2106" y="15024"/>
                    <a:pt x="3245" y="5467"/>
                    <a:pt x="12840" y="2677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>
                <a:latin typeface="Barlow" pitchFamily="2" charset="77"/>
              </a:endParaRPr>
            </a:p>
          </p:txBody>
        </p:sp>
        <p:sp>
          <p:nvSpPr>
            <p:cNvPr id="552" name="Google Shape;1100;p51">
              <a:extLst>
                <a:ext uri="{FF2B5EF4-FFF2-40B4-BE49-F238E27FC236}">
                  <a16:creationId xmlns:a16="http://schemas.microsoft.com/office/drawing/2014/main" id="{E1E0E8AB-BBA5-A99C-6C97-4DD0EC6D3EE4}"/>
                </a:ext>
              </a:extLst>
            </p:cNvPr>
            <p:cNvSpPr/>
            <p:nvPr/>
          </p:nvSpPr>
          <p:spPr>
            <a:xfrm rot="10800000">
              <a:off x="574256" y="1931110"/>
              <a:ext cx="954591" cy="406257"/>
            </a:xfrm>
            <a:custGeom>
              <a:avLst/>
              <a:gdLst/>
              <a:ahLst/>
              <a:cxnLst/>
              <a:rect l="l" t="t" r="r" b="b"/>
              <a:pathLst>
                <a:path w="63343" h="19367" extrusionOk="0">
                  <a:moveTo>
                    <a:pt x="12840" y="2677"/>
                  </a:moveTo>
                  <a:cubicBezTo>
                    <a:pt x="22435" y="-112"/>
                    <a:pt x="50657" y="-766"/>
                    <a:pt x="58350" y="922"/>
                  </a:cubicBezTo>
                  <a:cubicBezTo>
                    <a:pt x="66043" y="2610"/>
                    <a:pt x="63697" y="9875"/>
                    <a:pt x="59000" y="12803"/>
                  </a:cubicBezTo>
                  <a:cubicBezTo>
                    <a:pt x="54303" y="15731"/>
                    <a:pt x="39871" y="17680"/>
                    <a:pt x="30168" y="18489"/>
                  </a:cubicBezTo>
                  <a:cubicBezTo>
                    <a:pt x="20465" y="19298"/>
                    <a:pt x="3670" y="20294"/>
                    <a:pt x="782" y="17659"/>
                  </a:cubicBezTo>
                  <a:cubicBezTo>
                    <a:pt x="-2106" y="15024"/>
                    <a:pt x="3245" y="5467"/>
                    <a:pt x="12840" y="2677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>
                <a:latin typeface="Barlow" pitchFamily="2" charset="77"/>
              </a:endParaRPr>
            </a:p>
          </p:txBody>
        </p:sp>
        <p:sp>
          <p:nvSpPr>
            <p:cNvPr id="553" name="Oval 552">
              <a:extLst>
                <a:ext uri="{FF2B5EF4-FFF2-40B4-BE49-F238E27FC236}">
                  <a16:creationId xmlns:a16="http://schemas.microsoft.com/office/drawing/2014/main" id="{84AA0F0E-59EC-3CE7-1831-DF393A69ABFF}"/>
                </a:ext>
              </a:extLst>
            </p:cNvPr>
            <p:cNvSpPr/>
            <p:nvPr/>
          </p:nvSpPr>
          <p:spPr>
            <a:xfrm>
              <a:off x="538032" y="2259826"/>
              <a:ext cx="183652" cy="17917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rlow" pitchFamily="2" charset="77"/>
              </a:endParaRPr>
            </a:p>
          </p:txBody>
        </p:sp>
        <p:sp>
          <p:nvSpPr>
            <p:cNvPr id="554" name="Oval 553">
              <a:extLst>
                <a:ext uri="{FF2B5EF4-FFF2-40B4-BE49-F238E27FC236}">
                  <a16:creationId xmlns:a16="http://schemas.microsoft.com/office/drawing/2014/main" id="{EB8C1A5C-EA33-74C7-0AB9-BF4AA6417E6B}"/>
                </a:ext>
              </a:extLst>
            </p:cNvPr>
            <p:cNvSpPr/>
            <p:nvPr/>
          </p:nvSpPr>
          <p:spPr>
            <a:xfrm>
              <a:off x="1332162" y="1796963"/>
              <a:ext cx="183652" cy="17917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rlow" pitchFamily="2" charset="77"/>
              </a:endParaRPr>
            </a:p>
          </p:txBody>
        </p:sp>
        <p:sp>
          <p:nvSpPr>
            <p:cNvPr id="555" name="Triangle 554">
              <a:extLst>
                <a:ext uri="{FF2B5EF4-FFF2-40B4-BE49-F238E27FC236}">
                  <a16:creationId xmlns:a16="http://schemas.microsoft.com/office/drawing/2014/main" id="{7B3EBCDC-AC30-C9A7-40A3-A4B7A285F82D}"/>
                </a:ext>
              </a:extLst>
            </p:cNvPr>
            <p:cNvSpPr/>
            <p:nvPr/>
          </p:nvSpPr>
          <p:spPr>
            <a:xfrm>
              <a:off x="402815" y="1738899"/>
              <a:ext cx="274186" cy="241883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rlow" pitchFamily="2" charset="77"/>
              </a:endParaRPr>
            </a:p>
          </p:txBody>
        </p:sp>
        <p:grpSp>
          <p:nvGrpSpPr>
            <p:cNvPr id="556" name="Group 555">
              <a:extLst>
                <a:ext uri="{FF2B5EF4-FFF2-40B4-BE49-F238E27FC236}">
                  <a16:creationId xmlns:a16="http://schemas.microsoft.com/office/drawing/2014/main" id="{5E6B26C4-DAD6-CA99-E562-7C13C09F550F}"/>
                </a:ext>
              </a:extLst>
            </p:cNvPr>
            <p:cNvGrpSpPr/>
            <p:nvPr/>
          </p:nvGrpSpPr>
          <p:grpSpPr>
            <a:xfrm>
              <a:off x="340574" y="3503015"/>
              <a:ext cx="826434" cy="784845"/>
              <a:chOff x="6354576" y="2180773"/>
              <a:chExt cx="826434" cy="784845"/>
            </a:xfrm>
          </p:grpSpPr>
          <p:sp>
            <p:nvSpPr>
              <p:cNvPr id="571" name="Rounded Rectangle 570">
                <a:extLst>
                  <a:ext uri="{FF2B5EF4-FFF2-40B4-BE49-F238E27FC236}">
                    <a16:creationId xmlns:a16="http://schemas.microsoft.com/office/drawing/2014/main" id="{06EBA0A0-4906-0506-15EE-61EC832A82DB}"/>
                  </a:ext>
                </a:extLst>
              </p:cNvPr>
              <p:cNvSpPr/>
              <p:nvPr/>
            </p:nvSpPr>
            <p:spPr>
              <a:xfrm>
                <a:off x="6354576" y="2180773"/>
                <a:ext cx="826434" cy="78484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arlow" pitchFamily="2" charset="77"/>
                </a:endParaRPr>
              </a:p>
            </p:txBody>
          </p:sp>
          <p:sp>
            <p:nvSpPr>
              <p:cNvPr id="572" name="Rounded Rectangle 571">
                <a:extLst>
                  <a:ext uri="{FF2B5EF4-FFF2-40B4-BE49-F238E27FC236}">
                    <a16:creationId xmlns:a16="http://schemas.microsoft.com/office/drawing/2014/main" id="{23036E95-117B-ADB9-4569-297FFC7479C8}"/>
                  </a:ext>
                </a:extLst>
              </p:cNvPr>
              <p:cNvSpPr/>
              <p:nvPr/>
            </p:nvSpPr>
            <p:spPr>
              <a:xfrm>
                <a:off x="6441961" y="2307260"/>
                <a:ext cx="297471" cy="542350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arlow" pitchFamily="2" charset="77"/>
                </a:endParaRPr>
              </a:p>
            </p:txBody>
          </p:sp>
          <p:sp>
            <p:nvSpPr>
              <p:cNvPr id="573" name="Rounded Rectangle 572">
                <a:extLst>
                  <a:ext uri="{FF2B5EF4-FFF2-40B4-BE49-F238E27FC236}">
                    <a16:creationId xmlns:a16="http://schemas.microsoft.com/office/drawing/2014/main" id="{BBA8261B-1CFA-6F59-601F-B95A21C683E7}"/>
                  </a:ext>
                </a:extLst>
              </p:cNvPr>
              <p:cNvSpPr/>
              <p:nvPr/>
            </p:nvSpPr>
            <p:spPr>
              <a:xfrm>
                <a:off x="6825666" y="2298594"/>
                <a:ext cx="297471" cy="542350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arlow" pitchFamily="2" charset="77"/>
                </a:endParaRPr>
              </a:p>
            </p:txBody>
          </p:sp>
          <p:sp>
            <p:nvSpPr>
              <p:cNvPr id="574" name="Chord 573">
                <a:extLst>
                  <a:ext uri="{FF2B5EF4-FFF2-40B4-BE49-F238E27FC236}">
                    <a16:creationId xmlns:a16="http://schemas.microsoft.com/office/drawing/2014/main" id="{9CDE0790-BA8F-1512-C2F7-3D9BF2174A88}"/>
                  </a:ext>
                </a:extLst>
              </p:cNvPr>
              <p:cNvSpPr/>
              <p:nvPr/>
            </p:nvSpPr>
            <p:spPr>
              <a:xfrm>
                <a:off x="6490126" y="2348434"/>
                <a:ext cx="147821" cy="160934"/>
              </a:xfrm>
              <a:prstGeom prst="chord">
                <a:avLst/>
              </a:prstGeom>
              <a:solidFill>
                <a:schemeClr val="tx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arlow" pitchFamily="2" charset="77"/>
                </a:endParaRPr>
              </a:p>
            </p:txBody>
          </p:sp>
          <p:sp>
            <p:nvSpPr>
              <p:cNvPr id="575" name="Triangle 574">
                <a:extLst>
                  <a:ext uri="{FF2B5EF4-FFF2-40B4-BE49-F238E27FC236}">
                    <a16:creationId xmlns:a16="http://schemas.microsoft.com/office/drawing/2014/main" id="{16FABD72-D3DD-234B-BBC4-91EF170BF315}"/>
                  </a:ext>
                </a:extLst>
              </p:cNvPr>
              <p:cNvSpPr/>
              <p:nvPr/>
            </p:nvSpPr>
            <p:spPr>
              <a:xfrm>
                <a:off x="6498573" y="2635853"/>
                <a:ext cx="187111" cy="161727"/>
              </a:xfrm>
              <a:prstGeom prst="triangl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arlow" pitchFamily="2" charset="77"/>
                </a:endParaRPr>
              </a:p>
            </p:txBody>
          </p:sp>
          <p:sp>
            <p:nvSpPr>
              <p:cNvPr id="576" name="Can 575">
                <a:extLst>
                  <a:ext uri="{FF2B5EF4-FFF2-40B4-BE49-F238E27FC236}">
                    <a16:creationId xmlns:a16="http://schemas.microsoft.com/office/drawing/2014/main" id="{FC0257D4-9D66-92FD-07F2-0E57F79705D4}"/>
                  </a:ext>
                </a:extLst>
              </p:cNvPr>
              <p:cNvSpPr/>
              <p:nvPr/>
            </p:nvSpPr>
            <p:spPr>
              <a:xfrm>
                <a:off x="6919016" y="2378782"/>
                <a:ext cx="111131" cy="190986"/>
              </a:xfrm>
              <a:prstGeom prst="can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arlow" pitchFamily="2" charset="77"/>
                </a:endParaRPr>
              </a:p>
            </p:txBody>
          </p:sp>
          <p:sp>
            <p:nvSpPr>
              <p:cNvPr id="577" name="Snip Diagonal Corner Rectangle 576">
                <a:extLst>
                  <a:ext uri="{FF2B5EF4-FFF2-40B4-BE49-F238E27FC236}">
                    <a16:creationId xmlns:a16="http://schemas.microsoft.com/office/drawing/2014/main" id="{C19F9A52-A80D-D777-4F1F-9428B24636C2}"/>
                  </a:ext>
                </a:extLst>
              </p:cNvPr>
              <p:cNvSpPr/>
              <p:nvPr/>
            </p:nvSpPr>
            <p:spPr>
              <a:xfrm>
                <a:off x="6869005" y="2656948"/>
                <a:ext cx="105396" cy="118617"/>
              </a:xfrm>
              <a:prstGeom prst="snip2DiagRect">
                <a:avLst/>
              </a:prstGeom>
              <a:solidFill>
                <a:schemeClr val="accent3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arlow" pitchFamily="2" charset="77"/>
                </a:endParaRPr>
              </a:p>
            </p:txBody>
          </p:sp>
        </p:grpSp>
        <p:grpSp>
          <p:nvGrpSpPr>
            <p:cNvPr id="557" name="Group 556">
              <a:extLst>
                <a:ext uri="{FF2B5EF4-FFF2-40B4-BE49-F238E27FC236}">
                  <a16:creationId xmlns:a16="http://schemas.microsoft.com/office/drawing/2014/main" id="{AD6FDDF1-7A64-79BC-6D5D-350264D7CF71}"/>
                </a:ext>
              </a:extLst>
            </p:cNvPr>
            <p:cNvGrpSpPr/>
            <p:nvPr/>
          </p:nvGrpSpPr>
          <p:grpSpPr>
            <a:xfrm>
              <a:off x="1261732" y="2968678"/>
              <a:ext cx="826434" cy="784845"/>
              <a:chOff x="6331019" y="1249440"/>
              <a:chExt cx="826434" cy="784845"/>
            </a:xfrm>
          </p:grpSpPr>
          <p:sp>
            <p:nvSpPr>
              <p:cNvPr id="565" name="Rounded Rectangle 564">
                <a:extLst>
                  <a:ext uri="{FF2B5EF4-FFF2-40B4-BE49-F238E27FC236}">
                    <a16:creationId xmlns:a16="http://schemas.microsoft.com/office/drawing/2014/main" id="{5A0F4FC5-3A1E-68DC-9A4C-8F16C23C225D}"/>
                  </a:ext>
                </a:extLst>
              </p:cNvPr>
              <p:cNvSpPr/>
              <p:nvPr/>
            </p:nvSpPr>
            <p:spPr>
              <a:xfrm>
                <a:off x="6331019" y="1249440"/>
                <a:ext cx="826434" cy="78484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arlow" pitchFamily="2" charset="77"/>
                </a:endParaRPr>
              </a:p>
            </p:txBody>
          </p:sp>
          <p:sp>
            <p:nvSpPr>
              <p:cNvPr id="566" name="Oval 565">
                <a:extLst>
                  <a:ext uri="{FF2B5EF4-FFF2-40B4-BE49-F238E27FC236}">
                    <a16:creationId xmlns:a16="http://schemas.microsoft.com/office/drawing/2014/main" id="{2AF887B5-3039-CD02-420A-3788C0C5B1CF}"/>
                  </a:ext>
                </a:extLst>
              </p:cNvPr>
              <p:cNvSpPr/>
              <p:nvPr/>
            </p:nvSpPr>
            <p:spPr>
              <a:xfrm>
                <a:off x="6498574" y="1717606"/>
                <a:ext cx="184246" cy="17975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arlow" pitchFamily="2" charset="77"/>
                </a:endParaRPr>
              </a:p>
            </p:txBody>
          </p:sp>
          <p:sp>
            <p:nvSpPr>
              <p:cNvPr id="567" name="Triangle 566">
                <a:extLst>
                  <a:ext uri="{FF2B5EF4-FFF2-40B4-BE49-F238E27FC236}">
                    <a16:creationId xmlns:a16="http://schemas.microsoft.com/office/drawing/2014/main" id="{5320E58F-BDB8-C969-6F8D-F1260018AFAC}"/>
                  </a:ext>
                </a:extLst>
              </p:cNvPr>
              <p:cNvSpPr/>
              <p:nvPr/>
            </p:nvSpPr>
            <p:spPr>
              <a:xfrm>
                <a:off x="6431640" y="1328452"/>
                <a:ext cx="275073" cy="242665"/>
              </a:xfrm>
              <a:prstGeom prst="triangl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arlow" pitchFamily="2" charset="77"/>
                </a:endParaRPr>
              </a:p>
            </p:txBody>
          </p:sp>
          <p:sp>
            <p:nvSpPr>
              <p:cNvPr id="568" name="Chord 567">
                <a:extLst>
                  <a:ext uri="{FF2B5EF4-FFF2-40B4-BE49-F238E27FC236}">
                    <a16:creationId xmlns:a16="http://schemas.microsoft.com/office/drawing/2014/main" id="{1C40315F-0570-994B-B2E8-C58321331190}"/>
                  </a:ext>
                </a:extLst>
              </p:cNvPr>
              <p:cNvSpPr/>
              <p:nvPr/>
            </p:nvSpPr>
            <p:spPr>
              <a:xfrm>
                <a:off x="6858172" y="1722725"/>
                <a:ext cx="147821" cy="160934"/>
              </a:xfrm>
              <a:prstGeom prst="chord">
                <a:avLst/>
              </a:prstGeom>
              <a:solidFill>
                <a:schemeClr val="tx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arlow" pitchFamily="2" charset="77"/>
                </a:endParaRPr>
              </a:p>
            </p:txBody>
          </p:sp>
          <p:sp>
            <p:nvSpPr>
              <p:cNvPr id="569" name="Can 568">
                <a:extLst>
                  <a:ext uri="{FF2B5EF4-FFF2-40B4-BE49-F238E27FC236}">
                    <a16:creationId xmlns:a16="http://schemas.microsoft.com/office/drawing/2014/main" id="{377ECBA4-6511-9206-7E1A-825D37C45B3A}"/>
                  </a:ext>
                </a:extLst>
              </p:cNvPr>
              <p:cNvSpPr/>
              <p:nvPr/>
            </p:nvSpPr>
            <p:spPr>
              <a:xfrm>
                <a:off x="6931502" y="1341676"/>
                <a:ext cx="111131" cy="190986"/>
              </a:xfrm>
              <a:prstGeom prst="can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arlow" pitchFamily="2" charset="77"/>
                </a:endParaRPr>
              </a:p>
            </p:txBody>
          </p:sp>
          <p:sp>
            <p:nvSpPr>
              <p:cNvPr id="570" name="Can 569">
                <a:extLst>
                  <a:ext uri="{FF2B5EF4-FFF2-40B4-BE49-F238E27FC236}">
                    <a16:creationId xmlns:a16="http://schemas.microsoft.com/office/drawing/2014/main" id="{34BAA013-0BDC-5504-B1F4-8EB47AFDB157}"/>
                  </a:ext>
                </a:extLst>
              </p:cNvPr>
              <p:cNvSpPr/>
              <p:nvPr/>
            </p:nvSpPr>
            <p:spPr>
              <a:xfrm>
                <a:off x="6753680" y="1526619"/>
                <a:ext cx="111131" cy="190986"/>
              </a:xfrm>
              <a:prstGeom prst="can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arlow" pitchFamily="2" charset="77"/>
                </a:endParaRPr>
              </a:p>
            </p:txBody>
          </p:sp>
        </p:grpSp>
        <p:grpSp>
          <p:nvGrpSpPr>
            <p:cNvPr id="558" name="Group 557">
              <a:extLst>
                <a:ext uri="{FF2B5EF4-FFF2-40B4-BE49-F238E27FC236}">
                  <a16:creationId xmlns:a16="http://schemas.microsoft.com/office/drawing/2014/main" id="{2A2C63B5-EAF9-3573-E027-E03D44BC7048}"/>
                </a:ext>
              </a:extLst>
            </p:cNvPr>
            <p:cNvGrpSpPr/>
            <p:nvPr/>
          </p:nvGrpSpPr>
          <p:grpSpPr>
            <a:xfrm>
              <a:off x="1229950" y="923083"/>
              <a:ext cx="826434" cy="784845"/>
              <a:chOff x="5400041" y="1257278"/>
              <a:chExt cx="826434" cy="784845"/>
            </a:xfrm>
          </p:grpSpPr>
          <p:sp>
            <p:nvSpPr>
              <p:cNvPr id="559" name="Rounded Rectangle 558">
                <a:extLst>
                  <a:ext uri="{FF2B5EF4-FFF2-40B4-BE49-F238E27FC236}">
                    <a16:creationId xmlns:a16="http://schemas.microsoft.com/office/drawing/2014/main" id="{03984551-2770-582C-C288-C67D027387AF}"/>
                  </a:ext>
                </a:extLst>
              </p:cNvPr>
              <p:cNvSpPr/>
              <p:nvPr/>
            </p:nvSpPr>
            <p:spPr>
              <a:xfrm>
                <a:off x="5400041" y="1257278"/>
                <a:ext cx="826434" cy="78484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arlow" pitchFamily="2" charset="77"/>
                </a:endParaRPr>
              </a:p>
            </p:txBody>
          </p:sp>
          <p:sp>
            <p:nvSpPr>
              <p:cNvPr id="560" name="Rounded Rectangle 559">
                <a:extLst>
                  <a:ext uri="{FF2B5EF4-FFF2-40B4-BE49-F238E27FC236}">
                    <a16:creationId xmlns:a16="http://schemas.microsoft.com/office/drawing/2014/main" id="{BAC5D2A8-F43F-9DEA-F737-B8F7158288FE}"/>
                  </a:ext>
                </a:extLst>
              </p:cNvPr>
              <p:cNvSpPr/>
              <p:nvPr/>
            </p:nvSpPr>
            <p:spPr>
              <a:xfrm>
                <a:off x="5487425" y="1377598"/>
                <a:ext cx="297471" cy="542350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arlow" pitchFamily="2" charset="77"/>
                </a:endParaRPr>
              </a:p>
            </p:txBody>
          </p:sp>
          <p:sp>
            <p:nvSpPr>
              <p:cNvPr id="561" name="Oval 560">
                <a:extLst>
                  <a:ext uri="{FF2B5EF4-FFF2-40B4-BE49-F238E27FC236}">
                    <a16:creationId xmlns:a16="http://schemas.microsoft.com/office/drawing/2014/main" id="{F0BA123D-4540-19C4-8CDF-121EB9EBD4E8}"/>
                  </a:ext>
                </a:extLst>
              </p:cNvPr>
              <p:cNvSpPr/>
              <p:nvPr/>
            </p:nvSpPr>
            <p:spPr>
              <a:xfrm>
                <a:off x="5902921" y="1417485"/>
                <a:ext cx="184246" cy="17975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arlow" pitchFamily="2" charset="77"/>
                </a:endParaRPr>
              </a:p>
            </p:txBody>
          </p:sp>
          <p:sp>
            <p:nvSpPr>
              <p:cNvPr id="562" name="Triangle 561">
                <a:extLst>
                  <a:ext uri="{FF2B5EF4-FFF2-40B4-BE49-F238E27FC236}">
                    <a16:creationId xmlns:a16="http://schemas.microsoft.com/office/drawing/2014/main" id="{33B98333-AE95-58BE-3E45-D3EBF989D49F}"/>
                  </a:ext>
                </a:extLst>
              </p:cNvPr>
              <p:cNvSpPr/>
              <p:nvPr/>
            </p:nvSpPr>
            <p:spPr>
              <a:xfrm>
                <a:off x="5857507" y="1677283"/>
                <a:ext cx="275073" cy="242665"/>
              </a:xfrm>
              <a:prstGeom prst="triangl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arlow" pitchFamily="2" charset="77"/>
                </a:endParaRPr>
              </a:p>
            </p:txBody>
          </p:sp>
          <p:sp>
            <p:nvSpPr>
              <p:cNvPr id="563" name="Chord 562">
                <a:extLst>
                  <a:ext uri="{FF2B5EF4-FFF2-40B4-BE49-F238E27FC236}">
                    <a16:creationId xmlns:a16="http://schemas.microsoft.com/office/drawing/2014/main" id="{CD882D25-EBFA-0128-08BB-BDCEDE65DD36}"/>
                  </a:ext>
                </a:extLst>
              </p:cNvPr>
              <p:cNvSpPr/>
              <p:nvPr/>
            </p:nvSpPr>
            <p:spPr>
              <a:xfrm>
                <a:off x="5538407" y="1426894"/>
                <a:ext cx="147821" cy="160934"/>
              </a:xfrm>
              <a:prstGeom prst="chord">
                <a:avLst/>
              </a:prstGeom>
              <a:solidFill>
                <a:schemeClr val="tx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arlow" pitchFamily="2" charset="77"/>
                </a:endParaRPr>
              </a:p>
            </p:txBody>
          </p:sp>
          <p:sp>
            <p:nvSpPr>
              <p:cNvPr id="564" name="Can 563">
                <a:extLst>
                  <a:ext uri="{FF2B5EF4-FFF2-40B4-BE49-F238E27FC236}">
                    <a16:creationId xmlns:a16="http://schemas.microsoft.com/office/drawing/2014/main" id="{D69F7172-83EC-5E9D-0568-2989174E732B}"/>
                  </a:ext>
                </a:extLst>
              </p:cNvPr>
              <p:cNvSpPr/>
              <p:nvPr/>
            </p:nvSpPr>
            <p:spPr>
              <a:xfrm>
                <a:off x="5580595" y="1678212"/>
                <a:ext cx="111131" cy="190986"/>
              </a:xfrm>
              <a:prstGeom prst="can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arlow" pitchFamily="2" charset="77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452D8E0-C1CB-3720-6AEE-9E1322DFCFA6}"/>
              </a:ext>
            </a:extLst>
          </p:cNvPr>
          <p:cNvGrpSpPr/>
          <p:nvPr/>
        </p:nvGrpSpPr>
        <p:grpSpPr>
          <a:xfrm>
            <a:off x="2720021" y="2881853"/>
            <a:ext cx="879727" cy="276779"/>
            <a:chOff x="2954662" y="214235"/>
            <a:chExt cx="879727" cy="276779"/>
          </a:xfrm>
        </p:grpSpPr>
        <p:sp>
          <p:nvSpPr>
            <p:cNvPr id="2" name="Google Shape;1100;p51">
              <a:extLst>
                <a:ext uri="{FF2B5EF4-FFF2-40B4-BE49-F238E27FC236}">
                  <a16:creationId xmlns:a16="http://schemas.microsoft.com/office/drawing/2014/main" id="{A5E34469-B0A6-4BA3-F2BD-E677A3B89B80}"/>
                </a:ext>
              </a:extLst>
            </p:cNvPr>
            <p:cNvSpPr/>
            <p:nvPr/>
          </p:nvSpPr>
          <p:spPr>
            <a:xfrm rot="10800000">
              <a:off x="2982177" y="251442"/>
              <a:ext cx="852212" cy="239572"/>
            </a:xfrm>
            <a:custGeom>
              <a:avLst/>
              <a:gdLst/>
              <a:ahLst/>
              <a:cxnLst/>
              <a:rect l="l" t="t" r="r" b="b"/>
              <a:pathLst>
                <a:path w="63343" h="19367" extrusionOk="0">
                  <a:moveTo>
                    <a:pt x="12840" y="2677"/>
                  </a:moveTo>
                  <a:cubicBezTo>
                    <a:pt x="22435" y="-112"/>
                    <a:pt x="50657" y="-766"/>
                    <a:pt x="58350" y="922"/>
                  </a:cubicBezTo>
                  <a:cubicBezTo>
                    <a:pt x="66043" y="2610"/>
                    <a:pt x="63697" y="9875"/>
                    <a:pt x="59000" y="12803"/>
                  </a:cubicBezTo>
                  <a:cubicBezTo>
                    <a:pt x="54303" y="15731"/>
                    <a:pt x="39871" y="17680"/>
                    <a:pt x="30168" y="18489"/>
                  </a:cubicBezTo>
                  <a:cubicBezTo>
                    <a:pt x="20465" y="19298"/>
                    <a:pt x="3670" y="20294"/>
                    <a:pt x="782" y="17659"/>
                  </a:cubicBezTo>
                  <a:cubicBezTo>
                    <a:pt x="-2106" y="15024"/>
                    <a:pt x="3245" y="5467"/>
                    <a:pt x="12840" y="267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  <p:sp>
          <p:nvSpPr>
            <p:cNvPr id="3" name="Google Shape;1080;p51">
              <a:extLst>
                <a:ext uri="{FF2B5EF4-FFF2-40B4-BE49-F238E27FC236}">
                  <a16:creationId xmlns:a16="http://schemas.microsoft.com/office/drawing/2014/main" id="{0D412D35-40BE-98FB-E4CC-DC50CD5EF53F}"/>
                </a:ext>
              </a:extLst>
            </p:cNvPr>
            <p:cNvSpPr txBox="1"/>
            <p:nvPr/>
          </p:nvSpPr>
          <p:spPr>
            <a:xfrm>
              <a:off x="2954662" y="214235"/>
              <a:ext cx="856504" cy="1893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b="1" dirty="0">
                  <a:solidFill>
                    <a:schemeClr val="dk1"/>
                  </a:solidFill>
                  <a:latin typeface="Barlow" pitchFamily="2" charset="77"/>
                  <a:ea typeface="Kanit"/>
                  <a:cs typeface="Kanit"/>
                  <a:sym typeface="Kanit"/>
                </a:rPr>
                <a:t>LOCATION 4</a:t>
              </a:r>
              <a:endParaRPr sz="900" b="1" dirty="0">
                <a:solidFill>
                  <a:srgbClr val="29295F"/>
                </a:solidFill>
                <a:latin typeface="Barlow" pitchFamily="2" charset="77"/>
                <a:ea typeface="Kanit"/>
                <a:cs typeface="Kanit"/>
                <a:sym typeface="Kanit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5DCB11D-FD63-5D90-BFE9-6BCC685BA1CE}"/>
              </a:ext>
            </a:extLst>
          </p:cNvPr>
          <p:cNvGrpSpPr/>
          <p:nvPr/>
        </p:nvGrpSpPr>
        <p:grpSpPr>
          <a:xfrm>
            <a:off x="714144" y="2874767"/>
            <a:ext cx="856504" cy="276779"/>
            <a:chOff x="2954662" y="214235"/>
            <a:chExt cx="856504" cy="276779"/>
          </a:xfrm>
        </p:grpSpPr>
        <p:sp>
          <p:nvSpPr>
            <p:cNvPr id="6" name="Google Shape;1100;p51">
              <a:extLst>
                <a:ext uri="{FF2B5EF4-FFF2-40B4-BE49-F238E27FC236}">
                  <a16:creationId xmlns:a16="http://schemas.microsoft.com/office/drawing/2014/main" id="{AC8943BA-DFDD-C108-24D6-2549BB670021}"/>
                </a:ext>
              </a:extLst>
            </p:cNvPr>
            <p:cNvSpPr/>
            <p:nvPr/>
          </p:nvSpPr>
          <p:spPr>
            <a:xfrm rot="10800000">
              <a:off x="2982177" y="251442"/>
              <a:ext cx="799494" cy="239572"/>
            </a:xfrm>
            <a:custGeom>
              <a:avLst/>
              <a:gdLst/>
              <a:ahLst/>
              <a:cxnLst/>
              <a:rect l="l" t="t" r="r" b="b"/>
              <a:pathLst>
                <a:path w="63343" h="19367" extrusionOk="0">
                  <a:moveTo>
                    <a:pt x="12840" y="2677"/>
                  </a:moveTo>
                  <a:cubicBezTo>
                    <a:pt x="22435" y="-112"/>
                    <a:pt x="50657" y="-766"/>
                    <a:pt x="58350" y="922"/>
                  </a:cubicBezTo>
                  <a:cubicBezTo>
                    <a:pt x="66043" y="2610"/>
                    <a:pt x="63697" y="9875"/>
                    <a:pt x="59000" y="12803"/>
                  </a:cubicBezTo>
                  <a:cubicBezTo>
                    <a:pt x="54303" y="15731"/>
                    <a:pt x="39871" y="17680"/>
                    <a:pt x="30168" y="18489"/>
                  </a:cubicBezTo>
                  <a:cubicBezTo>
                    <a:pt x="20465" y="19298"/>
                    <a:pt x="3670" y="20294"/>
                    <a:pt x="782" y="17659"/>
                  </a:cubicBezTo>
                  <a:cubicBezTo>
                    <a:pt x="-2106" y="15024"/>
                    <a:pt x="3245" y="5467"/>
                    <a:pt x="12840" y="267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  <p:sp>
          <p:nvSpPr>
            <p:cNvPr id="7" name="Google Shape;1080;p51">
              <a:extLst>
                <a:ext uri="{FF2B5EF4-FFF2-40B4-BE49-F238E27FC236}">
                  <a16:creationId xmlns:a16="http://schemas.microsoft.com/office/drawing/2014/main" id="{5D93EAFB-4AC1-00B1-C394-745E7844FF14}"/>
                </a:ext>
              </a:extLst>
            </p:cNvPr>
            <p:cNvSpPr txBox="1"/>
            <p:nvPr/>
          </p:nvSpPr>
          <p:spPr>
            <a:xfrm>
              <a:off x="2954662" y="214235"/>
              <a:ext cx="856504" cy="1893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b="1" dirty="0">
                  <a:solidFill>
                    <a:schemeClr val="dk1"/>
                  </a:solidFill>
                  <a:latin typeface="Barlow" pitchFamily="2" charset="77"/>
                  <a:ea typeface="Kanit"/>
                  <a:cs typeface="Kanit"/>
                  <a:sym typeface="Kanit"/>
                </a:rPr>
                <a:t>LOCATION 3</a:t>
              </a:r>
              <a:endParaRPr sz="900" b="1" dirty="0">
                <a:solidFill>
                  <a:srgbClr val="29295F"/>
                </a:solidFill>
                <a:latin typeface="Barlow" pitchFamily="2" charset="77"/>
                <a:ea typeface="Kanit"/>
                <a:cs typeface="Kanit"/>
                <a:sym typeface="Kanit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0F1A6E6-A489-22A2-D7F4-E388B61ED978}"/>
              </a:ext>
            </a:extLst>
          </p:cNvPr>
          <p:cNvGrpSpPr/>
          <p:nvPr/>
        </p:nvGrpSpPr>
        <p:grpSpPr>
          <a:xfrm>
            <a:off x="2682364" y="824380"/>
            <a:ext cx="856504" cy="276779"/>
            <a:chOff x="2954662" y="214235"/>
            <a:chExt cx="856504" cy="276779"/>
          </a:xfrm>
        </p:grpSpPr>
        <p:sp>
          <p:nvSpPr>
            <p:cNvPr id="9" name="Google Shape;1100;p51">
              <a:extLst>
                <a:ext uri="{FF2B5EF4-FFF2-40B4-BE49-F238E27FC236}">
                  <a16:creationId xmlns:a16="http://schemas.microsoft.com/office/drawing/2014/main" id="{E6304924-CCD6-986D-6BC2-8E0F36F35F68}"/>
                </a:ext>
              </a:extLst>
            </p:cNvPr>
            <p:cNvSpPr/>
            <p:nvPr/>
          </p:nvSpPr>
          <p:spPr>
            <a:xfrm rot="10800000">
              <a:off x="2982177" y="251442"/>
              <a:ext cx="799494" cy="239572"/>
            </a:xfrm>
            <a:custGeom>
              <a:avLst/>
              <a:gdLst/>
              <a:ahLst/>
              <a:cxnLst/>
              <a:rect l="l" t="t" r="r" b="b"/>
              <a:pathLst>
                <a:path w="63343" h="19367" extrusionOk="0">
                  <a:moveTo>
                    <a:pt x="12840" y="2677"/>
                  </a:moveTo>
                  <a:cubicBezTo>
                    <a:pt x="22435" y="-112"/>
                    <a:pt x="50657" y="-766"/>
                    <a:pt x="58350" y="922"/>
                  </a:cubicBezTo>
                  <a:cubicBezTo>
                    <a:pt x="66043" y="2610"/>
                    <a:pt x="63697" y="9875"/>
                    <a:pt x="59000" y="12803"/>
                  </a:cubicBezTo>
                  <a:cubicBezTo>
                    <a:pt x="54303" y="15731"/>
                    <a:pt x="39871" y="17680"/>
                    <a:pt x="30168" y="18489"/>
                  </a:cubicBezTo>
                  <a:cubicBezTo>
                    <a:pt x="20465" y="19298"/>
                    <a:pt x="3670" y="20294"/>
                    <a:pt x="782" y="17659"/>
                  </a:cubicBezTo>
                  <a:cubicBezTo>
                    <a:pt x="-2106" y="15024"/>
                    <a:pt x="3245" y="5467"/>
                    <a:pt x="12840" y="267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  <p:sp>
          <p:nvSpPr>
            <p:cNvPr id="10" name="Google Shape;1080;p51">
              <a:extLst>
                <a:ext uri="{FF2B5EF4-FFF2-40B4-BE49-F238E27FC236}">
                  <a16:creationId xmlns:a16="http://schemas.microsoft.com/office/drawing/2014/main" id="{F4A4DEF8-EA48-CE55-D280-F4072C3EC25E}"/>
                </a:ext>
              </a:extLst>
            </p:cNvPr>
            <p:cNvSpPr txBox="1"/>
            <p:nvPr/>
          </p:nvSpPr>
          <p:spPr>
            <a:xfrm>
              <a:off x="2954662" y="214235"/>
              <a:ext cx="856504" cy="1893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b="1" dirty="0">
                  <a:solidFill>
                    <a:schemeClr val="dk1"/>
                  </a:solidFill>
                  <a:latin typeface="Barlow" pitchFamily="2" charset="77"/>
                  <a:ea typeface="Kanit"/>
                  <a:cs typeface="Kanit"/>
                  <a:sym typeface="Kanit"/>
                </a:rPr>
                <a:t>LOCATION 2</a:t>
              </a:r>
              <a:endParaRPr sz="900" b="1" dirty="0">
                <a:solidFill>
                  <a:srgbClr val="29295F"/>
                </a:solidFill>
                <a:latin typeface="Barlow" pitchFamily="2" charset="77"/>
                <a:ea typeface="Kanit"/>
                <a:cs typeface="Kanit"/>
                <a:sym typeface="Kani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6850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55;p38">
            <a:extLst>
              <a:ext uri="{FF2B5EF4-FFF2-40B4-BE49-F238E27FC236}">
                <a16:creationId xmlns:a16="http://schemas.microsoft.com/office/drawing/2014/main" id="{CD3282B3-39A7-D06A-ADE3-FCFE06B643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07227" y="2323712"/>
            <a:ext cx="4329545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>
                <a:solidFill>
                  <a:schemeClr val="bg1">
                    <a:lumMod val="95000"/>
                  </a:schemeClr>
                </a:solidFill>
              </a:rPr>
              <a:t>CRUD DETAILS</a:t>
            </a:r>
            <a:endParaRPr sz="47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Google Shape;2156;p38">
            <a:extLst>
              <a:ext uri="{FF2B5EF4-FFF2-40B4-BE49-F238E27FC236}">
                <a16:creationId xmlns:a16="http://schemas.microsoft.com/office/drawing/2014/main" id="{BF283C73-4A43-58B5-165C-F5566A653F04}"/>
              </a:ext>
            </a:extLst>
          </p:cNvPr>
          <p:cNvSpPr txBox="1">
            <a:spLocks/>
          </p:cNvSpPr>
          <p:nvPr/>
        </p:nvSpPr>
        <p:spPr>
          <a:xfrm>
            <a:off x="3088200" y="10357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9600" dirty="0">
                <a:solidFill>
                  <a:schemeClr val="bg1">
                    <a:lumMod val="95000"/>
                  </a:schemeClr>
                </a:solidFill>
                <a:latin typeface="Fjalla One" panose="02000506040000020004" pitchFamily="2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077853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59DFA456-6B0D-2990-A6A3-14EAE77DC169}"/>
              </a:ext>
            </a:extLst>
          </p:cNvPr>
          <p:cNvGrpSpPr>
            <a:grpSpLocks noChangeAspect="1"/>
          </p:cNvGrpSpPr>
          <p:nvPr/>
        </p:nvGrpSpPr>
        <p:grpSpPr>
          <a:xfrm>
            <a:off x="40909" y="1103101"/>
            <a:ext cx="4012061" cy="3991802"/>
            <a:chOff x="4530097" y="470455"/>
            <a:chExt cx="4068793" cy="4048247"/>
          </a:xfrm>
        </p:grpSpPr>
        <p:sp>
          <p:nvSpPr>
            <p:cNvPr id="76" name="Google Shape;1169;p41">
              <a:extLst>
                <a:ext uri="{FF2B5EF4-FFF2-40B4-BE49-F238E27FC236}">
                  <a16:creationId xmlns:a16="http://schemas.microsoft.com/office/drawing/2014/main" id="{D6D600DE-A3AC-CBAA-066A-3A7F06545240}"/>
                </a:ext>
              </a:extLst>
            </p:cNvPr>
            <p:cNvSpPr/>
            <p:nvPr/>
          </p:nvSpPr>
          <p:spPr>
            <a:xfrm>
              <a:off x="4669660" y="848478"/>
              <a:ext cx="3606283" cy="3670224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accent6"/>
                </a:solidFill>
                <a:latin typeface="Karla" panose="020B0004030503030003" pitchFamily="34" charset="77"/>
              </a:endParaRPr>
            </a:p>
          </p:txBody>
        </p:sp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29863839-96D9-4314-8B52-A9B192083E3E}"/>
                </a:ext>
              </a:extLst>
            </p:cNvPr>
            <p:cNvSpPr/>
            <p:nvPr/>
          </p:nvSpPr>
          <p:spPr>
            <a:xfrm>
              <a:off x="6545575" y="1104654"/>
              <a:ext cx="1488169" cy="14132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Karla" panose="020B0004030503030003" pitchFamily="34" charset="77"/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E7C84CF7-8750-C187-2BCB-0C3431B7A134}"/>
                </a:ext>
              </a:extLst>
            </p:cNvPr>
            <p:cNvSpPr/>
            <p:nvPr/>
          </p:nvSpPr>
          <p:spPr>
            <a:xfrm>
              <a:off x="6847293" y="1947685"/>
              <a:ext cx="331774" cy="32368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Karla" panose="020B0004030503030003" pitchFamily="34" charset="77"/>
              </a:endParaRPr>
            </a:p>
          </p:txBody>
        </p:sp>
        <p:sp>
          <p:nvSpPr>
            <p:cNvPr id="79" name="Triangle 78">
              <a:extLst>
                <a:ext uri="{FF2B5EF4-FFF2-40B4-BE49-F238E27FC236}">
                  <a16:creationId xmlns:a16="http://schemas.microsoft.com/office/drawing/2014/main" id="{6552334B-BF7E-93DE-9699-CE4F4D06FEA1}"/>
                </a:ext>
              </a:extLst>
            </p:cNvPr>
            <p:cNvSpPr/>
            <p:nvPr/>
          </p:nvSpPr>
          <p:spPr>
            <a:xfrm>
              <a:off x="6726765" y="1246932"/>
              <a:ext cx="495326" cy="436970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Karla" panose="020B0004030503030003" pitchFamily="34" charset="77"/>
              </a:endParaRPr>
            </a:p>
          </p:txBody>
        </p:sp>
        <p:sp>
          <p:nvSpPr>
            <p:cNvPr id="80" name="Chord 79">
              <a:extLst>
                <a:ext uri="{FF2B5EF4-FFF2-40B4-BE49-F238E27FC236}">
                  <a16:creationId xmlns:a16="http://schemas.microsoft.com/office/drawing/2014/main" id="{A39D1F5D-6427-944C-5644-8AA890DEC942}"/>
                </a:ext>
              </a:extLst>
            </p:cNvPr>
            <p:cNvSpPr/>
            <p:nvPr/>
          </p:nvSpPr>
          <p:spPr>
            <a:xfrm>
              <a:off x="7494826" y="1956903"/>
              <a:ext cx="266182" cy="289796"/>
            </a:xfrm>
            <a:prstGeom prst="chord">
              <a:avLst/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Karla" panose="020B0004030503030003" pitchFamily="34" charset="77"/>
              </a:endParaRPr>
            </a:p>
          </p:txBody>
        </p:sp>
        <p:sp>
          <p:nvSpPr>
            <p:cNvPr id="81" name="Can 80">
              <a:extLst>
                <a:ext uri="{FF2B5EF4-FFF2-40B4-BE49-F238E27FC236}">
                  <a16:creationId xmlns:a16="http://schemas.microsoft.com/office/drawing/2014/main" id="{F27C2E12-0EC8-C90F-AE5D-6361EA8DA4B9}"/>
                </a:ext>
              </a:extLst>
            </p:cNvPr>
            <p:cNvSpPr/>
            <p:nvPr/>
          </p:nvSpPr>
          <p:spPr>
            <a:xfrm>
              <a:off x="7626872" y="1270744"/>
              <a:ext cx="200115" cy="343911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Karla" panose="020B0004030503030003" pitchFamily="34" charset="77"/>
              </a:endParaRPr>
            </a:p>
          </p:txBody>
        </p:sp>
        <p:sp>
          <p:nvSpPr>
            <p:cNvPr id="82" name="Rounded Rectangle 81">
              <a:extLst>
                <a:ext uri="{FF2B5EF4-FFF2-40B4-BE49-F238E27FC236}">
                  <a16:creationId xmlns:a16="http://schemas.microsoft.com/office/drawing/2014/main" id="{E7906E6E-4021-6D51-3488-717533338B8C}"/>
                </a:ext>
              </a:extLst>
            </p:cNvPr>
            <p:cNvSpPr/>
            <p:nvPr/>
          </p:nvSpPr>
          <p:spPr>
            <a:xfrm>
              <a:off x="4869153" y="1118769"/>
              <a:ext cx="1488169" cy="14132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Karla" panose="020B0004030503030003" pitchFamily="34" charset="77"/>
              </a:endParaRPr>
            </a:p>
          </p:txBody>
        </p:sp>
        <p:sp>
          <p:nvSpPr>
            <p:cNvPr id="83" name="Rounded Rectangle 82">
              <a:extLst>
                <a:ext uri="{FF2B5EF4-FFF2-40B4-BE49-F238E27FC236}">
                  <a16:creationId xmlns:a16="http://schemas.microsoft.com/office/drawing/2014/main" id="{453D5623-2FAB-BE72-714E-820CD8443C2A}"/>
                </a:ext>
              </a:extLst>
            </p:cNvPr>
            <p:cNvSpPr/>
            <p:nvPr/>
          </p:nvSpPr>
          <p:spPr>
            <a:xfrm>
              <a:off x="5026507" y="1335430"/>
              <a:ext cx="535659" cy="97661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Karla" panose="020B0004030503030003" pitchFamily="34" charset="77"/>
              </a:endParaRP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49014528-AE25-41F9-40B6-D276D92E0392}"/>
                </a:ext>
              </a:extLst>
            </p:cNvPr>
            <p:cNvSpPr/>
            <p:nvPr/>
          </p:nvSpPr>
          <p:spPr>
            <a:xfrm>
              <a:off x="5774695" y="1407255"/>
              <a:ext cx="331774" cy="32368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Karla" panose="020B0004030503030003" pitchFamily="34" charset="77"/>
              </a:endParaRPr>
            </a:p>
          </p:txBody>
        </p:sp>
        <p:sp>
          <p:nvSpPr>
            <p:cNvPr id="85" name="Triangle 84">
              <a:extLst>
                <a:ext uri="{FF2B5EF4-FFF2-40B4-BE49-F238E27FC236}">
                  <a16:creationId xmlns:a16="http://schemas.microsoft.com/office/drawing/2014/main" id="{E5DB4CC7-A344-04C6-77A4-BEEF250B1988}"/>
                </a:ext>
              </a:extLst>
            </p:cNvPr>
            <p:cNvSpPr/>
            <p:nvPr/>
          </p:nvSpPr>
          <p:spPr>
            <a:xfrm>
              <a:off x="5692919" y="1875076"/>
              <a:ext cx="495326" cy="436970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Karla" panose="020B0004030503030003" pitchFamily="34" charset="77"/>
              </a:endParaRPr>
            </a:p>
          </p:txBody>
        </p:sp>
        <p:sp>
          <p:nvSpPr>
            <p:cNvPr id="86" name="Chord 85">
              <a:extLst>
                <a:ext uri="{FF2B5EF4-FFF2-40B4-BE49-F238E27FC236}">
                  <a16:creationId xmlns:a16="http://schemas.microsoft.com/office/drawing/2014/main" id="{FF67F087-100F-75F7-B383-620375142027}"/>
                </a:ext>
              </a:extLst>
            </p:cNvPr>
            <p:cNvSpPr/>
            <p:nvPr/>
          </p:nvSpPr>
          <p:spPr>
            <a:xfrm>
              <a:off x="5118310" y="1424198"/>
              <a:ext cx="266182" cy="289796"/>
            </a:xfrm>
            <a:prstGeom prst="chord">
              <a:avLst/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Karla" panose="020B0004030503030003" pitchFamily="34" charset="77"/>
              </a:endParaRPr>
            </a:p>
          </p:txBody>
        </p:sp>
        <p:sp>
          <p:nvSpPr>
            <p:cNvPr id="87" name="Can 86">
              <a:extLst>
                <a:ext uri="{FF2B5EF4-FFF2-40B4-BE49-F238E27FC236}">
                  <a16:creationId xmlns:a16="http://schemas.microsoft.com/office/drawing/2014/main" id="{4C786913-0557-8FCF-FBB9-5CAA795E78C1}"/>
                </a:ext>
              </a:extLst>
            </p:cNvPr>
            <p:cNvSpPr/>
            <p:nvPr/>
          </p:nvSpPr>
          <p:spPr>
            <a:xfrm>
              <a:off x="5194278" y="1876748"/>
              <a:ext cx="200115" cy="343911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Karla" panose="020B0004030503030003" pitchFamily="34" charset="77"/>
              </a:endParaRPr>
            </a:p>
          </p:txBody>
        </p:sp>
        <p:sp>
          <p:nvSpPr>
            <p:cNvPr id="88" name="Rounded Rectangle 87">
              <a:extLst>
                <a:ext uri="{FF2B5EF4-FFF2-40B4-BE49-F238E27FC236}">
                  <a16:creationId xmlns:a16="http://schemas.microsoft.com/office/drawing/2014/main" id="{938B9B40-DC3F-DDD3-3560-D3F0B6E7872F}"/>
                </a:ext>
              </a:extLst>
            </p:cNvPr>
            <p:cNvSpPr/>
            <p:nvPr/>
          </p:nvSpPr>
          <p:spPr>
            <a:xfrm>
              <a:off x="6587995" y="2781716"/>
              <a:ext cx="1488169" cy="14132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Karla" panose="020B0004030503030003" pitchFamily="34" charset="77"/>
              </a:endParaRPr>
            </a:p>
          </p:txBody>
        </p:sp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8697A387-030A-0EF6-9688-5CA051BA55E5}"/>
                </a:ext>
              </a:extLst>
            </p:cNvPr>
            <p:cNvSpPr/>
            <p:nvPr/>
          </p:nvSpPr>
          <p:spPr>
            <a:xfrm>
              <a:off x="4934974" y="2802339"/>
              <a:ext cx="1488169" cy="14132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Karla" panose="020B0004030503030003" pitchFamily="34" charset="77"/>
              </a:endParaRPr>
            </a:p>
          </p:txBody>
        </p:sp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7FA3388C-8981-D8B3-C27C-522C6E3473CD}"/>
                </a:ext>
              </a:extLst>
            </p:cNvPr>
            <p:cNvSpPr/>
            <p:nvPr/>
          </p:nvSpPr>
          <p:spPr>
            <a:xfrm>
              <a:off x="6745350" y="3009481"/>
              <a:ext cx="535659" cy="97661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Karla" panose="020B0004030503030003" pitchFamily="34" charset="77"/>
              </a:endParaRPr>
            </a:p>
          </p:txBody>
        </p:sp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CFCE650E-ADA4-BA19-C16E-1D4C24D21A13}"/>
                </a:ext>
              </a:extLst>
            </p:cNvPr>
            <p:cNvSpPr/>
            <p:nvPr/>
          </p:nvSpPr>
          <p:spPr>
            <a:xfrm>
              <a:off x="7436292" y="2993875"/>
              <a:ext cx="535659" cy="97661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Karla" panose="020B0004030503030003" pitchFamily="34" charset="77"/>
              </a:endParaRPr>
            </a:p>
          </p:txBody>
        </p:sp>
        <p:sp>
          <p:nvSpPr>
            <p:cNvPr id="92" name="Chord 91">
              <a:extLst>
                <a:ext uri="{FF2B5EF4-FFF2-40B4-BE49-F238E27FC236}">
                  <a16:creationId xmlns:a16="http://schemas.microsoft.com/office/drawing/2014/main" id="{F847BF64-BACB-B243-F41F-73869017EF48}"/>
                </a:ext>
              </a:extLst>
            </p:cNvPr>
            <p:cNvSpPr/>
            <p:nvPr/>
          </p:nvSpPr>
          <p:spPr>
            <a:xfrm>
              <a:off x="6832081" y="3083623"/>
              <a:ext cx="266182" cy="289796"/>
            </a:xfrm>
            <a:prstGeom prst="chord">
              <a:avLst/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Karla" panose="020B0004030503030003" pitchFamily="34" charset="77"/>
              </a:endParaRPr>
            </a:p>
          </p:txBody>
        </p:sp>
        <p:sp>
          <p:nvSpPr>
            <p:cNvPr id="93" name="Triangle 92">
              <a:extLst>
                <a:ext uri="{FF2B5EF4-FFF2-40B4-BE49-F238E27FC236}">
                  <a16:creationId xmlns:a16="http://schemas.microsoft.com/office/drawing/2014/main" id="{6DFF03E0-24B5-07D8-BD1D-C097D96AAE68}"/>
                </a:ext>
              </a:extLst>
            </p:cNvPr>
            <p:cNvSpPr/>
            <p:nvPr/>
          </p:nvSpPr>
          <p:spPr>
            <a:xfrm>
              <a:off x="6847292" y="3601183"/>
              <a:ext cx="336933" cy="291223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Karla" panose="020B0004030503030003" pitchFamily="34" charset="77"/>
              </a:endParaRPr>
            </a:p>
          </p:txBody>
        </p:sp>
        <p:sp>
          <p:nvSpPr>
            <p:cNvPr id="94" name="Can 93">
              <a:extLst>
                <a:ext uri="{FF2B5EF4-FFF2-40B4-BE49-F238E27FC236}">
                  <a16:creationId xmlns:a16="http://schemas.microsoft.com/office/drawing/2014/main" id="{0332DE9C-7212-0E96-BF63-063E95CFD6D3}"/>
                </a:ext>
              </a:extLst>
            </p:cNvPr>
            <p:cNvSpPr/>
            <p:nvPr/>
          </p:nvSpPr>
          <p:spPr>
            <a:xfrm>
              <a:off x="7604387" y="3138272"/>
              <a:ext cx="200115" cy="343911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Karla" panose="020B0004030503030003" pitchFamily="34" charset="77"/>
              </a:endParaRPr>
            </a:p>
          </p:txBody>
        </p:sp>
        <p:sp>
          <p:nvSpPr>
            <p:cNvPr id="95" name="Snip Diagonal Corner Rectangle 94">
              <a:extLst>
                <a:ext uri="{FF2B5EF4-FFF2-40B4-BE49-F238E27FC236}">
                  <a16:creationId xmlns:a16="http://schemas.microsoft.com/office/drawing/2014/main" id="{590EC393-B61A-D42E-893D-ABE7E239A4F4}"/>
                </a:ext>
              </a:extLst>
            </p:cNvPr>
            <p:cNvSpPr/>
            <p:nvPr/>
          </p:nvSpPr>
          <p:spPr>
            <a:xfrm>
              <a:off x="7514333" y="3639168"/>
              <a:ext cx="189788" cy="213595"/>
            </a:xfrm>
            <a:prstGeom prst="snip2DiagRect">
              <a:avLst/>
            </a:prstGeom>
            <a:solidFill>
              <a:schemeClr val="accent3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Karla" panose="020B0004030503030003" pitchFamily="34" charset="77"/>
              </a:endParaRP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4C060301-7436-DDB1-E0A5-DFCFC7442651}"/>
                </a:ext>
              </a:extLst>
            </p:cNvPr>
            <p:cNvSpPr/>
            <p:nvPr/>
          </p:nvSpPr>
          <p:spPr>
            <a:xfrm>
              <a:off x="5527032" y="2953698"/>
              <a:ext cx="331774" cy="32368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Karla" panose="020B0004030503030003" pitchFamily="34" charset="77"/>
              </a:endParaRP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3EA03858-15AA-208C-B949-56AE77E67C33}"/>
                </a:ext>
              </a:extLst>
            </p:cNvPr>
            <p:cNvSpPr/>
            <p:nvPr/>
          </p:nvSpPr>
          <p:spPr>
            <a:xfrm>
              <a:off x="5083967" y="2956875"/>
              <a:ext cx="331774" cy="32368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Karla" panose="020B0004030503030003" pitchFamily="34" charset="77"/>
              </a:endParaRP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A7E2AA81-F63E-18C5-66A9-DCB22CCA9518}"/>
                </a:ext>
              </a:extLst>
            </p:cNvPr>
            <p:cNvSpPr/>
            <p:nvPr/>
          </p:nvSpPr>
          <p:spPr>
            <a:xfrm>
              <a:off x="5297054" y="3326434"/>
              <a:ext cx="331774" cy="32368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Karla" panose="020B0004030503030003" pitchFamily="34" charset="77"/>
              </a:endParaRPr>
            </a:p>
          </p:txBody>
        </p:sp>
        <p:sp>
          <p:nvSpPr>
            <p:cNvPr id="99" name="Can 98">
              <a:extLst>
                <a:ext uri="{FF2B5EF4-FFF2-40B4-BE49-F238E27FC236}">
                  <a16:creationId xmlns:a16="http://schemas.microsoft.com/office/drawing/2014/main" id="{B9B94CCF-9000-1E60-F3D8-111AA766AF0D}"/>
                </a:ext>
              </a:extLst>
            </p:cNvPr>
            <p:cNvSpPr/>
            <p:nvPr/>
          </p:nvSpPr>
          <p:spPr>
            <a:xfrm>
              <a:off x="7306666" y="1603774"/>
              <a:ext cx="200115" cy="343911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Karla" panose="020B0004030503030003" pitchFamily="34" charset="77"/>
              </a:endParaRPr>
            </a:p>
          </p:txBody>
        </p:sp>
        <p:sp>
          <p:nvSpPr>
            <p:cNvPr id="100" name="Can 99">
              <a:extLst>
                <a:ext uri="{FF2B5EF4-FFF2-40B4-BE49-F238E27FC236}">
                  <a16:creationId xmlns:a16="http://schemas.microsoft.com/office/drawing/2014/main" id="{AF823939-B320-1D01-7AC7-4E03A53B6A53}"/>
                </a:ext>
              </a:extLst>
            </p:cNvPr>
            <p:cNvSpPr/>
            <p:nvPr/>
          </p:nvSpPr>
          <p:spPr>
            <a:xfrm>
              <a:off x="5825870" y="3530251"/>
              <a:ext cx="200115" cy="343911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Karla" panose="020B0004030503030003" pitchFamily="34" charset="77"/>
              </a:endParaRPr>
            </a:p>
          </p:txBody>
        </p:sp>
        <p:sp>
          <p:nvSpPr>
            <p:cNvPr id="101" name="Google Shape;1100;p51">
              <a:extLst>
                <a:ext uri="{FF2B5EF4-FFF2-40B4-BE49-F238E27FC236}">
                  <a16:creationId xmlns:a16="http://schemas.microsoft.com/office/drawing/2014/main" id="{FDCF4CEE-4DD9-7860-73DA-E0F3C24921B8}"/>
                </a:ext>
              </a:extLst>
            </p:cNvPr>
            <p:cNvSpPr/>
            <p:nvPr/>
          </p:nvSpPr>
          <p:spPr>
            <a:xfrm rot="10800000">
              <a:off x="5812757" y="500269"/>
              <a:ext cx="1252319" cy="513857"/>
            </a:xfrm>
            <a:custGeom>
              <a:avLst/>
              <a:gdLst/>
              <a:ahLst/>
              <a:cxnLst/>
              <a:rect l="l" t="t" r="r" b="b"/>
              <a:pathLst>
                <a:path w="63343" h="19367" extrusionOk="0">
                  <a:moveTo>
                    <a:pt x="12840" y="2677"/>
                  </a:moveTo>
                  <a:cubicBezTo>
                    <a:pt x="22435" y="-112"/>
                    <a:pt x="50657" y="-766"/>
                    <a:pt x="58350" y="922"/>
                  </a:cubicBezTo>
                  <a:cubicBezTo>
                    <a:pt x="66043" y="2610"/>
                    <a:pt x="63697" y="9875"/>
                    <a:pt x="59000" y="12803"/>
                  </a:cubicBezTo>
                  <a:cubicBezTo>
                    <a:pt x="54303" y="15731"/>
                    <a:pt x="39871" y="17680"/>
                    <a:pt x="30168" y="18489"/>
                  </a:cubicBezTo>
                  <a:cubicBezTo>
                    <a:pt x="20465" y="19298"/>
                    <a:pt x="3670" y="20294"/>
                    <a:pt x="782" y="17659"/>
                  </a:cubicBezTo>
                  <a:cubicBezTo>
                    <a:pt x="-2106" y="15024"/>
                    <a:pt x="3245" y="5467"/>
                    <a:pt x="12840" y="267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102" name="Google Shape;1080;p51">
              <a:extLst>
                <a:ext uri="{FF2B5EF4-FFF2-40B4-BE49-F238E27FC236}">
                  <a16:creationId xmlns:a16="http://schemas.microsoft.com/office/drawing/2014/main" id="{22D30C98-E6D2-3B81-5D8C-0EA11C78C969}"/>
                </a:ext>
              </a:extLst>
            </p:cNvPr>
            <p:cNvSpPr txBox="1"/>
            <p:nvPr/>
          </p:nvSpPr>
          <p:spPr>
            <a:xfrm>
              <a:off x="5878318" y="470455"/>
              <a:ext cx="1112500" cy="3849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bg1">
                      <a:lumMod val="95000"/>
                    </a:schemeClr>
                  </a:solidFill>
                  <a:latin typeface="Karla" panose="020B0004030503030003" pitchFamily="34" charset="77"/>
                  <a:ea typeface="Kanit"/>
                  <a:cs typeface="Kanit"/>
                  <a:sym typeface="Kanit"/>
                </a:rPr>
                <a:t>ROOM</a:t>
              </a:r>
              <a:endParaRPr sz="1600" dirty="0">
                <a:solidFill>
                  <a:schemeClr val="bg1">
                    <a:lumMod val="95000"/>
                  </a:schemeClr>
                </a:solidFill>
                <a:latin typeface="Karla" panose="020B0004030503030003" pitchFamily="34" charset="77"/>
                <a:ea typeface="Kanit"/>
                <a:cs typeface="Kanit"/>
                <a:sym typeface="Kanit"/>
              </a:endParaRPr>
            </a:p>
          </p:txBody>
        </p:sp>
        <p:sp>
          <p:nvSpPr>
            <p:cNvPr id="103" name="Google Shape;1100;p51">
              <a:extLst>
                <a:ext uri="{FF2B5EF4-FFF2-40B4-BE49-F238E27FC236}">
                  <a16:creationId xmlns:a16="http://schemas.microsoft.com/office/drawing/2014/main" id="{84EE57CD-5EFB-F223-483A-68C037D6F853}"/>
                </a:ext>
              </a:extLst>
            </p:cNvPr>
            <p:cNvSpPr/>
            <p:nvPr/>
          </p:nvSpPr>
          <p:spPr>
            <a:xfrm rot="10800000">
              <a:off x="4827702" y="999550"/>
              <a:ext cx="742856" cy="237700"/>
            </a:xfrm>
            <a:custGeom>
              <a:avLst/>
              <a:gdLst/>
              <a:ahLst/>
              <a:cxnLst/>
              <a:rect l="l" t="t" r="r" b="b"/>
              <a:pathLst>
                <a:path w="63343" h="19367" extrusionOk="0">
                  <a:moveTo>
                    <a:pt x="12840" y="2677"/>
                  </a:moveTo>
                  <a:cubicBezTo>
                    <a:pt x="22435" y="-112"/>
                    <a:pt x="50657" y="-766"/>
                    <a:pt x="58350" y="922"/>
                  </a:cubicBezTo>
                  <a:cubicBezTo>
                    <a:pt x="66043" y="2610"/>
                    <a:pt x="63697" y="9875"/>
                    <a:pt x="59000" y="12803"/>
                  </a:cubicBezTo>
                  <a:cubicBezTo>
                    <a:pt x="54303" y="15731"/>
                    <a:pt x="39871" y="17680"/>
                    <a:pt x="30168" y="18489"/>
                  </a:cubicBezTo>
                  <a:cubicBezTo>
                    <a:pt x="20465" y="19298"/>
                    <a:pt x="3670" y="20294"/>
                    <a:pt x="782" y="17659"/>
                  </a:cubicBezTo>
                  <a:cubicBezTo>
                    <a:pt x="-2106" y="15024"/>
                    <a:pt x="3245" y="5467"/>
                    <a:pt x="12840" y="267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104" name="Google Shape;1080;p51">
              <a:extLst>
                <a:ext uri="{FF2B5EF4-FFF2-40B4-BE49-F238E27FC236}">
                  <a16:creationId xmlns:a16="http://schemas.microsoft.com/office/drawing/2014/main" id="{46A0B861-5A1C-5166-A981-4155A27D939D}"/>
                </a:ext>
              </a:extLst>
            </p:cNvPr>
            <p:cNvSpPr txBox="1"/>
            <p:nvPr/>
          </p:nvSpPr>
          <p:spPr>
            <a:xfrm>
              <a:off x="4849633" y="955749"/>
              <a:ext cx="659919" cy="1780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chemeClr val="bg1">
                      <a:lumMod val="95000"/>
                    </a:schemeClr>
                  </a:solidFill>
                  <a:latin typeface="Karla" panose="020B0004030503030003" pitchFamily="34" charset="77"/>
                  <a:ea typeface="Kanit"/>
                  <a:cs typeface="Kanit"/>
                  <a:sym typeface="Kanit"/>
                </a:rPr>
                <a:t>BOX</a:t>
              </a:r>
              <a:endParaRPr sz="1000" dirty="0">
                <a:solidFill>
                  <a:schemeClr val="bg1">
                    <a:lumMod val="95000"/>
                  </a:schemeClr>
                </a:solidFill>
                <a:latin typeface="Karla" panose="020B0004030503030003" pitchFamily="34" charset="77"/>
                <a:ea typeface="Kanit"/>
                <a:cs typeface="Kanit"/>
                <a:sym typeface="Kanit"/>
              </a:endParaRPr>
            </a:p>
          </p:txBody>
        </p:sp>
        <p:sp>
          <p:nvSpPr>
            <p:cNvPr id="105" name="Google Shape;1100;p51">
              <a:extLst>
                <a:ext uri="{FF2B5EF4-FFF2-40B4-BE49-F238E27FC236}">
                  <a16:creationId xmlns:a16="http://schemas.microsoft.com/office/drawing/2014/main" id="{06C28CEC-8483-E956-1E25-F32BCFED68C5}"/>
                </a:ext>
              </a:extLst>
            </p:cNvPr>
            <p:cNvSpPr/>
            <p:nvPr/>
          </p:nvSpPr>
          <p:spPr>
            <a:xfrm rot="10800000">
              <a:off x="6948379" y="974556"/>
              <a:ext cx="742856" cy="237700"/>
            </a:xfrm>
            <a:custGeom>
              <a:avLst/>
              <a:gdLst/>
              <a:ahLst/>
              <a:cxnLst/>
              <a:rect l="l" t="t" r="r" b="b"/>
              <a:pathLst>
                <a:path w="63343" h="19367" extrusionOk="0">
                  <a:moveTo>
                    <a:pt x="12840" y="2677"/>
                  </a:moveTo>
                  <a:cubicBezTo>
                    <a:pt x="22435" y="-112"/>
                    <a:pt x="50657" y="-766"/>
                    <a:pt x="58350" y="922"/>
                  </a:cubicBezTo>
                  <a:cubicBezTo>
                    <a:pt x="66043" y="2610"/>
                    <a:pt x="63697" y="9875"/>
                    <a:pt x="59000" y="12803"/>
                  </a:cubicBezTo>
                  <a:cubicBezTo>
                    <a:pt x="54303" y="15731"/>
                    <a:pt x="39871" y="17680"/>
                    <a:pt x="30168" y="18489"/>
                  </a:cubicBezTo>
                  <a:cubicBezTo>
                    <a:pt x="20465" y="19298"/>
                    <a:pt x="3670" y="20294"/>
                    <a:pt x="782" y="17659"/>
                  </a:cubicBezTo>
                  <a:cubicBezTo>
                    <a:pt x="-2106" y="15024"/>
                    <a:pt x="3245" y="5467"/>
                    <a:pt x="12840" y="267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106" name="Google Shape;1080;p51">
              <a:extLst>
                <a:ext uri="{FF2B5EF4-FFF2-40B4-BE49-F238E27FC236}">
                  <a16:creationId xmlns:a16="http://schemas.microsoft.com/office/drawing/2014/main" id="{0AA1F856-BE03-B258-C102-1EFEF3EF2D56}"/>
                </a:ext>
              </a:extLst>
            </p:cNvPr>
            <p:cNvSpPr txBox="1"/>
            <p:nvPr/>
          </p:nvSpPr>
          <p:spPr>
            <a:xfrm>
              <a:off x="6982859" y="930136"/>
              <a:ext cx="659919" cy="1780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chemeClr val="bg1">
                      <a:lumMod val="95000"/>
                    </a:schemeClr>
                  </a:solidFill>
                  <a:latin typeface="Karla" panose="020B0004030503030003" pitchFamily="34" charset="77"/>
                  <a:ea typeface="Kanit"/>
                  <a:cs typeface="Kanit"/>
                  <a:sym typeface="Kanit"/>
                </a:rPr>
                <a:t>BOX</a:t>
              </a:r>
              <a:endParaRPr sz="1000" dirty="0">
                <a:solidFill>
                  <a:schemeClr val="bg1">
                    <a:lumMod val="95000"/>
                  </a:schemeClr>
                </a:solidFill>
                <a:latin typeface="Karla" panose="020B0004030503030003" pitchFamily="34" charset="77"/>
                <a:ea typeface="Kanit"/>
                <a:cs typeface="Kanit"/>
                <a:sym typeface="Kanit"/>
              </a:endParaRPr>
            </a:p>
          </p:txBody>
        </p:sp>
        <p:sp>
          <p:nvSpPr>
            <p:cNvPr id="107" name="Google Shape;1100;p51">
              <a:extLst>
                <a:ext uri="{FF2B5EF4-FFF2-40B4-BE49-F238E27FC236}">
                  <a16:creationId xmlns:a16="http://schemas.microsoft.com/office/drawing/2014/main" id="{96934772-55C4-9EDB-3EC7-52E625732EB5}"/>
                </a:ext>
              </a:extLst>
            </p:cNvPr>
            <p:cNvSpPr/>
            <p:nvPr/>
          </p:nvSpPr>
          <p:spPr>
            <a:xfrm rot="10800000">
              <a:off x="6978115" y="2655552"/>
              <a:ext cx="742856" cy="237700"/>
            </a:xfrm>
            <a:custGeom>
              <a:avLst/>
              <a:gdLst/>
              <a:ahLst/>
              <a:cxnLst/>
              <a:rect l="l" t="t" r="r" b="b"/>
              <a:pathLst>
                <a:path w="63343" h="19367" extrusionOk="0">
                  <a:moveTo>
                    <a:pt x="12840" y="2677"/>
                  </a:moveTo>
                  <a:cubicBezTo>
                    <a:pt x="22435" y="-112"/>
                    <a:pt x="50657" y="-766"/>
                    <a:pt x="58350" y="922"/>
                  </a:cubicBezTo>
                  <a:cubicBezTo>
                    <a:pt x="66043" y="2610"/>
                    <a:pt x="63697" y="9875"/>
                    <a:pt x="59000" y="12803"/>
                  </a:cubicBezTo>
                  <a:cubicBezTo>
                    <a:pt x="54303" y="15731"/>
                    <a:pt x="39871" y="17680"/>
                    <a:pt x="30168" y="18489"/>
                  </a:cubicBezTo>
                  <a:cubicBezTo>
                    <a:pt x="20465" y="19298"/>
                    <a:pt x="3670" y="20294"/>
                    <a:pt x="782" y="17659"/>
                  </a:cubicBezTo>
                  <a:cubicBezTo>
                    <a:pt x="-2106" y="15024"/>
                    <a:pt x="3245" y="5467"/>
                    <a:pt x="12840" y="267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108" name="Google Shape;1080;p51">
              <a:extLst>
                <a:ext uri="{FF2B5EF4-FFF2-40B4-BE49-F238E27FC236}">
                  <a16:creationId xmlns:a16="http://schemas.microsoft.com/office/drawing/2014/main" id="{FCE97FB5-38FA-1456-ACAD-E3A2F17579D3}"/>
                </a:ext>
              </a:extLst>
            </p:cNvPr>
            <p:cNvSpPr txBox="1"/>
            <p:nvPr/>
          </p:nvSpPr>
          <p:spPr>
            <a:xfrm>
              <a:off x="6978115" y="2607702"/>
              <a:ext cx="659918" cy="1780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chemeClr val="bg1">
                      <a:lumMod val="95000"/>
                    </a:schemeClr>
                  </a:solidFill>
                  <a:latin typeface="Karla" panose="020B0004030503030003" pitchFamily="34" charset="77"/>
                  <a:ea typeface="Kanit"/>
                  <a:cs typeface="Kanit"/>
                  <a:sym typeface="Kanit"/>
                </a:rPr>
                <a:t>BOX</a:t>
              </a:r>
              <a:endParaRPr sz="1000" dirty="0">
                <a:solidFill>
                  <a:schemeClr val="bg1">
                    <a:lumMod val="95000"/>
                  </a:schemeClr>
                </a:solidFill>
                <a:latin typeface="Karla" panose="020B0004030503030003" pitchFamily="34" charset="77"/>
                <a:ea typeface="Kanit"/>
                <a:cs typeface="Kanit"/>
                <a:sym typeface="Kanit"/>
              </a:endParaRPr>
            </a:p>
          </p:txBody>
        </p:sp>
        <p:sp>
          <p:nvSpPr>
            <p:cNvPr id="109" name="Google Shape;1100;p51">
              <a:extLst>
                <a:ext uri="{FF2B5EF4-FFF2-40B4-BE49-F238E27FC236}">
                  <a16:creationId xmlns:a16="http://schemas.microsoft.com/office/drawing/2014/main" id="{11739FF8-A138-23C2-2DC4-6A2462184AF4}"/>
                </a:ext>
              </a:extLst>
            </p:cNvPr>
            <p:cNvSpPr/>
            <p:nvPr/>
          </p:nvSpPr>
          <p:spPr>
            <a:xfrm rot="10800000">
              <a:off x="4944182" y="4033761"/>
              <a:ext cx="742856" cy="237700"/>
            </a:xfrm>
            <a:custGeom>
              <a:avLst/>
              <a:gdLst/>
              <a:ahLst/>
              <a:cxnLst/>
              <a:rect l="l" t="t" r="r" b="b"/>
              <a:pathLst>
                <a:path w="63343" h="19367" extrusionOk="0">
                  <a:moveTo>
                    <a:pt x="12840" y="2677"/>
                  </a:moveTo>
                  <a:cubicBezTo>
                    <a:pt x="22435" y="-112"/>
                    <a:pt x="50657" y="-766"/>
                    <a:pt x="58350" y="922"/>
                  </a:cubicBezTo>
                  <a:cubicBezTo>
                    <a:pt x="66043" y="2610"/>
                    <a:pt x="63697" y="9875"/>
                    <a:pt x="59000" y="12803"/>
                  </a:cubicBezTo>
                  <a:cubicBezTo>
                    <a:pt x="54303" y="15731"/>
                    <a:pt x="39871" y="17680"/>
                    <a:pt x="30168" y="18489"/>
                  </a:cubicBezTo>
                  <a:cubicBezTo>
                    <a:pt x="20465" y="19298"/>
                    <a:pt x="3670" y="20294"/>
                    <a:pt x="782" y="17659"/>
                  </a:cubicBezTo>
                  <a:cubicBezTo>
                    <a:pt x="-2106" y="15024"/>
                    <a:pt x="3245" y="5467"/>
                    <a:pt x="12840" y="267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110" name="Google Shape;1080;p51">
              <a:extLst>
                <a:ext uri="{FF2B5EF4-FFF2-40B4-BE49-F238E27FC236}">
                  <a16:creationId xmlns:a16="http://schemas.microsoft.com/office/drawing/2014/main" id="{232BEC49-19C7-4976-2950-AFCEE8C075BA}"/>
                </a:ext>
              </a:extLst>
            </p:cNvPr>
            <p:cNvSpPr txBox="1"/>
            <p:nvPr/>
          </p:nvSpPr>
          <p:spPr>
            <a:xfrm>
              <a:off x="4944182" y="3985911"/>
              <a:ext cx="659918" cy="1780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chemeClr val="bg1">
                      <a:lumMod val="95000"/>
                    </a:schemeClr>
                  </a:solidFill>
                  <a:latin typeface="Karla" panose="020B0004030503030003" pitchFamily="34" charset="77"/>
                  <a:ea typeface="Kanit"/>
                  <a:cs typeface="Kanit"/>
                  <a:sym typeface="Kanit"/>
                </a:rPr>
                <a:t>BOX</a:t>
              </a:r>
              <a:endParaRPr sz="1000" dirty="0">
                <a:solidFill>
                  <a:schemeClr val="bg1">
                    <a:lumMod val="95000"/>
                  </a:schemeClr>
                </a:solidFill>
                <a:latin typeface="Karla" panose="020B0004030503030003" pitchFamily="34" charset="77"/>
                <a:ea typeface="Kanit"/>
                <a:cs typeface="Kanit"/>
                <a:sym typeface="Kanit"/>
              </a:endParaRPr>
            </a:p>
          </p:txBody>
        </p:sp>
        <p:sp>
          <p:nvSpPr>
            <p:cNvPr id="111" name="Google Shape;1100;p51">
              <a:extLst>
                <a:ext uri="{FF2B5EF4-FFF2-40B4-BE49-F238E27FC236}">
                  <a16:creationId xmlns:a16="http://schemas.microsoft.com/office/drawing/2014/main" id="{66E9DC34-D42D-4C1B-0468-55C80A96CF93}"/>
                </a:ext>
              </a:extLst>
            </p:cNvPr>
            <p:cNvSpPr/>
            <p:nvPr/>
          </p:nvSpPr>
          <p:spPr>
            <a:xfrm rot="10800000">
              <a:off x="4570805" y="2138124"/>
              <a:ext cx="911852" cy="256469"/>
            </a:xfrm>
            <a:custGeom>
              <a:avLst/>
              <a:gdLst/>
              <a:ahLst/>
              <a:cxnLst/>
              <a:rect l="l" t="t" r="r" b="b"/>
              <a:pathLst>
                <a:path w="63343" h="19367" extrusionOk="0">
                  <a:moveTo>
                    <a:pt x="12840" y="2677"/>
                  </a:moveTo>
                  <a:cubicBezTo>
                    <a:pt x="22435" y="-112"/>
                    <a:pt x="50657" y="-766"/>
                    <a:pt x="58350" y="922"/>
                  </a:cubicBezTo>
                  <a:cubicBezTo>
                    <a:pt x="66043" y="2610"/>
                    <a:pt x="63697" y="9875"/>
                    <a:pt x="59000" y="12803"/>
                  </a:cubicBezTo>
                  <a:cubicBezTo>
                    <a:pt x="54303" y="15731"/>
                    <a:pt x="39871" y="17680"/>
                    <a:pt x="30168" y="18489"/>
                  </a:cubicBezTo>
                  <a:cubicBezTo>
                    <a:pt x="20465" y="19298"/>
                    <a:pt x="3670" y="20294"/>
                    <a:pt x="782" y="17659"/>
                  </a:cubicBezTo>
                  <a:cubicBezTo>
                    <a:pt x="-2106" y="15024"/>
                    <a:pt x="3245" y="5467"/>
                    <a:pt x="12840" y="2677"/>
                  </a:cubicBez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</p:sp>
        <p:sp>
          <p:nvSpPr>
            <p:cNvPr id="112" name="Google Shape;1080;p51">
              <a:extLst>
                <a:ext uri="{FF2B5EF4-FFF2-40B4-BE49-F238E27FC236}">
                  <a16:creationId xmlns:a16="http://schemas.microsoft.com/office/drawing/2014/main" id="{39311444-B5F5-1F22-58F2-566208E14F42}"/>
                </a:ext>
              </a:extLst>
            </p:cNvPr>
            <p:cNvSpPr txBox="1"/>
            <p:nvPr/>
          </p:nvSpPr>
          <p:spPr>
            <a:xfrm>
              <a:off x="4530097" y="2121687"/>
              <a:ext cx="997948" cy="1808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dirty="0">
                  <a:solidFill>
                    <a:schemeClr val="bg1">
                      <a:lumMod val="95000"/>
                    </a:schemeClr>
                  </a:solidFill>
                  <a:latin typeface="Karla" panose="020B0004030503030003" pitchFamily="34" charset="77"/>
                  <a:ea typeface="Kanit"/>
                  <a:cs typeface="Kanit"/>
                  <a:sym typeface="Kanit"/>
                </a:rPr>
                <a:t>CHILD BOX</a:t>
              </a:r>
              <a:endParaRPr sz="900" dirty="0">
                <a:solidFill>
                  <a:schemeClr val="bg1">
                    <a:lumMod val="95000"/>
                  </a:schemeClr>
                </a:solidFill>
                <a:latin typeface="Karla" panose="020B0004030503030003" pitchFamily="34" charset="77"/>
                <a:ea typeface="Kanit"/>
                <a:cs typeface="Kanit"/>
                <a:sym typeface="Kanit"/>
              </a:endParaRPr>
            </a:p>
          </p:txBody>
        </p:sp>
        <p:sp>
          <p:nvSpPr>
            <p:cNvPr id="113" name="Google Shape;1100;p51">
              <a:extLst>
                <a:ext uri="{FF2B5EF4-FFF2-40B4-BE49-F238E27FC236}">
                  <a16:creationId xmlns:a16="http://schemas.microsoft.com/office/drawing/2014/main" id="{0998A628-9B3A-F704-DEAF-7C392FA78E1C}"/>
                </a:ext>
              </a:extLst>
            </p:cNvPr>
            <p:cNvSpPr/>
            <p:nvPr/>
          </p:nvSpPr>
          <p:spPr>
            <a:xfrm rot="10800000">
              <a:off x="6447511" y="3899720"/>
              <a:ext cx="911852" cy="256469"/>
            </a:xfrm>
            <a:custGeom>
              <a:avLst/>
              <a:gdLst/>
              <a:ahLst/>
              <a:cxnLst/>
              <a:rect l="l" t="t" r="r" b="b"/>
              <a:pathLst>
                <a:path w="63343" h="19367" extrusionOk="0">
                  <a:moveTo>
                    <a:pt x="12840" y="2677"/>
                  </a:moveTo>
                  <a:cubicBezTo>
                    <a:pt x="22435" y="-112"/>
                    <a:pt x="50657" y="-766"/>
                    <a:pt x="58350" y="922"/>
                  </a:cubicBezTo>
                  <a:cubicBezTo>
                    <a:pt x="66043" y="2610"/>
                    <a:pt x="63697" y="9875"/>
                    <a:pt x="59000" y="12803"/>
                  </a:cubicBezTo>
                  <a:cubicBezTo>
                    <a:pt x="54303" y="15731"/>
                    <a:pt x="39871" y="17680"/>
                    <a:pt x="30168" y="18489"/>
                  </a:cubicBezTo>
                  <a:cubicBezTo>
                    <a:pt x="20465" y="19298"/>
                    <a:pt x="3670" y="20294"/>
                    <a:pt x="782" y="17659"/>
                  </a:cubicBezTo>
                  <a:cubicBezTo>
                    <a:pt x="-2106" y="15024"/>
                    <a:pt x="3245" y="5467"/>
                    <a:pt x="12840" y="2677"/>
                  </a:cubicBez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</p:sp>
        <p:sp>
          <p:nvSpPr>
            <p:cNvPr id="114" name="Google Shape;1080;p51">
              <a:extLst>
                <a:ext uri="{FF2B5EF4-FFF2-40B4-BE49-F238E27FC236}">
                  <a16:creationId xmlns:a16="http://schemas.microsoft.com/office/drawing/2014/main" id="{A0FF7B26-F4BA-A929-A3B2-132F0A9258E8}"/>
                </a:ext>
              </a:extLst>
            </p:cNvPr>
            <p:cNvSpPr txBox="1"/>
            <p:nvPr/>
          </p:nvSpPr>
          <p:spPr>
            <a:xfrm>
              <a:off x="6399324" y="3861976"/>
              <a:ext cx="997948" cy="1808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dirty="0">
                  <a:solidFill>
                    <a:schemeClr val="bg1">
                      <a:lumMod val="95000"/>
                    </a:schemeClr>
                  </a:solidFill>
                  <a:latin typeface="Karla" panose="020B0004030503030003" pitchFamily="34" charset="77"/>
                  <a:ea typeface="Kanit"/>
                  <a:cs typeface="Kanit"/>
                  <a:sym typeface="Kanit"/>
                </a:rPr>
                <a:t>CHILD</a:t>
              </a:r>
              <a:r>
                <a:rPr lang="en" sz="900" dirty="0">
                  <a:solidFill>
                    <a:schemeClr val="dk1"/>
                  </a:solidFill>
                  <a:latin typeface="Karla" panose="020B0004030503030003" pitchFamily="34" charset="77"/>
                  <a:ea typeface="Kanit"/>
                  <a:cs typeface="Kanit"/>
                  <a:sym typeface="Kanit"/>
                </a:rPr>
                <a:t> </a:t>
              </a:r>
              <a:r>
                <a:rPr lang="en" sz="900" dirty="0">
                  <a:solidFill>
                    <a:schemeClr val="bg1">
                      <a:lumMod val="95000"/>
                    </a:schemeClr>
                  </a:solidFill>
                  <a:latin typeface="Karla" panose="020B0004030503030003" pitchFamily="34" charset="77"/>
                  <a:ea typeface="Kanit"/>
                  <a:cs typeface="Kanit"/>
                  <a:sym typeface="Kanit"/>
                </a:rPr>
                <a:t>BOX</a:t>
              </a:r>
              <a:endParaRPr sz="900" dirty="0">
                <a:solidFill>
                  <a:schemeClr val="bg1">
                    <a:lumMod val="95000"/>
                  </a:schemeClr>
                </a:solidFill>
                <a:latin typeface="Karla" panose="020B0004030503030003" pitchFamily="34" charset="77"/>
                <a:ea typeface="Kanit"/>
                <a:cs typeface="Kanit"/>
                <a:sym typeface="Kanit"/>
              </a:endParaRPr>
            </a:p>
          </p:txBody>
        </p:sp>
        <p:sp>
          <p:nvSpPr>
            <p:cNvPr id="115" name="Google Shape;1100;p51">
              <a:extLst>
                <a:ext uri="{FF2B5EF4-FFF2-40B4-BE49-F238E27FC236}">
                  <a16:creationId xmlns:a16="http://schemas.microsoft.com/office/drawing/2014/main" id="{65222289-D8D5-C68F-F0A2-1A9CBAB98AA5}"/>
                </a:ext>
              </a:extLst>
            </p:cNvPr>
            <p:cNvSpPr/>
            <p:nvPr/>
          </p:nvSpPr>
          <p:spPr>
            <a:xfrm rot="10800000">
              <a:off x="7652853" y="2839997"/>
              <a:ext cx="911852" cy="256469"/>
            </a:xfrm>
            <a:custGeom>
              <a:avLst/>
              <a:gdLst/>
              <a:ahLst/>
              <a:cxnLst/>
              <a:rect l="l" t="t" r="r" b="b"/>
              <a:pathLst>
                <a:path w="63343" h="19367" extrusionOk="0">
                  <a:moveTo>
                    <a:pt x="12840" y="2677"/>
                  </a:moveTo>
                  <a:cubicBezTo>
                    <a:pt x="22435" y="-112"/>
                    <a:pt x="50657" y="-766"/>
                    <a:pt x="58350" y="922"/>
                  </a:cubicBezTo>
                  <a:cubicBezTo>
                    <a:pt x="66043" y="2610"/>
                    <a:pt x="63697" y="9875"/>
                    <a:pt x="59000" y="12803"/>
                  </a:cubicBezTo>
                  <a:cubicBezTo>
                    <a:pt x="54303" y="15731"/>
                    <a:pt x="39871" y="17680"/>
                    <a:pt x="30168" y="18489"/>
                  </a:cubicBezTo>
                  <a:cubicBezTo>
                    <a:pt x="20465" y="19298"/>
                    <a:pt x="3670" y="20294"/>
                    <a:pt x="782" y="17659"/>
                  </a:cubicBezTo>
                  <a:cubicBezTo>
                    <a:pt x="-2106" y="15024"/>
                    <a:pt x="3245" y="5467"/>
                    <a:pt x="12840" y="2677"/>
                  </a:cubicBez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</p:sp>
        <p:sp>
          <p:nvSpPr>
            <p:cNvPr id="116" name="Google Shape;1080;p51">
              <a:extLst>
                <a:ext uri="{FF2B5EF4-FFF2-40B4-BE49-F238E27FC236}">
                  <a16:creationId xmlns:a16="http://schemas.microsoft.com/office/drawing/2014/main" id="{33EBF8FA-8504-1093-1662-3196AAACE1EA}"/>
                </a:ext>
              </a:extLst>
            </p:cNvPr>
            <p:cNvSpPr txBox="1"/>
            <p:nvPr/>
          </p:nvSpPr>
          <p:spPr>
            <a:xfrm>
              <a:off x="7600942" y="2816439"/>
              <a:ext cx="997948" cy="1808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dirty="0">
                  <a:solidFill>
                    <a:schemeClr val="bg1">
                      <a:lumMod val="95000"/>
                    </a:schemeClr>
                  </a:solidFill>
                  <a:latin typeface="Karla" panose="020B0004030503030003" pitchFamily="34" charset="77"/>
                  <a:ea typeface="Kanit"/>
                  <a:cs typeface="Kanit"/>
                  <a:sym typeface="Kanit"/>
                </a:rPr>
                <a:t>CHILD BOX</a:t>
              </a:r>
              <a:endParaRPr sz="900" dirty="0">
                <a:solidFill>
                  <a:schemeClr val="bg1">
                    <a:lumMod val="95000"/>
                  </a:schemeClr>
                </a:solidFill>
                <a:latin typeface="Karla" panose="020B0004030503030003" pitchFamily="34" charset="77"/>
                <a:ea typeface="Kanit"/>
                <a:cs typeface="Kanit"/>
                <a:sym typeface="Kanit"/>
              </a:endParaRP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A6689BEB-F0A4-C637-AE4B-52E79E6386A1}"/>
              </a:ext>
            </a:extLst>
          </p:cNvPr>
          <p:cNvGrpSpPr>
            <a:grpSpLocks noChangeAspect="1"/>
          </p:cNvGrpSpPr>
          <p:nvPr/>
        </p:nvGrpSpPr>
        <p:grpSpPr>
          <a:xfrm>
            <a:off x="1087173" y="2826316"/>
            <a:ext cx="736601" cy="364838"/>
            <a:chOff x="3764249" y="1359988"/>
            <a:chExt cx="1024256" cy="507313"/>
          </a:xfrm>
        </p:grpSpPr>
        <p:sp>
          <p:nvSpPr>
            <p:cNvPr id="117" name="Google Shape;1098;p51">
              <a:extLst>
                <a:ext uri="{FF2B5EF4-FFF2-40B4-BE49-F238E27FC236}">
                  <a16:creationId xmlns:a16="http://schemas.microsoft.com/office/drawing/2014/main" id="{615B33E3-2B1C-F1C8-259B-5E89FB57C014}"/>
                </a:ext>
              </a:extLst>
            </p:cNvPr>
            <p:cNvSpPr/>
            <p:nvPr/>
          </p:nvSpPr>
          <p:spPr>
            <a:xfrm rot="10800000">
              <a:off x="3764249" y="1383126"/>
              <a:ext cx="1024256" cy="484175"/>
            </a:xfrm>
            <a:custGeom>
              <a:avLst/>
              <a:gdLst/>
              <a:ahLst/>
              <a:cxnLst/>
              <a:rect l="l" t="t" r="r" b="b"/>
              <a:pathLst>
                <a:path w="63343" h="19367" extrusionOk="0">
                  <a:moveTo>
                    <a:pt x="12840" y="2677"/>
                  </a:moveTo>
                  <a:cubicBezTo>
                    <a:pt x="22435" y="-112"/>
                    <a:pt x="50657" y="-766"/>
                    <a:pt x="58350" y="922"/>
                  </a:cubicBezTo>
                  <a:cubicBezTo>
                    <a:pt x="66043" y="2610"/>
                    <a:pt x="63697" y="9875"/>
                    <a:pt x="59000" y="12803"/>
                  </a:cubicBezTo>
                  <a:cubicBezTo>
                    <a:pt x="54303" y="15731"/>
                    <a:pt x="39871" y="17680"/>
                    <a:pt x="30168" y="18489"/>
                  </a:cubicBezTo>
                  <a:cubicBezTo>
                    <a:pt x="20465" y="19298"/>
                    <a:pt x="3670" y="20294"/>
                    <a:pt x="782" y="17659"/>
                  </a:cubicBezTo>
                  <a:cubicBezTo>
                    <a:pt x="-2106" y="15024"/>
                    <a:pt x="3245" y="5467"/>
                    <a:pt x="12840" y="267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118" name="Google Shape;1085;p51">
              <a:extLst>
                <a:ext uri="{FF2B5EF4-FFF2-40B4-BE49-F238E27FC236}">
                  <a16:creationId xmlns:a16="http://schemas.microsoft.com/office/drawing/2014/main" id="{7BD34A01-4346-7A68-6B66-59A1F08B9796}"/>
                </a:ext>
              </a:extLst>
            </p:cNvPr>
            <p:cNvSpPr txBox="1"/>
            <p:nvPr/>
          </p:nvSpPr>
          <p:spPr>
            <a:xfrm>
              <a:off x="3844980" y="1359988"/>
              <a:ext cx="909900" cy="3626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bg1">
                      <a:lumMod val="95000"/>
                    </a:schemeClr>
                  </a:solidFill>
                  <a:latin typeface="Karla" panose="020B0004030503030003" pitchFamily="34" charset="77"/>
                  <a:ea typeface="Kanit"/>
                  <a:cs typeface="Kanit"/>
                  <a:sym typeface="Kanit"/>
                </a:rPr>
                <a:t>ITEMS</a:t>
              </a:r>
              <a:endParaRPr sz="1200" dirty="0">
                <a:solidFill>
                  <a:schemeClr val="bg1">
                    <a:lumMod val="95000"/>
                  </a:schemeClr>
                </a:solidFill>
                <a:latin typeface="Karla" panose="020B0004030503030003" pitchFamily="34" charset="77"/>
                <a:ea typeface="Kanit"/>
                <a:cs typeface="Kanit"/>
                <a:sym typeface="Kanit"/>
              </a:endParaRP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CB838F75-409A-BC4A-4D3B-1D9230304717}"/>
              </a:ext>
            </a:extLst>
          </p:cNvPr>
          <p:cNvGrpSpPr/>
          <p:nvPr/>
        </p:nvGrpSpPr>
        <p:grpSpPr>
          <a:xfrm>
            <a:off x="3544843" y="507080"/>
            <a:ext cx="2600569" cy="1933050"/>
            <a:chOff x="3036906" y="288837"/>
            <a:chExt cx="2600569" cy="1933050"/>
          </a:xfrm>
        </p:grpSpPr>
        <p:sp>
          <p:nvSpPr>
            <p:cNvPr id="121" name="Google Shape;1100;p51">
              <a:extLst>
                <a:ext uri="{FF2B5EF4-FFF2-40B4-BE49-F238E27FC236}">
                  <a16:creationId xmlns:a16="http://schemas.microsoft.com/office/drawing/2014/main" id="{B628BAC6-7AC1-3792-1526-8101FC2233D6}"/>
                </a:ext>
              </a:extLst>
            </p:cNvPr>
            <p:cNvSpPr/>
            <p:nvPr/>
          </p:nvSpPr>
          <p:spPr>
            <a:xfrm rot="10800000">
              <a:off x="3036906" y="310278"/>
              <a:ext cx="900614" cy="369544"/>
            </a:xfrm>
            <a:custGeom>
              <a:avLst/>
              <a:gdLst/>
              <a:ahLst/>
              <a:cxnLst/>
              <a:rect l="l" t="t" r="r" b="b"/>
              <a:pathLst>
                <a:path w="63343" h="19367" extrusionOk="0">
                  <a:moveTo>
                    <a:pt x="12840" y="2677"/>
                  </a:moveTo>
                  <a:cubicBezTo>
                    <a:pt x="22435" y="-112"/>
                    <a:pt x="50657" y="-766"/>
                    <a:pt x="58350" y="922"/>
                  </a:cubicBezTo>
                  <a:cubicBezTo>
                    <a:pt x="66043" y="2610"/>
                    <a:pt x="63697" y="9875"/>
                    <a:pt x="59000" y="12803"/>
                  </a:cubicBezTo>
                  <a:cubicBezTo>
                    <a:pt x="54303" y="15731"/>
                    <a:pt x="39871" y="17680"/>
                    <a:pt x="30168" y="18489"/>
                  </a:cubicBezTo>
                  <a:cubicBezTo>
                    <a:pt x="20465" y="19298"/>
                    <a:pt x="3670" y="20294"/>
                    <a:pt x="782" y="17659"/>
                  </a:cubicBezTo>
                  <a:cubicBezTo>
                    <a:pt x="-2106" y="15024"/>
                    <a:pt x="3245" y="5467"/>
                    <a:pt x="12840" y="267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122" name="Google Shape;1080;p51">
              <a:extLst>
                <a:ext uri="{FF2B5EF4-FFF2-40B4-BE49-F238E27FC236}">
                  <a16:creationId xmlns:a16="http://schemas.microsoft.com/office/drawing/2014/main" id="{769FDFF8-C6AF-393A-F2FC-3F92671A8D58}"/>
                </a:ext>
              </a:extLst>
            </p:cNvPr>
            <p:cNvSpPr txBox="1"/>
            <p:nvPr/>
          </p:nvSpPr>
          <p:spPr>
            <a:xfrm>
              <a:off x="3084055" y="288837"/>
              <a:ext cx="800062" cy="2768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bg1">
                      <a:lumMod val="95000"/>
                    </a:schemeClr>
                  </a:solidFill>
                  <a:latin typeface="Playfair Display Medium" pitchFamily="2" charset="77"/>
                  <a:ea typeface="Kanit"/>
                  <a:cs typeface="Kanit"/>
                  <a:sym typeface="Kanit"/>
                </a:rPr>
                <a:t>ROOM</a:t>
              </a:r>
              <a:endParaRPr dirty="0">
                <a:solidFill>
                  <a:schemeClr val="bg1">
                    <a:lumMod val="95000"/>
                  </a:schemeClr>
                </a:solidFill>
                <a:latin typeface="Playfair Display Medium" pitchFamily="2" charset="77"/>
                <a:ea typeface="Kanit"/>
                <a:cs typeface="Kanit"/>
                <a:sym typeface="Kanit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AA492805-FE03-0DB9-D652-2B71C3A50266}"/>
                </a:ext>
              </a:extLst>
            </p:cNvPr>
            <p:cNvSpPr txBox="1"/>
            <p:nvPr/>
          </p:nvSpPr>
          <p:spPr>
            <a:xfrm>
              <a:off x="3391238" y="629470"/>
              <a:ext cx="1736442" cy="959048"/>
            </a:xfrm>
            <a:prstGeom prst="roundRect">
              <a:avLst>
                <a:gd name="adj" fmla="val 7024"/>
              </a:avLst>
            </a:prstGeom>
            <a:solidFill>
              <a:schemeClr val="bg1"/>
            </a:solidFill>
            <a:ln>
              <a:solidFill>
                <a:schemeClr val="accent3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Karla" panose="020B0004030503030003" pitchFamily="34" charset="77"/>
                </a:rPr>
                <a:t>CRUD</a:t>
              </a:r>
            </a:p>
            <a:p>
              <a:pPr marL="171450" indent="-171450">
                <a:buFontTx/>
                <a:buChar char="-"/>
              </a:pPr>
              <a:r>
                <a:rPr lang="en-US" sz="900" dirty="0">
                  <a:latin typeface="Karla" panose="020B0004030503030003" pitchFamily="34" charset="77"/>
                </a:rPr>
                <a:t>Create new rooms</a:t>
              </a:r>
            </a:p>
            <a:p>
              <a:pPr marL="171450" indent="-171450">
                <a:buFontTx/>
                <a:buChar char="-"/>
              </a:pPr>
              <a:r>
                <a:rPr lang="en-US" sz="900" dirty="0">
                  <a:latin typeface="Karla" panose="020B0004030503030003" pitchFamily="34" charset="77"/>
                </a:rPr>
                <a:t>Edit existing rooms</a:t>
              </a:r>
            </a:p>
            <a:p>
              <a:pPr marL="171450" indent="-171450">
                <a:buFontTx/>
                <a:buChar char="-"/>
              </a:pPr>
              <a:r>
                <a:rPr lang="en-US" sz="900" dirty="0">
                  <a:latin typeface="Karla" panose="020B0004030503030003" pitchFamily="34" charset="77"/>
                </a:rPr>
                <a:t>Delete rooms</a:t>
              </a:r>
            </a:p>
            <a:p>
              <a:pPr marL="171450" indent="-171450">
                <a:buFontTx/>
                <a:buChar char="-"/>
              </a:pPr>
              <a:r>
                <a:rPr lang="en-US" sz="900" dirty="0">
                  <a:latin typeface="Karla" panose="020B0004030503030003" pitchFamily="34" charset="77"/>
                </a:rPr>
                <a:t>View rooms</a:t>
              </a:r>
            </a:p>
            <a:p>
              <a:pPr marL="171450" indent="-171450">
                <a:buFontTx/>
                <a:buChar char="-"/>
              </a:pPr>
              <a:r>
                <a:rPr lang="en-US" sz="900" dirty="0">
                  <a:latin typeface="Karla" panose="020B0004030503030003" pitchFamily="34" charset="77"/>
                </a:rPr>
                <a:t>Move location of rooms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3ABF05C-4B90-B458-4C8F-CA22760BFC2E}"/>
                </a:ext>
              </a:extLst>
            </p:cNvPr>
            <p:cNvSpPr txBox="1"/>
            <p:nvPr/>
          </p:nvSpPr>
          <p:spPr>
            <a:xfrm>
              <a:off x="4434096" y="1544302"/>
              <a:ext cx="1203379" cy="677585"/>
            </a:xfrm>
            <a:prstGeom prst="roundRect">
              <a:avLst>
                <a:gd name="adj" fmla="val 8280"/>
              </a:avLst>
            </a:prstGeom>
            <a:solidFill>
              <a:schemeClr val="tx2"/>
            </a:solidFill>
            <a:ln>
              <a:solidFill>
                <a:schemeClr val="accent3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Karla" panose="020B0004030503030003" pitchFamily="34" charset="77"/>
                </a:rPr>
                <a:t>CONTAINS</a:t>
              </a:r>
              <a:r>
                <a:rPr lang="en-US" sz="900" dirty="0">
                  <a:latin typeface="Karla" panose="020B0004030503030003" pitchFamily="34" charset="77"/>
                </a:rPr>
                <a:t>: </a:t>
              </a:r>
            </a:p>
            <a:p>
              <a:pPr marL="171450" indent="-171450">
                <a:buFontTx/>
                <a:buChar char="-"/>
              </a:pPr>
              <a:r>
                <a:rPr lang="en-US" sz="900" dirty="0">
                  <a:latin typeface="Karla" panose="020B0004030503030003" pitchFamily="34" charset="77"/>
                </a:rPr>
                <a:t>Unboxed items</a:t>
              </a:r>
            </a:p>
            <a:p>
              <a:pPr marL="171450" indent="-171450">
                <a:buFontTx/>
                <a:buChar char="-"/>
              </a:pPr>
              <a:r>
                <a:rPr lang="en-US" sz="900" dirty="0">
                  <a:latin typeface="Karla" panose="020B0004030503030003" pitchFamily="34" charset="77"/>
                </a:rPr>
                <a:t>Parent boxes or child boxes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DDC104CB-180B-0042-A163-93C93CB565FC}"/>
              </a:ext>
            </a:extLst>
          </p:cNvPr>
          <p:cNvGrpSpPr/>
          <p:nvPr/>
        </p:nvGrpSpPr>
        <p:grpSpPr>
          <a:xfrm>
            <a:off x="4183476" y="2956735"/>
            <a:ext cx="2722689" cy="1857361"/>
            <a:chOff x="3180873" y="1760842"/>
            <a:chExt cx="2722689" cy="1857361"/>
          </a:xfrm>
        </p:grpSpPr>
        <p:sp>
          <p:nvSpPr>
            <p:cNvPr id="124" name="Google Shape;1100;p51">
              <a:extLst>
                <a:ext uri="{FF2B5EF4-FFF2-40B4-BE49-F238E27FC236}">
                  <a16:creationId xmlns:a16="http://schemas.microsoft.com/office/drawing/2014/main" id="{3DBB1A69-58B7-6065-B820-2E9BB50387A4}"/>
                </a:ext>
              </a:extLst>
            </p:cNvPr>
            <p:cNvSpPr/>
            <p:nvPr/>
          </p:nvSpPr>
          <p:spPr>
            <a:xfrm rot="11048836">
              <a:off x="3200389" y="1760842"/>
              <a:ext cx="1987960" cy="417233"/>
            </a:xfrm>
            <a:custGeom>
              <a:avLst/>
              <a:gdLst/>
              <a:ahLst/>
              <a:cxnLst/>
              <a:rect l="l" t="t" r="r" b="b"/>
              <a:pathLst>
                <a:path w="63343" h="19367" extrusionOk="0">
                  <a:moveTo>
                    <a:pt x="12840" y="2677"/>
                  </a:moveTo>
                  <a:cubicBezTo>
                    <a:pt x="22435" y="-112"/>
                    <a:pt x="50657" y="-766"/>
                    <a:pt x="58350" y="922"/>
                  </a:cubicBezTo>
                  <a:cubicBezTo>
                    <a:pt x="66043" y="2610"/>
                    <a:pt x="63697" y="9875"/>
                    <a:pt x="59000" y="12803"/>
                  </a:cubicBezTo>
                  <a:cubicBezTo>
                    <a:pt x="54303" y="15731"/>
                    <a:pt x="39871" y="17680"/>
                    <a:pt x="30168" y="18489"/>
                  </a:cubicBezTo>
                  <a:cubicBezTo>
                    <a:pt x="20465" y="19298"/>
                    <a:pt x="3670" y="20294"/>
                    <a:pt x="782" y="17659"/>
                  </a:cubicBezTo>
                  <a:cubicBezTo>
                    <a:pt x="-2106" y="15024"/>
                    <a:pt x="3245" y="5467"/>
                    <a:pt x="12840" y="267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125" name="Google Shape;1080;p51">
              <a:extLst>
                <a:ext uri="{FF2B5EF4-FFF2-40B4-BE49-F238E27FC236}">
                  <a16:creationId xmlns:a16="http://schemas.microsoft.com/office/drawing/2014/main" id="{702921BC-1DC0-3582-9198-EE1670A0E86B}"/>
                </a:ext>
              </a:extLst>
            </p:cNvPr>
            <p:cNvSpPr txBox="1"/>
            <p:nvPr/>
          </p:nvSpPr>
          <p:spPr>
            <a:xfrm>
              <a:off x="3180873" y="1770842"/>
              <a:ext cx="2012930" cy="3097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bg1">
                      <a:lumMod val="95000"/>
                    </a:schemeClr>
                  </a:solidFill>
                  <a:latin typeface="Playfair Display Medium" pitchFamily="2" charset="77"/>
                  <a:ea typeface="Kanit"/>
                  <a:cs typeface="Kanit"/>
                  <a:sym typeface="Kanit"/>
                </a:rPr>
                <a:t>BOX (Parent or child)</a:t>
              </a:r>
              <a:endParaRPr dirty="0">
                <a:solidFill>
                  <a:schemeClr val="bg1">
                    <a:lumMod val="95000"/>
                  </a:schemeClr>
                </a:solidFill>
                <a:latin typeface="Playfair Display Medium" pitchFamily="2" charset="77"/>
                <a:ea typeface="Kanit"/>
                <a:cs typeface="Kanit"/>
                <a:sym typeface="Kanit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7D9D02E5-1C42-0218-D01E-7432189DB94C}"/>
                </a:ext>
              </a:extLst>
            </p:cNvPr>
            <p:cNvSpPr txBox="1"/>
            <p:nvPr/>
          </p:nvSpPr>
          <p:spPr>
            <a:xfrm>
              <a:off x="3611139" y="2153689"/>
              <a:ext cx="1987960" cy="1113175"/>
            </a:xfrm>
            <a:prstGeom prst="roundRect">
              <a:avLst>
                <a:gd name="adj" fmla="val 8401"/>
              </a:avLst>
            </a:prstGeom>
            <a:solidFill>
              <a:schemeClr val="bg1"/>
            </a:solidFill>
            <a:ln>
              <a:solidFill>
                <a:schemeClr val="accent3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Karla" panose="020B0004030503030003" pitchFamily="34" charset="77"/>
                </a:rPr>
                <a:t>CRUD</a:t>
              </a:r>
            </a:p>
            <a:p>
              <a:pPr marL="171450" indent="-171450">
                <a:buFontTx/>
                <a:buChar char="-"/>
              </a:pPr>
              <a:r>
                <a:rPr lang="en-US" sz="900" dirty="0">
                  <a:latin typeface="Karla" panose="020B0004030503030003" pitchFamily="34" charset="77"/>
                </a:rPr>
                <a:t>Create new boxes</a:t>
              </a:r>
            </a:p>
            <a:p>
              <a:pPr marL="171450" indent="-171450">
                <a:buFontTx/>
                <a:buChar char="-"/>
              </a:pPr>
              <a:r>
                <a:rPr lang="en-US" sz="900" dirty="0">
                  <a:latin typeface="Karla" panose="020B0004030503030003" pitchFamily="34" charset="77"/>
                </a:rPr>
                <a:t>Move boxes to other rooms</a:t>
              </a:r>
            </a:p>
            <a:p>
              <a:pPr marL="171450" indent="-171450">
                <a:buFontTx/>
                <a:buChar char="-"/>
              </a:pPr>
              <a:r>
                <a:rPr lang="en-US" sz="900" dirty="0">
                  <a:latin typeface="Karla" panose="020B0004030503030003" pitchFamily="34" charset="77"/>
                </a:rPr>
                <a:t>Delete boxes</a:t>
              </a:r>
            </a:p>
            <a:p>
              <a:pPr marL="171450" indent="-171450">
                <a:buFontTx/>
                <a:buChar char="-"/>
              </a:pPr>
              <a:r>
                <a:rPr lang="en-US" sz="900" dirty="0">
                  <a:latin typeface="Karla" panose="020B0004030503030003" pitchFamily="34" charset="77"/>
                </a:rPr>
                <a:t>View boxes</a:t>
              </a:r>
            </a:p>
            <a:p>
              <a:pPr marL="171450" indent="-171450">
                <a:buFontTx/>
                <a:buChar char="-"/>
              </a:pPr>
              <a:r>
                <a:rPr lang="en-US" sz="900" dirty="0">
                  <a:latin typeface="Karla" panose="020B0004030503030003" pitchFamily="34" charset="77"/>
                </a:rPr>
                <a:t>Checked out of room</a:t>
              </a:r>
            </a:p>
            <a:p>
              <a:pPr marL="171450" indent="-171450">
                <a:buFontTx/>
                <a:buChar char="-"/>
              </a:pPr>
              <a:endParaRPr lang="en-US" sz="900" dirty="0">
                <a:latin typeface="Karla" panose="020B0004030503030003" pitchFamily="34" charset="77"/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B35173C-27EF-9649-22D6-E6E5E0F2885E}"/>
                </a:ext>
              </a:extLst>
            </p:cNvPr>
            <p:cNvSpPr txBox="1"/>
            <p:nvPr/>
          </p:nvSpPr>
          <p:spPr>
            <a:xfrm>
              <a:off x="4778308" y="3085815"/>
              <a:ext cx="1125254" cy="532388"/>
            </a:xfrm>
            <a:prstGeom prst="roundRect">
              <a:avLst>
                <a:gd name="adj" fmla="val 8026"/>
              </a:avLst>
            </a:prstGeom>
            <a:solidFill>
              <a:schemeClr val="tx2"/>
            </a:solidFill>
            <a:ln>
              <a:solidFill>
                <a:schemeClr val="accent3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Karla" panose="020B0004030503030003" pitchFamily="34" charset="77"/>
                </a:rPr>
                <a:t>CONTAINS</a:t>
              </a:r>
              <a:r>
                <a:rPr lang="en-US" sz="900" dirty="0">
                  <a:latin typeface="Karla" panose="020B0004030503030003" pitchFamily="34" charset="77"/>
                </a:rPr>
                <a:t>: </a:t>
              </a:r>
            </a:p>
            <a:p>
              <a:pPr marL="171450" indent="-171450">
                <a:buFontTx/>
                <a:buChar char="-"/>
              </a:pPr>
              <a:r>
                <a:rPr lang="en-US" sz="900" dirty="0">
                  <a:latin typeface="Karla" panose="020B0004030503030003" pitchFamily="34" charset="77"/>
                </a:rPr>
                <a:t>Items</a:t>
              </a:r>
            </a:p>
            <a:p>
              <a:pPr marL="171450" indent="-171450">
                <a:buFontTx/>
                <a:buChar char="-"/>
              </a:pPr>
              <a:r>
                <a:rPr lang="en-US" sz="900" dirty="0">
                  <a:latin typeface="Karla" panose="020B0004030503030003" pitchFamily="34" charset="77"/>
                </a:rPr>
                <a:t>Child boxes</a:t>
              </a: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EB55492E-B0A5-CC02-342F-06030E7511CA}"/>
              </a:ext>
            </a:extLst>
          </p:cNvPr>
          <p:cNvGrpSpPr/>
          <p:nvPr/>
        </p:nvGrpSpPr>
        <p:grpSpPr>
          <a:xfrm>
            <a:off x="6239389" y="1074962"/>
            <a:ext cx="2627509" cy="2495524"/>
            <a:chOff x="6124258" y="421742"/>
            <a:chExt cx="2627509" cy="2495524"/>
          </a:xfrm>
        </p:grpSpPr>
        <p:sp>
          <p:nvSpPr>
            <p:cNvPr id="128" name="Google Shape;1100;p51">
              <a:extLst>
                <a:ext uri="{FF2B5EF4-FFF2-40B4-BE49-F238E27FC236}">
                  <a16:creationId xmlns:a16="http://schemas.microsoft.com/office/drawing/2014/main" id="{FA4B98CA-F186-7C29-5946-9787C5330D32}"/>
                </a:ext>
              </a:extLst>
            </p:cNvPr>
            <p:cNvSpPr/>
            <p:nvPr/>
          </p:nvSpPr>
          <p:spPr>
            <a:xfrm rot="10800000">
              <a:off x="6124258" y="440366"/>
              <a:ext cx="900614" cy="369544"/>
            </a:xfrm>
            <a:custGeom>
              <a:avLst/>
              <a:gdLst/>
              <a:ahLst/>
              <a:cxnLst/>
              <a:rect l="l" t="t" r="r" b="b"/>
              <a:pathLst>
                <a:path w="63343" h="19367" extrusionOk="0">
                  <a:moveTo>
                    <a:pt x="12840" y="2677"/>
                  </a:moveTo>
                  <a:cubicBezTo>
                    <a:pt x="22435" y="-112"/>
                    <a:pt x="50657" y="-766"/>
                    <a:pt x="58350" y="922"/>
                  </a:cubicBezTo>
                  <a:cubicBezTo>
                    <a:pt x="66043" y="2610"/>
                    <a:pt x="63697" y="9875"/>
                    <a:pt x="59000" y="12803"/>
                  </a:cubicBezTo>
                  <a:cubicBezTo>
                    <a:pt x="54303" y="15731"/>
                    <a:pt x="39871" y="17680"/>
                    <a:pt x="30168" y="18489"/>
                  </a:cubicBezTo>
                  <a:cubicBezTo>
                    <a:pt x="20465" y="19298"/>
                    <a:pt x="3670" y="20294"/>
                    <a:pt x="782" y="17659"/>
                  </a:cubicBezTo>
                  <a:cubicBezTo>
                    <a:pt x="-2106" y="15024"/>
                    <a:pt x="3245" y="5467"/>
                    <a:pt x="12840" y="267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129" name="Google Shape;1080;p51">
              <a:extLst>
                <a:ext uri="{FF2B5EF4-FFF2-40B4-BE49-F238E27FC236}">
                  <a16:creationId xmlns:a16="http://schemas.microsoft.com/office/drawing/2014/main" id="{F0F26EF0-30C6-598E-6686-3C2BFA2955CE}"/>
                </a:ext>
              </a:extLst>
            </p:cNvPr>
            <p:cNvSpPr txBox="1"/>
            <p:nvPr/>
          </p:nvSpPr>
          <p:spPr>
            <a:xfrm>
              <a:off x="6124258" y="421742"/>
              <a:ext cx="800062" cy="2768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bg1">
                      <a:lumMod val="95000"/>
                    </a:schemeClr>
                  </a:solidFill>
                  <a:latin typeface="Playfair Display Medium" pitchFamily="2" charset="77"/>
                  <a:ea typeface="Kanit"/>
                  <a:cs typeface="Kanit"/>
                  <a:sym typeface="Kanit"/>
                </a:rPr>
                <a:t>ITEMS</a:t>
              </a:r>
              <a:endParaRPr dirty="0">
                <a:solidFill>
                  <a:schemeClr val="bg1">
                    <a:lumMod val="95000"/>
                  </a:schemeClr>
                </a:solidFill>
                <a:latin typeface="Playfair Display Medium" pitchFamily="2" charset="77"/>
                <a:ea typeface="Kanit"/>
                <a:cs typeface="Kanit"/>
                <a:sym typeface="Kanit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231F0DE-1A65-6574-C03D-162DD7352853}"/>
                </a:ext>
              </a:extLst>
            </p:cNvPr>
            <p:cNvSpPr txBox="1"/>
            <p:nvPr/>
          </p:nvSpPr>
          <p:spPr>
            <a:xfrm>
              <a:off x="6571438" y="751581"/>
              <a:ext cx="1617702" cy="1235154"/>
            </a:xfrm>
            <a:prstGeom prst="roundRect">
              <a:avLst>
                <a:gd name="adj" fmla="val 6287"/>
              </a:avLst>
            </a:prstGeom>
            <a:solidFill>
              <a:schemeClr val="bg1"/>
            </a:solidFill>
            <a:ln>
              <a:solidFill>
                <a:schemeClr val="accent3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Karla" panose="020B0004030503030003" pitchFamily="34" charset="77"/>
                </a:rPr>
                <a:t>CRUD</a:t>
              </a:r>
            </a:p>
            <a:p>
              <a:pPr marL="171450" indent="-171450">
                <a:buFontTx/>
                <a:buChar char="-"/>
              </a:pPr>
              <a:r>
                <a:rPr lang="en-US" sz="900" dirty="0">
                  <a:latin typeface="Karla" panose="020B0004030503030003" pitchFamily="34" charset="77"/>
                </a:rPr>
                <a:t>Create new items</a:t>
              </a:r>
            </a:p>
            <a:p>
              <a:pPr marL="171450" indent="-171450">
                <a:buFontTx/>
                <a:buChar char="-"/>
              </a:pPr>
              <a:r>
                <a:rPr lang="en-US" sz="900" dirty="0">
                  <a:latin typeface="Karla" panose="020B0004030503030003" pitchFamily="34" charset="77"/>
                </a:rPr>
                <a:t>Edit existing items</a:t>
              </a:r>
            </a:p>
            <a:p>
              <a:pPr marL="171450" indent="-171450">
                <a:buFontTx/>
                <a:buChar char="-"/>
              </a:pPr>
              <a:r>
                <a:rPr lang="en-US" sz="900" dirty="0">
                  <a:latin typeface="Karla" panose="020B0004030503030003" pitchFamily="34" charset="77"/>
                </a:rPr>
                <a:t>Delete items</a:t>
              </a:r>
            </a:p>
            <a:p>
              <a:pPr marL="171450" indent="-171450">
                <a:buFontTx/>
                <a:buChar char="-"/>
              </a:pPr>
              <a:r>
                <a:rPr lang="en-US" sz="900" dirty="0">
                  <a:latin typeface="Karla" panose="020B0004030503030003" pitchFamily="34" charset="77"/>
                </a:rPr>
                <a:t>Move items to different room or box</a:t>
              </a:r>
            </a:p>
            <a:p>
              <a:pPr marL="171450" indent="-171450">
                <a:buFontTx/>
                <a:buChar char="-"/>
              </a:pPr>
              <a:r>
                <a:rPr lang="en-US" sz="900" dirty="0">
                  <a:latin typeface="Karla" panose="020B0004030503030003" pitchFamily="34" charset="77"/>
                </a:rPr>
                <a:t>View items</a:t>
              </a:r>
            </a:p>
            <a:p>
              <a:pPr marL="171450" indent="-171450">
                <a:buFontTx/>
                <a:buChar char="-"/>
              </a:pPr>
              <a:r>
                <a:rPr lang="en-US" sz="900" dirty="0">
                  <a:latin typeface="Karla" panose="020B0004030503030003" pitchFamily="34" charset="77"/>
                </a:rPr>
                <a:t>Can be checked out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8AA4D91F-F23B-AFD9-A9CE-A3DFC25F8DE5}"/>
                </a:ext>
              </a:extLst>
            </p:cNvPr>
            <p:cNvSpPr txBox="1"/>
            <p:nvPr/>
          </p:nvSpPr>
          <p:spPr>
            <a:xfrm>
              <a:off x="7626513" y="1949288"/>
              <a:ext cx="1125254" cy="967978"/>
            </a:xfrm>
            <a:prstGeom prst="roundRect">
              <a:avLst>
                <a:gd name="adj" fmla="val 7954"/>
              </a:avLst>
            </a:prstGeom>
            <a:solidFill>
              <a:schemeClr val="tx2"/>
            </a:solidFill>
            <a:ln>
              <a:solidFill>
                <a:schemeClr val="accent3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Karla" panose="020B0004030503030003" pitchFamily="34" charset="77"/>
                </a:rPr>
                <a:t>FIELDS</a:t>
              </a:r>
              <a:r>
                <a:rPr lang="en-US" sz="900" dirty="0">
                  <a:latin typeface="Karla" panose="020B0004030503030003" pitchFamily="34" charset="77"/>
                </a:rPr>
                <a:t>: </a:t>
              </a:r>
            </a:p>
            <a:p>
              <a:pPr marL="171450" indent="-171450">
                <a:buFontTx/>
                <a:buChar char="-"/>
              </a:pPr>
              <a:r>
                <a:rPr lang="en-US" sz="900" dirty="0">
                  <a:latin typeface="Karla" panose="020B0004030503030003" pitchFamily="34" charset="77"/>
                </a:rPr>
                <a:t>Name</a:t>
              </a:r>
            </a:p>
            <a:p>
              <a:pPr marL="171450" indent="-171450">
                <a:buFontTx/>
                <a:buChar char="-"/>
              </a:pPr>
              <a:r>
                <a:rPr lang="en-US" sz="900" dirty="0">
                  <a:latin typeface="Karla" panose="020B0004030503030003" pitchFamily="34" charset="77"/>
                </a:rPr>
                <a:t>Quantity</a:t>
              </a:r>
            </a:p>
            <a:p>
              <a:pPr marL="171450" indent="-171450">
                <a:buFontTx/>
                <a:buChar char="-"/>
              </a:pPr>
              <a:r>
                <a:rPr lang="en-US" sz="900" dirty="0">
                  <a:latin typeface="Karla" panose="020B0004030503030003" pitchFamily="34" charset="77"/>
                </a:rPr>
                <a:t>Value</a:t>
              </a:r>
            </a:p>
            <a:p>
              <a:pPr marL="171450" indent="-171450">
                <a:buFontTx/>
                <a:buChar char="-"/>
              </a:pPr>
              <a:r>
                <a:rPr lang="en-US" sz="900" dirty="0">
                  <a:latin typeface="Karla" panose="020B0004030503030003" pitchFamily="34" charset="77"/>
                </a:rPr>
                <a:t>Description</a:t>
              </a:r>
            </a:p>
            <a:p>
              <a:pPr marL="171450" indent="-171450">
                <a:buFontTx/>
                <a:buChar char="-"/>
              </a:pPr>
              <a:r>
                <a:rPr lang="en-US" sz="900" dirty="0">
                  <a:latin typeface="Karla" panose="020B0004030503030003" pitchFamily="34" charset="77"/>
                </a:rPr>
                <a:t>keywords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86512ABA-8B9D-903E-C3D7-263AFD78E809}"/>
              </a:ext>
            </a:extLst>
          </p:cNvPr>
          <p:cNvGrpSpPr/>
          <p:nvPr/>
        </p:nvGrpSpPr>
        <p:grpSpPr>
          <a:xfrm>
            <a:off x="43802" y="177592"/>
            <a:ext cx="2733890" cy="885789"/>
            <a:chOff x="-382" y="36173"/>
            <a:chExt cx="2546153" cy="733337"/>
          </a:xfrm>
        </p:grpSpPr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029F453D-91CD-2CB0-5EA9-4F767A56F348}"/>
                </a:ext>
              </a:extLst>
            </p:cNvPr>
            <p:cNvGrpSpPr/>
            <p:nvPr/>
          </p:nvGrpSpPr>
          <p:grpSpPr>
            <a:xfrm>
              <a:off x="-382" y="36173"/>
              <a:ext cx="1279158" cy="566235"/>
              <a:chOff x="150985" y="46814"/>
              <a:chExt cx="1279158" cy="566235"/>
            </a:xfrm>
          </p:grpSpPr>
          <p:sp>
            <p:nvSpPr>
              <p:cNvPr id="135" name="Google Shape;1100;p51">
                <a:extLst>
                  <a:ext uri="{FF2B5EF4-FFF2-40B4-BE49-F238E27FC236}">
                    <a16:creationId xmlns:a16="http://schemas.microsoft.com/office/drawing/2014/main" id="{829A15A6-5D58-8173-507E-2A32FC119BD7}"/>
                  </a:ext>
                </a:extLst>
              </p:cNvPr>
              <p:cNvSpPr/>
              <p:nvPr/>
            </p:nvSpPr>
            <p:spPr>
              <a:xfrm rot="10800000">
                <a:off x="150985" y="46814"/>
                <a:ext cx="1279158" cy="566235"/>
              </a:xfrm>
              <a:custGeom>
                <a:avLst/>
                <a:gdLst/>
                <a:ahLst/>
                <a:cxnLst/>
                <a:rect l="l" t="t" r="r" b="b"/>
                <a:pathLst>
                  <a:path w="63343" h="19367" extrusionOk="0">
                    <a:moveTo>
                      <a:pt x="12840" y="2677"/>
                    </a:moveTo>
                    <a:cubicBezTo>
                      <a:pt x="22435" y="-112"/>
                      <a:pt x="50657" y="-766"/>
                      <a:pt x="58350" y="922"/>
                    </a:cubicBezTo>
                    <a:cubicBezTo>
                      <a:pt x="66043" y="2610"/>
                      <a:pt x="63697" y="9875"/>
                      <a:pt x="59000" y="12803"/>
                    </a:cubicBezTo>
                    <a:cubicBezTo>
                      <a:pt x="54303" y="15731"/>
                      <a:pt x="39871" y="17680"/>
                      <a:pt x="30168" y="18489"/>
                    </a:cubicBezTo>
                    <a:cubicBezTo>
                      <a:pt x="20465" y="19298"/>
                      <a:pt x="3670" y="20294"/>
                      <a:pt x="782" y="17659"/>
                    </a:cubicBezTo>
                    <a:cubicBezTo>
                      <a:pt x="-2106" y="15024"/>
                      <a:pt x="3245" y="5467"/>
                      <a:pt x="12840" y="267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</p:sp>
          <p:sp>
            <p:nvSpPr>
              <p:cNvPr id="136" name="Google Shape;1080;p51">
                <a:extLst>
                  <a:ext uri="{FF2B5EF4-FFF2-40B4-BE49-F238E27FC236}">
                    <a16:creationId xmlns:a16="http://schemas.microsoft.com/office/drawing/2014/main" id="{659E340D-3DA9-8A15-1FA2-FD2EA41C6C3A}"/>
                  </a:ext>
                </a:extLst>
              </p:cNvPr>
              <p:cNvSpPr txBox="1"/>
              <p:nvPr/>
            </p:nvSpPr>
            <p:spPr>
              <a:xfrm>
                <a:off x="215963" y="164544"/>
                <a:ext cx="1171835" cy="3882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dirty="0">
                    <a:solidFill>
                      <a:schemeClr val="bg1">
                        <a:lumMod val="95000"/>
                      </a:schemeClr>
                    </a:solidFill>
                    <a:latin typeface="Playfair Display Medium" pitchFamily="2" charset="77"/>
                    <a:ea typeface="Kanit"/>
                    <a:cs typeface="Kanit"/>
                    <a:sym typeface="Kanit"/>
                  </a:rPr>
                  <a:t>LOCATION</a:t>
                </a:r>
                <a:endParaRPr sz="1200" dirty="0">
                  <a:solidFill>
                    <a:schemeClr val="bg1">
                      <a:lumMod val="95000"/>
                    </a:schemeClr>
                  </a:solidFill>
                  <a:latin typeface="Playfair Display Medium" pitchFamily="2" charset="77"/>
                  <a:ea typeface="Kanit"/>
                  <a:cs typeface="Kanit"/>
                  <a:sym typeface="Kanit"/>
                </a:endParaRPr>
              </a:p>
            </p:txBody>
          </p:sp>
        </p:grp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A0CEC8D2-7295-BDDE-5FC7-9F0F07F2CEB0}"/>
                </a:ext>
              </a:extLst>
            </p:cNvPr>
            <p:cNvSpPr txBox="1"/>
            <p:nvPr/>
          </p:nvSpPr>
          <p:spPr>
            <a:xfrm>
              <a:off x="1186501" y="177494"/>
              <a:ext cx="1359270" cy="592016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>
                  <a:lumMod val="9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Karla" panose="020B0004030503030003" pitchFamily="34" charset="77"/>
                </a:rPr>
                <a:t>CONTAINS: </a:t>
              </a:r>
            </a:p>
            <a:p>
              <a:pPr marL="171450" indent="-171450">
                <a:buFontTx/>
                <a:buChar char="-"/>
              </a:pPr>
              <a:r>
                <a:rPr lang="en-US" sz="900" dirty="0">
                  <a:latin typeface="Karla" panose="020B0004030503030003" pitchFamily="34" charset="77"/>
                </a:rPr>
                <a:t>Rooms</a:t>
              </a:r>
            </a:p>
            <a:p>
              <a:pPr marL="171450" indent="-171450">
                <a:buFontTx/>
                <a:buChar char="-"/>
              </a:pPr>
              <a:r>
                <a:rPr lang="en-US" sz="900" dirty="0">
                  <a:latin typeface="Karla" panose="020B0004030503030003" pitchFamily="34" charset="77"/>
                </a:rPr>
                <a:t>Boxes</a:t>
              </a:r>
            </a:p>
            <a:p>
              <a:pPr marL="171450" indent="-171450">
                <a:buFontTx/>
                <a:buChar char="-"/>
              </a:pPr>
              <a:r>
                <a:rPr lang="en-US" sz="900" dirty="0">
                  <a:latin typeface="Karla" panose="020B0004030503030003" pitchFamily="34" charset="77"/>
                </a:rPr>
                <a:t>Unboxed items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5822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AD5D50E1-E37C-CF80-9FB6-29ACBCE8FCA3}"/>
              </a:ext>
            </a:extLst>
          </p:cNvPr>
          <p:cNvGrpSpPr/>
          <p:nvPr/>
        </p:nvGrpSpPr>
        <p:grpSpPr>
          <a:xfrm>
            <a:off x="4782824" y="381560"/>
            <a:ext cx="3876828" cy="4117437"/>
            <a:chOff x="162272" y="90246"/>
            <a:chExt cx="3876828" cy="4117437"/>
          </a:xfrm>
        </p:grpSpPr>
        <p:grpSp>
          <p:nvGrpSpPr>
            <p:cNvPr id="2" name="Google Shape;1157;p52">
              <a:extLst>
                <a:ext uri="{FF2B5EF4-FFF2-40B4-BE49-F238E27FC236}">
                  <a16:creationId xmlns:a16="http://schemas.microsoft.com/office/drawing/2014/main" id="{8B64D603-FA1B-1147-15D1-3E0B7DE562F2}"/>
                </a:ext>
              </a:extLst>
            </p:cNvPr>
            <p:cNvGrpSpPr/>
            <p:nvPr/>
          </p:nvGrpSpPr>
          <p:grpSpPr>
            <a:xfrm>
              <a:off x="162372" y="90246"/>
              <a:ext cx="2584352" cy="1487768"/>
              <a:chOff x="685475" y="1338279"/>
              <a:chExt cx="2584352" cy="1487768"/>
            </a:xfrm>
          </p:grpSpPr>
          <p:sp>
            <p:nvSpPr>
              <p:cNvPr id="3" name="Google Shape;1158;p52">
                <a:extLst>
                  <a:ext uri="{FF2B5EF4-FFF2-40B4-BE49-F238E27FC236}">
                    <a16:creationId xmlns:a16="http://schemas.microsoft.com/office/drawing/2014/main" id="{7242326D-A043-2519-A9D7-EC68F5A8B95F}"/>
                  </a:ext>
                </a:extLst>
              </p:cNvPr>
              <p:cNvSpPr/>
              <p:nvPr/>
            </p:nvSpPr>
            <p:spPr>
              <a:xfrm>
                <a:off x="963575" y="1657375"/>
                <a:ext cx="1962900" cy="7752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50000"/>
                    </a:schemeClr>
                  </a:solidFill>
                  <a:latin typeface="Karla" panose="020B0004030503030003" pitchFamily="34" charset="77"/>
                </a:endParaRPr>
              </a:p>
            </p:txBody>
          </p:sp>
          <p:sp>
            <p:nvSpPr>
              <p:cNvPr id="4" name="Google Shape;1159;p52">
                <a:extLst>
                  <a:ext uri="{FF2B5EF4-FFF2-40B4-BE49-F238E27FC236}">
                    <a16:creationId xmlns:a16="http://schemas.microsoft.com/office/drawing/2014/main" id="{47A132B1-B073-EB8D-F725-3272C14F25F1}"/>
                  </a:ext>
                </a:extLst>
              </p:cNvPr>
              <p:cNvSpPr/>
              <p:nvPr/>
            </p:nvSpPr>
            <p:spPr>
              <a:xfrm rot="-10523666" flipH="1">
                <a:off x="733233" y="1436123"/>
                <a:ext cx="2488837" cy="1292082"/>
              </a:xfrm>
              <a:custGeom>
                <a:avLst/>
                <a:gdLst/>
                <a:ahLst/>
                <a:cxnLst/>
                <a:rect l="l" t="t" r="r" b="b"/>
                <a:pathLst>
                  <a:path w="82071" h="72795" extrusionOk="0">
                    <a:moveTo>
                      <a:pt x="34596" y="1"/>
                    </a:moveTo>
                    <a:cubicBezTo>
                      <a:pt x="10896" y="1"/>
                      <a:pt x="1" y="14348"/>
                      <a:pt x="1" y="34124"/>
                    </a:cubicBezTo>
                    <a:cubicBezTo>
                      <a:pt x="1" y="55217"/>
                      <a:pt x="17829" y="72795"/>
                      <a:pt x="38880" y="72795"/>
                    </a:cubicBezTo>
                    <a:cubicBezTo>
                      <a:pt x="59973" y="72795"/>
                      <a:pt x="82071" y="71790"/>
                      <a:pt x="82071" y="50697"/>
                    </a:cubicBezTo>
                    <a:cubicBezTo>
                      <a:pt x="82071" y="29646"/>
                      <a:pt x="71022" y="2526"/>
                      <a:pt x="39341" y="182"/>
                    </a:cubicBezTo>
                    <a:cubicBezTo>
                      <a:pt x="37706" y="61"/>
                      <a:pt x="36124" y="1"/>
                      <a:pt x="34596" y="1"/>
                    </a:cubicBezTo>
                    <a:close/>
                  </a:path>
                </a:pathLst>
              </a:custGeom>
              <a:solidFill>
                <a:schemeClr val="accent5">
                  <a:lumMod val="25000"/>
                  <a:lumOff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chemeClr val="tx1">
                      <a:lumMod val="50000"/>
                    </a:schemeClr>
                  </a:solidFill>
                  <a:latin typeface="Karla" panose="020B0004030503030003" pitchFamily="34" charset="77"/>
                </a:endParaRPr>
              </a:p>
            </p:txBody>
          </p:sp>
        </p:grpSp>
        <p:sp>
          <p:nvSpPr>
            <p:cNvPr id="5" name="Google Shape;1142;p52">
              <a:extLst>
                <a:ext uri="{FF2B5EF4-FFF2-40B4-BE49-F238E27FC236}">
                  <a16:creationId xmlns:a16="http://schemas.microsoft.com/office/drawing/2014/main" id="{3FBB9CF4-08FB-8376-479D-8694E37BE04A}"/>
                </a:ext>
              </a:extLst>
            </p:cNvPr>
            <p:cNvSpPr txBox="1"/>
            <p:nvPr/>
          </p:nvSpPr>
          <p:spPr>
            <a:xfrm>
              <a:off x="473097" y="766275"/>
              <a:ext cx="1962900" cy="61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chemeClr val="tx1">
                      <a:lumMod val="50000"/>
                    </a:schemeClr>
                  </a:solidFill>
                  <a:latin typeface="Karla" panose="020B0004030503030003" pitchFamily="34" charset="77"/>
                  <a:ea typeface="Nunito"/>
                  <a:cs typeface="Nunito"/>
                  <a:sym typeface="Nunito"/>
                </a:rPr>
                <a:t>ASSOCIATED WITH A LOCATION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chemeClr val="tx1">
                      <a:lumMod val="50000"/>
                    </a:schemeClr>
                  </a:solidFill>
                  <a:latin typeface="Karla" panose="020B0004030503030003" pitchFamily="34" charset="77"/>
                  <a:ea typeface="Nunito"/>
                  <a:cs typeface="Nunito"/>
                  <a:sym typeface="Nunito"/>
                </a:rPr>
                <a:t>&amp; USER</a:t>
              </a:r>
              <a:endParaRPr sz="1100" dirty="0">
                <a:solidFill>
                  <a:schemeClr val="tx1">
                    <a:lumMod val="50000"/>
                  </a:schemeClr>
                </a:solidFill>
                <a:latin typeface="Karla" panose="020B0004030503030003" pitchFamily="34" charset="77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" name="Google Shape;1156;p52">
              <a:extLst>
                <a:ext uri="{FF2B5EF4-FFF2-40B4-BE49-F238E27FC236}">
                  <a16:creationId xmlns:a16="http://schemas.microsoft.com/office/drawing/2014/main" id="{863AC928-FCB7-AC58-DD69-19CFAB1497D6}"/>
                </a:ext>
              </a:extLst>
            </p:cNvPr>
            <p:cNvSpPr txBox="1"/>
            <p:nvPr/>
          </p:nvSpPr>
          <p:spPr>
            <a:xfrm>
              <a:off x="473097" y="262875"/>
              <a:ext cx="1962900" cy="50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chemeClr val="tx1">
                      <a:lumMod val="50000"/>
                    </a:schemeClr>
                  </a:solidFill>
                  <a:latin typeface="Playfair Display Black" pitchFamily="2" charset="77"/>
                  <a:ea typeface="Kanit"/>
                  <a:cs typeface="Kanit"/>
                  <a:sym typeface="Kanit"/>
                </a:rPr>
                <a:t>ROOMS</a:t>
              </a:r>
              <a:endParaRPr sz="2800" dirty="0">
                <a:solidFill>
                  <a:schemeClr val="tx1">
                    <a:lumMod val="50000"/>
                  </a:schemeClr>
                </a:solidFill>
                <a:latin typeface="Playfair Display Black" pitchFamily="2" charset="77"/>
                <a:ea typeface="Kanit"/>
                <a:cs typeface="Kanit"/>
                <a:sym typeface="Kanit"/>
              </a:endParaRPr>
            </a:p>
          </p:txBody>
        </p:sp>
        <p:grpSp>
          <p:nvGrpSpPr>
            <p:cNvPr id="7" name="Google Shape;2620;p47">
              <a:extLst>
                <a:ext uri="{FF2B5EF4-FFF2-40B4-BE49-F238E27FC236}">
                  <a16:creationId xmlns:a16="http://schemas.microsoft.com/office/drawing/2014/main" id="{C2AB4FB4-B227-6F27-AA0F-9021A86E9905}"/>
                </a:ext>
              </a:extLst>
            </p:cNvPr>
            <p:cNvGrpSpPr/>
            <p:nvPr/>
          </p:nvGrpSpPr>
          <p:grpSpPr>
            <a:xfrm>
              <a:off x="162273" y="1582589"/>
              <a:ext cx="1761963" cy="1157755"/>
              <a:chOff x="2771600" y="526920"/>
              <a:chExt cx="3480300" cy="1145236"/>
            </a:xfrm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8" name="Google Shape;2621;p47">
                <a:extLst>
                  <a:ext uri="{FF2B5EF4-FFF2-40B4-BE49-F238E27FC236}">
                    <a16:creationId xmlns:a16="http://schemas.microsoft.com/office/drawing/2014/main" id="{AA4AC8C1-0B81-6EC0-5DFB-0E5991D555C2}"/>
                  </a:ext>
                </a:extLst>
              </p:cNvPr>
              <p:cNvSpPr/>
              <p:nvPr/>
            </p:nvSpPr>
            <p:spPr>
              <a:xfrm>
                <a:off x="2771600" y="526920"/>
                <a:ext cx="3480300" cy="1145236"/>
              </a:xfrm>
              <a:prstGeom prst="roundRect">
                <a:avLst>
                  <a:gd name="adj" fmla="val 16667"/>
                </a:avLst>
              </a:prstGeom>
              <a:solidFill>
                <a:schemeClr val="accent5">
                  <a:lumMod val="50000"/>
                  <a:lumOff val="50000"/>
                </a:schemeClr>
              </a:solidFill>
              <a:ln w="9525" cap="flat" cmpd="sng">
                <a:solidFill>
                  <a:schemeClr val="accent5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50000"/>
                    </a:schemeClr>
                  </a:solidFill>
                  <a:latin typeface="Karla" panose="020B0004030503030003" pitchFamily="34" charset="77"/>
                </a:endParaRPr>
              </a:p>
            </p:txBody>
          </p:sp>
          <p:sp>
            <p:nvSpPr>
              <p:cNvPr id="9" name="Google Shape;2622;p47">
                <a:extLst>
                  <a:ext uri="{FF2B5EF4-FFF2-40B4-BE49-F238E27FC236}">
                    <a16:creationId xmlns:a16="http://schemas.microsoft.com/office/drawing/2014/main" id="{2361B96B-ADC8-85D6-BEDA-5BCA557A0DC5}"/>
                  </a:ext>
                </a:extLst>
              </p:cNvPr>
              <p:cNvSpPr/>
              <p:nvPr/>
            </p:nvSpPr>
            <p:spPr>
              <a:xfrm>
                <a:off x="2849650" y="606775"/>
                <a:ext cx="3324000" cy="98550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 dirty="0">
                    <a:solidFill>
                      <a:schemeClr val="tx1">
                        <a:lumMod val="50000"/>
                      </a:schemeClr>
                    </a:solidFill>
                    <a:latin typeface="Karla" panose="020B0004030503030003" pitchFamily="34" charset="77"/>
                  </a:rPr>
                  <a:t>CREATE ROOM</a:t>
                </a:r>
              </a:p>
              <a:p>
                <a:pPr marL="285750" lvl="0" indent="-285750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900" dirty="0">
                    <a:solidFill>
                      <a:schemeClr val="tx1">
                        <a:lumMod val="50000"/>
                      </a:schemeClr>
                    </a:solidFill>
                    <a:latin typeface="Karla" panose="020B0004030503030003" pitchFamily="34" charset="77"/>
                  </a:rPr>
                  <a:t>Name</a:t>
                </a:r>
              </a:p>
              <a:p>
                <a:pPr marL="285750" lvl="0" indent="-285750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900" dirty="0">
                    <a:solidFill>
                      <a:schemeClr val="tx1">
                        <a:lumMod val="50000"/>
                      </a:schemeClr>
                    </a:solidFill>
                    <a:latin typeface="Karla" panose="020B0004030503030003" pitchFamily="34" charset="77"/>
                  </a:rPr>
                  <a:t>Location</a:t>
                </a:r>
              </a:p>
              <a:p>
                <a:pPr marL="285750" lvl="0" indent="-285750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900" dirty="0">
                    <a:solidFill>
                      <a:schemeClr val="tx1">
                        <a:lumMod val="50000"/>
                      </a:schemeClr>
                    </a:solidFill>
                    <a:latin typeface="Karla" panose="020B0004030503030003" pitchFamily="34" charset="77"/>
                  </a:rPr>
                  <a:t>Photo</a:t>
                </a:r>
              </a:p>
              <a:p>
                <a:pPr marL="285750" lvl="0" indent="-285750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900" dirty="0">
                    <a:solidFill>
                      <a:schemeClr val="tx1">
                        <a:lumMod val="50000"/>
                      </a:schemeClr>
                    </a:solidFill>
                    <a:latin typeface="Karla" panose="020B0004030503030003" pitchFamily="34" charset="77"/>
                  </a:rPr>
                  <a:t>Label</a:t>
                </a:r>
              </a:p>
            </p:txBody>
          </p:sp>
        </p:grpSp>
        <p:grpSp>
          <p:nvGrpSpPr>
            <p:cNvPr id="44" name="Google Shape;2620;p47">
              <a:extLst>
                <a:ext uri="{FF2B5EF4-FFF2-40B4-BE49-F238E27FC236}">
                  <a16:creationId xmlns:a16="http://schemas.microsoft.com/office/drawing/2014/main" id="{5C0D9C68-E746-1F02-8D20-60C3BAEB2948}"/>
                </a:ext>
              </a:extLst>
            </p:cNvPr>
            <p:cNvGrpSpPr/>
            <p:nvPr/>
          </p:nvGrpSpPr>
          <p:grpSpPr>
            <a:xfrm>
              <a:off x="162272" y="3049928"/>
              <a:ext cx="1761963" cy="1157755"/>
              <a:chOff x="2771600" y="526920"/>
              <a:chExt cx="3480300" cy="1145236"/>
            </a:xfrm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45" name="Google Shape;2621;p47">
                <a:extLst>
                  <a:ext uri="{FF2B5EF4-FFF2-40B4-BE49-F238E27FC236}">
                    <a16:creationId xmlns:a16="http://schemas.microsoft.com/office/drawing/2014/main" id="{B1A34BD8-D19A-8BEA-B8C5-561273714BBF}"/>
                  </a:ext>
                </a:extLst>
              </p:cNvPr>
              <p:cNvSpPr/>
              <p:nvPr/>
            </p:nvSpPr>
            <p:spPr>
              <a:xfrm>
                <a:off x="2771600" y="526920"/>
                <a:ext cx="3480300" cy="1145236"/>
              </a:xfrm>
              <a:prstGeom prst="roundRect">
                <a:avLst>
                  <a:gd name="adj" fmla="val 16667"/>
                </a:avLst>
              </a:prstGeom>
              <a:solidFill>
                <a:schemeClr val="accent5">
                  <a:lumMod val="50000"/>
                  <a:lumOff val="50000"/>
                </a:schemeClr>
              </a:solidFill>
              <a:ln w="9525" cap="flat" cmpd="sng">
                <a:solidFill>
                  <a:schemeClr val="accent5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50000"/>
                    </a:schemeClr>
                  </a:solidFill>
                  <a:latin typeface="Karla" panose="020B0004030503030003" pitchFamily="34" charset="77"/>
                </a:endParaRPr>
              </a:p>
            </p:txBody>
          </p:sp>
          <p:sp>
            <p:nvSpPr>
              <p:cNvPr id="46" name="Google Shape;2622;p47">
                <a:extLst>
                  <a:ext uri="{FF2B5EF4-FFF2-40B4-BE49-F238E27FC236}">
                    <a16:creationId xmlns:a16="http://schemas.microsoft.com/office/drawing/2014/main" id="{2DB0AA28-9129-5F47-89FC-7487EABD7C67}"/>
                  </a:ext>
                </a:extLst>
              </p:cNvPr>
              <p:cNvSpPr/>
              <p:nvPr/>
            </p:nvSpPr>
            <p:spPr>
              <a:xfrm>
                <a:off x="2849650" y="606775"/>
                <a:ext cx="3324000" cy="98550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00" dirty="0">
                    <a:solidFill>
                      <a:schemeClr val="tx1">
                        <a:lumMod val="50000"/>
                      </a:schemeClr>
                    </a:solidFill>
                    <a:latin typeface="Karla" panose="020B0004030503030003" pitchFamily="34" charset="77"/>
                  </a:rPr>
                  <a:t>EDIT A ROOM</a:t>
                </a:r>
              </a:p>
              <a:p>
                <a:pPr marL="171450" lvl="0" indent="-171450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900" dirty="0">
                    <a:solidFill>
                      <a:schemeClr val="tx1">
                        <a:lumMod val="50000"/>
                      </a:schemeClr>
                    </a:solidFill>
                    <a:latin typeface="Karla" panose="020B0004030503030003" pitchFamily="34" charset="77"/>
                  </a:rPr>
                  <a:t>Move to different location</a:t>
                </a:r>
              </a:p>
              <a:p>
                <a:pPr marL="171450" lvl="0" indent="-171450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900" dirty="0">
                    <a:solidFill>
                      <a:schemeClr val="tx1">
                        <a:lumMod val="50000"/>
                      </a:schemeClr>
                    </a:solidFill>
                    <a:latin typeface="Karla" panose="020B0004030503030003" pitchFamily="34" charset="77"/>
                  </a:rPr>
                  <a:t>Update name</a:t>
                </a:r>
              </a:p>
              <a:p>
                <a:pPr marL="171450" lvl="0" indent="-171450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900" dirty="0">
                    <a:solidFill>
                      <a:schemeClr val="tx1">
                        <a:lumMod val="50000"/>
                      </a:schemeClr>
                    </a:solidFill>
                    <a:latin typeface="Karla" panose="020B0004030503030003" pitchFamily="34" charset="77"/>
                  </a:rPr>
                  <a:t>Update photo</a:t>
                </a:r>
              </a:p>
              <a:p>
                <a:pPr marL="171450" lvl="0" indent="-171450" algn="ctr" rtl="0">
                  <a:spcBef>
                    <a:spcPts val="0"/>
                  </a:spcBef>
                  <a:spcAft>
                    <a:spcPts val="0"/>
                  </a:spcAft>
                  <a:buFontTx/>
                  <a:buChar char="-"/>
                </a:pPr>
                <a:endParaRPr lang="en-US" sz="900" dirty="0">
                  <a:solidFill>
                    <a:schemeClr val="tx1">
                      <a:lumMod val="50000"/>
                    </a:schemeClr>
                  </a:solidFill>
                  <a:latin typeface="Karla" panose="020B0004030503030003" pitchFamily="34" charset="77"/>
                </a:endParaRPr>
              </a:p>
            </p:txBody>
          </p:sp>
        </p:grpSp>
        <p:grpSp>
          <p:nvGrpSpPr>
            <p:cNvPr id="47" name="Google Shape;2620;p47">
              <a:extLst>
                <a:ext uri="{FF2B5EF4-FFF2-40B4-BE49-F238E27FC236}">
                  <a16:creationId xmlns:a16="http://schemas.microsoft.com/office/drawing/2014/main" id="{4A77B167-1C46-8D79-3158-95731F655669}"/>
                </a:ext>
              </a:extLst>
            </p:cNvPr>
            <p:cNvGrpSpPr/>
            <p:nvPr/>
          </p:nvGrpSpPr>
          <p:grpSpPr>
            <a:xfrm>
              <a:off x="2277137" y="1578008"/>
              <a:ext cx="1761963" cy="1150900"/>
              <a:chOff x="2771600" y="526920"/>
              <a:chExt cx="3480300" cy="1145236"/>
            </a:xfrm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48" name="Google Shape;2621;p47">
                <a:extLst>
                  <a:ext uri="{FF2B5EF4-FFF2-40B4-BE49-F238E27FC236}">
                    <a16:creationId xmlns:a16="http://schemas.microsoft.com/office/drawing/2014/main" id="{22C079E7-1FF1-6E67-8F7F-3971B04420A0}"/>
                  </a:ext>
                </a:extLst>
              </p:cNvPr>
              <p:cNvSpPr/>
              <p:nvPr/>
            </p:nvSpPr>
            <p:spPr>
              <a:xfrm>
                <a:off x="2771600" y="526920"/>
                <a:ext cx="3480300" cy="1145236"/>
              </a:xfrm>
              <a:prstGeom prst="roundRect">
                <a:avLst>
                  <a:gd name="adj" fmla="val 16667"/>
                </a:avLst>
              </a:prstGeom>
              <a:solidFill>
                <a:schemeClr val="accent5">
                  <a:lumMod val="50000"/>
                  <a:lumOff val="50000"/>
                </a:schemeClr>
              </a:solidFill>
              <a:ln w="9525" cap="flat" cmpd="sng">
                <a:solidFill>
                  <a:schemeClr val="accent5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50000"/>
                    </a:schemeClr>
                  </a:solidFill>
                  <a:latin typeface="Karla" panose="020B0004030503030003" pitchFamily="34" charset="77"/>
                </a:endParaRPr>
              </a:p>
            </p:txBody>
          </p:sp>
          <p:sp>
            <p:nvSpPr>
              <p:cNvPr id="49" name="Google Shape;2622;p47">
                <a:extLst>
                  <a:ext uri="{FF2B5EF4-FFF2-40B4-BE49-F238E27FC236}">
                    <a16:creationId xmlns:a16="http://schemas.microsoft.com/office/drawing/2014/main" id="{9334E1D1-77A1-E204-178F-A13E18E820A6}"/>
                  </a:ext>
                </a:extLst>
              </p:cNvPr>
              <p:cNvSpPr/>
              <p:nvPr/>
            </p:nvSpPr>
            <p:spPr>
              <a:xfrm>
                <a:off x="2849650" y="606775"/>
                <a:ext cx="3324000" cy="98550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 dirty="0">
                    <a:solidFill>
                      <a:schemeClr val="tx1">
                        <a:lumMod val="50000"/>
                      </a:schemeClr>
                    </a:solidFill>
                    <a:latin typeface="Karla" panose="020B0004030503030003" pitchFamily="34" charset="77"/>
                  </a:rPr>
                  <a:t>ADD TO ROOM</a:t>
                </a:r>
              </a:p>
              <a:p>
                <a:pPr marL="285750" lvl="0" indent="-285750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900" dirty="0">
                    <a:solidFill>
                      <a:schemeClr val="tx1">
                        <a:lumMod val="50000"/>
                      </a:schemeClr>
                    </a:solidFill>
                    <a:latin typeface="Karla" panose="020B0004030503030003" pitchFamily="34" charset="77"/>
                  </a:rPr>
                  <a:t>Items</a:t>
                </a:r>
              </a:p>
              <a:p>
                <a:pPr marL="285750" lvl="0" indent="-285750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900" dirty="0">
                    <a:solidFill>
                      <a:schemeClr val="tx1">
                        <a:lumMod val="50000"/>
                      </a:schemeClr>
                    </a:solidFill>
                    <a:latin typeface="Karla" panose="020B0004030503030003" pitchFamily="34" charset="77"/>
                  </a:rPr>
                  <a:t>Parent boxes</a:t>
                </a:r>
              </a:p>
              <a:p>
                <a:pPr marL="285750" lvl="0" indent="-285750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900" dirty="0">
                    <a:solidFill>
                      <a:schemeClr val="tx1">
                        <a:lumMod val="50000"/>
                      </a:schemeClr>
                    </a:solidFill>
                    <a:latin typeface="Karla" panose="020B0004030503030003" pitchFamily="34" charset="77"/>
                  </a:rPr>
                  <a:t>Child boxes </a:t>
                </a:r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3F9ECB6-1B86-FC7F-783D-069E5E5C97A9}"/>
              </a:ext>
            </a:extLst>
          </p:cNvPr>
          <p:cNvGrpSpPr/>
          <p:nvPr/>
        </p:nvGrpSpPr>
        <p:grpSpPr>
          <a:xfrm>
            <a:off x="387500" y="381560"/>
            <a:ext cx="3876828" cy="4117437"/>
            <a:chOff x="162272" y="90246"/>
            <a:chExt cx="3876828" cy="4117437"/>
          </a:xfrm>
        </p:grpSpPr>
        <p:grpSp>
          <p:nvGrpSpPr>
            <p:cNvPr id="52" name="Google Shape;1157;p52">
              <a:extLst>
                <a:ext uri="{FF2B5EF4-FFF2-40B4-BE49-F238E27FC236}">
                  <a16:creationId xmlns:a16="http://schemas.microsoft.com/office/drawing/2014/main" id="{6EEBCDB9-95B6-E4F6-20CA-90CF2D84B6DA}"/>
                </a:ext>
              </a:extLst>
            </p:cNvPr>
            <p:cNvGrpSpPr/>
            <p:nvPr/>
          </p:nvGrpSpPr>
          <p:grpSpPr>
            <a:xfrm>
              <a:off x="162372" y="90246"/>
              <a:ext cx="2584352" cy="1487768"/>
              <a:chOff x="685475" y="1338279"/>
              <a:chExt cx="2584352" cy="1487768"/>
            </a:xfrm>
          </p:grpSpPr>
          <p:sp>
            <p:nvSpPr>
              <p:cNvPr id="64" name="Google Shape;1158;p52">
                <a:extLst>
                  <a:ext uri="{FF2B5EF4-FFF2-40B4-BE49-F238E27FC236}">
                    <a16:creationId xmlns:a16="http://schemas.microsoft.com/office/drawing/2014/main" id="{94511A75-D7EC-BBE6-11DB-ADD2E90C0E11}"/>
                  </a:ext>
                </a:extLst>
              </p:cNvPr>
              <p:cNvSpPr/>
              <p:nvPr/>
            </p:nvSpPr>
            <p:spPr>
              <a:xfrm>
                <a:off x="963575" y="1657375"/>
                <a:ext cx="1962900" cy="7752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50000"/>
                    </a:schemeClr>
                  </a:solidFill>
                  <a:latin typeface="Karla" panose="020B0004030503030003" pitchFamily="34" charset="77"/>
                </a:endParaRPr>
              </a:p>
            </p:txBody>
          </p:sp>
          <p:sp>
            <p:nvSpPr>
              <p:cNvPr id="65" name="Google Shape;1159;p52">
                <a:extLst>
                  <a:ext uri="{FF2B5EF4-FFF2-40B4-BE49-F238E27FC236}">
                    <a16:creationId xmlns:a16="http://schemas.microsoft.com/office/drawing/2014/main" id="{207E5A80-5261-BE37-35AB-3921DE63E58D}"/>
                  </a:ext>
                </a:extLst>
              </p:cNvPr>
              <p:cNvSpPr/>
              <p:nvPr/>
            </p:nvSpPr>
            <p:spPr>
              <a:xfrm rot="-10523666" flipH="1">
                <a:off x="733233" y="1436123"/>
                <a:ext cx="2488837" cy="1292082"/>
              </a:xfrm>
              <a:custGeom>
                <a:avLst/>
                <a:gdLst/>
                <a:ahLst/>
                <a:cxnLst/>
                <a:rect l="l" t="t" r="r" b="b"/>
                <a:pathLst>
                  <a:path w="82071" h="72795" extrusionOk="0">
                    <a:moveTo>
                      <a:pt x="34596" y="1"/>
                    </a:moveTo>
                    <a:cubicBezTo>
                      <a:pt x="10896" y="1"/>
                      <a:pt x="1" y="14348"/>
                      <a:pt x="1" y="34124"/>
                    </a:cubicBezTo>
                    <a:cubicBezTo>
                      <a:pt x="1" y="55217"/>
                      <a:pt x="17829" y="72795"/>
                      <a:pt x="38880" y="72795"/>
                    </a:cubicBezTo>
                    <a:cubicBezTo>
                      <a:pt x="59973" y="72795"/>
                      <a:pt x="82071" y="71790"/>
                      <a:pt x="82071" y="50697"/>
                    </a:cubicBezTo>
                    <a:cubicBezTo>
                      <a:pt x="82071" y="29646"/>
                      <a:pt x="71022" y="2526"/>
                      <a:pt x="39341" y="182"/>
                    </a:cubicBezTo>
                    <a:cubicBezTo>
                      <a:pt x="37706" y="61"/>
                      <a:pt x="36124" y="1"/>
                      <a:pt x="34596" y="1"/>
                    </a:cubicBezTo>
                    <a:close/>
                  </a:path>
                </a:pathLst>
              </a:custGeom>
              <a:solidFill>
                <a:schemeClr val="accent5">
                  <a:lumMod val="25000"/>
                  <a:lumOff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chemeClr val="tx1">
                      <a:lumMod val="50000"/>
                    </a:schemeClr>
                  </a:solidFill>
                  <a:latin typeface="Karla" panose="020B0004030503030003" pitchFamily="34" charset="77"/>
                </a:endParaRPr>
              </a:p>
            </p:txBody>
          </p:sp>
        </p:grpSp>
        <p:sp>
          <p:nvSpPr>
            <p:cNvPr id="53" name="Google Shape;1142;p52">
              <a:extLst>
                <a:ext uri="{FF2B5EF4-FFF2-40B4-BE49-F238E27FC236}">
                  <a16:creationId xmlns:a16="http://schemas.microsoft.com/office/drawing/2014/main" id="{565AE2F0-D71F-DB4C-C70B-9AC04446A9A5}"/>
                </a:ext>
              </a:extLst>
            </p:cNvPr>
            <p:cNvSpPr txBox="1"/>
            <p:nvPr/>
          </p:nvSpPr>
          <p:spPr>
            <a:xfrm>
              <a:off x="727359" y="777863"/>
              <a:ext cx="1389126" cy="61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chemeClr val="tx1">
                      <a:lumMod val="50000"/>
                    </a:schemeClr>
                  </a:solidFill>
                  <a:latin typeface="Karla" panose="020B0004030503030003" pitchFamily="34" charset="77"/>
                  <a:ea typeface="Nunito"/>
                  <a:cs typeface="Nunito"/>
                  <a:sym typeface="Nunito"/>
                </a:rPr>
                <a:t>ASSOCIATED WITH A USER</a:t>
              </a:r>
              <a:endParaRPr sz="1100" dirty="0">
                <a:solidFill>
                  <a:schemeClr val="tx1">
                    <a:lumMod val="50000"/>
                  </a:schemeClr>
                </a:solidFill>
                <a:latin typeface="Karla" panose="020B0004030503030003" pitchFamily="34" charset="77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4" name="Google Shape;1156;p52">
              <a:extLst>
                <a:ext uri="{FF2B5EF4-FFF2-40B4-BE49-F238E27FC236}">
                  <a16:creationId xmlns:a16="http://schemas.microsoft.com/office/drawing/2014/main" id="{B8CAE757-DB18-32B4-5A4C-09BE148F41A8}"/>
                </a:ext>
              </a:extLst>
            </p:cNvPr>
            <p:cNvSpPr txBox="1"/>
            <p:nvPr/>
          </p:nvSpPr>
          <p:spPr>
            <a:xfrm>
              <a:off x="386784" y="330731"/>
              <a:ext cx="2070275" cy="50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>
                  <a:solidFill>
                    <a:schemeClr val="tx1">
                      <a:lumMod val="50000"/>
                    </a:schemeClr>
                  </a:solidFill>
                  <a:latin typeface="Playfair Display Black" pitchFamily="2" charset="77"/>
                  <a:ea typeface="Kanit"/>
                  <a:cs typeface="Kanit"/>
                  <a:sym typeface="Kanit"/>
                </a:rPr>
                <a:t>LOCATIONS</a:t>
              </a:r>
              <a:endParaRPr sz="2400" b="1" dirty="0">
                <a:solidFill>
                  <a:schemeClr val="tx1">
                    <a:lumMod val="50000"/>
                  </a:schemeClr>
                </a:solidFill>
                <a:latin typeface="Playfair Display Black" pitchFamily="2" charset="77"/>
                <a:ea typeface="Kanit"/>
                <a:cs typeface="Kanit"/>
                <a:sym typeface="Kanit"/>
              </a:endParaRPr>
            </a:p>
          </p:txBody>
        </p:sp>
        <p:grpSp>
          <p:nvGrpSpPr>
            <p:cNvPr id="55" name="Google Shape;2620;p47">
              <a:extLst>
                <a:ext uri="{FF2B5EF4-FFF2-40B4-BE49-F238E27FC236}">
                  <a16:creationId xmlns:a16="http://schemas.microsoft.com/office/drawing/2014/main" id="{DDA85670-E30E-8E7D-5AA3-F69DB46E694D}"/>
                </a:ext>
              </a:extLst>
            </p:cNvPr>
            <p:cNvGrpSpPr/>
            <p:nvPr/>
          </p:nvGrpSpPr>
          <p:grpSpPr>
            <a:xfrm>
              <a:off x="162273" y="1582589"/>
              <a:ext cx="1761963" cy="1157755"/>
              <a:chOff x="2771600" y="526920"/>
              <a:chExt cx="3480300" cy="1145236"/>
            </a:xfrm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62" name="Google Shape;2621;p47">
                <a:extLst>
                  <a:ext uri="{FF2B5EF4-FFF2-40B4-BE49-F238E27FC236}">
                    <a16:creationId xmlns:a16="http://schemas.microsoft.com/office/drawing/2014/main" id="{421152D7-C3DE-0743-D6C3-3EFFC611F513}"/>
                  </a:ext>
                </a:extLst>
              </p:cNvPr>
              <p:cNvSpPr/>
              <p:nvPr/>
            </p:nvSpPr>
            <p:spPr>
              <a:xfrm>
                <a:off x="2771600" y="526920"/>
                <a:ext cx="3480300" cy="1145236"/>
              </a:xfrm>
              <a:prstGeom prst="roundRect">
                <a:avLst>
                  <a:gd name="adj" fmla="val 16667"/>
                </a:avLst>
              </a:prstGeom>
              <a:solidFill>
                <a:schemeClr val="accent5">
                  <a:lumMod val="50000"/>
                  <a:lumOff val="50000"/>
                </a:schemeClr>
              </a:solidFill>
              <a:ln w="9525" cap="flat" cmpd="sng">
                <a:solidFill>
                  <a:schemeClr val="accent5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chemeClr val="tx1">
                      <a:lumMod val="50000"/>
                    </a:schemeClr>
                  </a:solidFill>
                  <a:latin typeface="Karla" panose="020B0004030503030003" pitchFamily="34" charset="77"/>
                </a:endParaRPr>
              </a:p>
            </p:txBody>
          </p:sp>
          <p:sp>
            <p:nvSpPr>
              <p:cNvPr id="63" name="Google Shape;2622;p47">
                <a:extLst>
                  <a:ext uri="{FF2B5EF4-FFF2-40B4-BE49-F238E27FC236}">
                    <a16:creationId xmlns:a16="http://schemas.microsoft.com/office/drawing/2014/main" id="{FF1E3C83-8622-CA37-CD74-AB422D9A50D2}"/>
                  </a:ext>
                </a:extLst>
              </p:cNvPr>
              <p:cNvSpPr/>
              <p:nvPr/>
            </p:nvSpPr>
            <p:spPr>
              <a:xfrm>
                <a:off x="2849650" y="606775"/>
                <a:ext cx="3324000" cy="98550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 dirty="0">
                    <a:solidFill>
                      <a:schemeClr val="tx1">
                        <a:lumMod val="50000"/>
                      </a:schemeClr>
                    </a:solidFill>
                    <a:latin typeface="Karla" panose="020B0004030503030003" pitchFamily="34" charset="77"/>
                  </a:rPr>
                  <a:t>CREATE LOCATION</a:t>
                </a:r>
              </a:p>
              <a:p>
                <a:pPr marL="285750" lvl="0" indent="-285750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900" dirty="0">
                    <a:solidFill>
                      <a:schemeClr val="tx1">
                        <a:lumMod val="50000"/>
                      </a:schemeClr>
                    </a:solidFill>
                    <a:latin typeface="Karla" panose="020B0004030503030003" pitchFamily="34" charset="77"/>
                  </a:rPr>
                  <a:t>Name</a:t>
                </a:r>
              </a:p>
              <a:p>
                <a:pPr marL="285750" lvl="0" indent="-285750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900" dirty="0">
                    <a:solidFill>
                      <a:schemeClr val="tx1">
                        <a:lumMod val="50000"/>
                      </a:schemeClr>
                    </a:solidFill>
                    <a:latin typeface="Karla" panose="020B0004030503030003" pitchFamily="34" charset="77"/>
                  </a:rPr>
                  <a:t>Photo</a:t>
                </a:r>
              </a:p>
              <a:p>
                <a:pPr marL="285750" lvl="0" indent="-285750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900" dirty="0">
                    <a:solidFill>
                      <a:schemeClr val="tx1">
                        <a:lumMod val="50000"/>
                      </a:schemeClr>
                    </a:solidFill>
                    <a:latin typeface="Karla" panose="020B0004030503030003" pitchFamily="34" charset="77"/>
                  </a:rPr>
                  <a:t>Label</a:t>
                </a:r>
              </a:p>
            </p:txBody>
          </p:sp>
        </p:grpSp>
        <p:grpSp>
          <p:nvGrpSpPr>
            <p:cNvPr id="56" name="Google Shape;2620;p47">
              <a:extLst>
                <a:ext uri="{FF2B5EF4-FFF2-40B4-BE49-F238E27FC236}">
                  <a16:creationId xmlns:a16="http://schemas.microsoft.com/office/drawing/2014/main" id="{D1981B83-5CEA-BE01-228A-79476781A0D5}"/>
                </a:ext>
              </a:extLst>
            </p:cNvPr>
            <p:cNvGrpSpPr/>
            <p:nvPr/>
          </p:nvGrpSpPr>
          <p:grpSpPr>
            <a:xfrm>
              <a:off x="162272" y="3049928"/>
              <a:ext cx="1761963" cy="1157755"/>
              <a:chOff x="2771600" y="526920"/>
              <a:chExt cx="3480300" cy="1145236"/>
            </a:xfrm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60" name="Google Shape;2621;p47">
                <a:extLst>
                  <a:ext uri="{FF2B5EF4-FFF2-40B4-BE49-F238E27FC236}">
                    <a16:creationId xmlns:a16="http://schemas.microsoft.com/office/drawing/2014/main" id="{DD8795DE-58BE-515F-F159-06A86712E182}"/>
                  </a:ext>
                </a:extLst>
              </p:cNvPr>
              <p:cNvSpPr/>
              <p:nvPr/>
            </p:nvSpPr>
            <p:spPr>
              <a:xfrm>
                <a:off x="2771600" y="526920"/>
                <a:ext cx="3480300" cy="1145236"/>
              </a:xfrm>
              <a:prstGeom prst="roundRect">
                <a:avLst>
                  <a:gd name="adj" fmla="val 16667"/>
                </a:avLst>
              </a:prstGeom>
              <a:solidFill>
                <a:schemeClr val="accent5">
                  <a:lumMod val="50000"/>
                  <a:lumOff val="50000"/>
                </a:schemeClr>
              </a:solidFill>
              <a:ln w="9525" cap="flat" cmpd="sng">
                <a:solidFill>
                  <a:schemeClr val="accent5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50000"/>
                    </a:schemeClr>
                  </a:solidFill>
                  <a:latin typeface="Karla" panose="020B0004030503030003" pitchFamily="34" charset="77"/>
                </a:endParaRPr>
              </a:p>
            </p:txBody>
          </p:sp>
          <p:sp>
            <p:nvSpPr>
              <p:cNvPr id="61" name="Google Shape;2622;p47">
                <a:extLst>
                  <a:ext uri="{FF2B5EF4-FFF2-40B4-BE49-F238E27FC236}">
                    <a16:creationId xmlns:a16="http://schemas.microsoft.com/office/drawing/2014/main" id="{E406BB58-4E31-5359-CA7B-08589FB40B67}"/>
                  </a:ext>
                </a:extLst>
              </p:cNvPr>
              <p:cNvSpPr/>
              <p:nvPr/>
            </p:nvSpPr>
            <p:spPr>
              <a:xfrm>
                <a:off x="2849650" y="606775"/>
                <a:ext cx="3324000" cy="98550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00" dirty="0">
                    <a:solidFill>
                      <a:schemeClr val="tx1">
                        <a:lumMod val="50000"/>
                      </a:schemeClr>
                    </a:solidFill>
                    <a:latin typeface="Karla" panose="020B0004030503030003" pitchFamily="34" charset="77"/>
                  </a:rPr>
                  <a:t>EDIT A LOCATION</a:t>
                </a:r>
              </a:p>
              <a:p>
                <a:pPr marL="171450" lvl="0" indent="-171450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900" dirty="0">
                    <a:solidFill>
                      <a:schemeClr val="tx1">
                        <a:lumMod val="50000"/>
                      </a:schemeClr>
                    </a:solidFill>
                    <a:latin typeface="Karla" panose="020B0004030503030003" pitchFamily="34" charset="77"/>
                  </a:rPr>
                  <a:t>Update name</a:t>
                </a:r>
              </a:p>
              <a:p>
                <a:pPr marL="171450" lvl="0" indent="-171450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900" dirty="0">
                    <a:solidFill>
                      <a:schemeClr val="tx1">
                        <a:lumMod val="50000"/>
                      </a:schemeClr>
                    </a:solidFill>
                    <a:latin typeface="Karla" panose="020B0004030503030003" pitchFamily="34" charset="77"/>
                  </a:rPr>
                  <a:t>Update photo</a:t>
                </a:r>
              </a:p>
              <a:p>
                <a:pPr marL="171450" lvl="0" indent="-171450" algn="ctr" rtl="0">
                  <a:spcBef>
                    <a:spcPts val="0"/>
                  </a:spcBef>
                  <a:spcAft>
                    <a:spcPts val="0"/>
                  </a:spcAft>
                  <a:buFontTx/>
                  <a:buChar char="-"/>
                </a:pPr>
                <a:endParaRPr lang="en-US" sz="900" dirty="0">
                  <a:solidFill>
                    <a:schemeClr val="tx1">
                      <a:lumMod val="50000"/>
                    </a:schemeClr>
                  </a:solidFill>
                  <a:latin typeface="Karla" panose="020B0004030503030003" pitchFamily="34" charset="77"/>
                </a:endParaRPr>
              </a:p>
            </p:txBody>
          </p:sp>
        </p:grpSp>
        <p:grpSp>
          <p:nvGrpSpPr>
            <p:cNvPr id="57" name="Google Shape;2620;p47">
              <a:extLst>
                <a:ext uri="{FF2B5EF4-FFF2-40B4-BE49-F238E27FC236}">
                  <a16:creationId xmlns:a16="http://schemas.microsoft.com/office/drawing/2014/main" id="{A66DA1D4-636A-28EC-217F-F8BB95BABDE2}"/>
                </a:ext>
              </a:extLst>
            </p:cNvPr>
            <p:cNvGrpSpPr/>
            <p:nvPr/>
          </p:nvGrpSpPr>
          <p:grpSpPr>
            <a:xfrm>
              <a:off x="2277137" y="1578008"/>
              <a:ext cx="1761963" cy="1150900"/>
              <a:chOff x="2771600" y="526920"/>
              <a:chExt cx="3480300" cy="1145236"/>
            </a:xfrm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58" name="Google Shape;2621;p47">
                <a:extLst>
                  <a:ext uri="{FF2B5EF4-FFF2-40B4-BE49-F238E27FC236}">
                    <a16:creationId xmlns:a16="http://schemas.microsoft.com/office/drawing/2014/main" id="{EB19603B-9428-B3C0-17F1-97627616632E}"/>
                  </a:ext>
                </a:extLst>
              </p:cNvPr>
              <p:cNvSpPr/>
              <p:nvPr/>
            </p:nvSpPr>
            <p:spPr>
              <a:xfrm>
                <a:off x="2771600" y="526920"/>
                <a:ext cx="3480300" cy="1145236"/>
              </a:xfrm>
              <a:prstGeom prst="roundRect">
                <a:avLst>
                  <a:gd name="adj" fmla="val 16667"/>
                </a:avLst>
              </a:prstGeom>
              <a:solidFill>
                <a:schemeClr val="accent5">
                  <a:lumMod val="50000"/>
                  <a:lumOff val="50000"/>
                </a:schemeClr>
              </a:solidFill>
              <a:ln w="9525" cap="flat" cmpd="sng">
                <a:solidFill>
                  <a:schemeClr val="accent5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50000"/>
                    </a:schemeClr>
                  </a:solidFill>
                  <a:latin typeface="Karla" panose="020B0004030503030003" pitchFamily="34" charset="77"/>
                </a:endParaRPr>
              </a:p>
            </p:txBody>
          </p:sp>
          <p:sp>
            <p:nvSpPr>
              <p:cNvPr id="59" name="Google Shape;2622;p47">
                <a:extLst>
                  <a:ext uri="{FF2B5EF4-FFF2-40B4-BE49-F238E27FC236}">
                    <a16:creationId xmlns:a16="http://schemas.microsoft.com/office/drawing/2014/main" id="{B4270A82-CF62-482A-0556-21EB798C64F7}"/>
                  </a:ext>
                </a:extLst>
              </p:cNvPr>
              <p:cNvSpPr/>
              <p:nvPr/>
            </p:nvSpPr>
            <p:spPr>
              <a:xfrm>
                <a:off x="2849650" y="606775"/>
                <a:ext cx="3324000" cy="98550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 dirty="0">
                    <a:solidFill>
                      <a:schemeClr val="tx1">
                        <a:lumMod val="50000"/>
                      </a:schemeClr>
                    </a:solidFill>
                    <a:latin typeface="Karla" panose="020B0004030503030003" pitchFamily="34" charset="77"/>
                  </a:rPr>
                  <a:t>ADD TO LOCATION</a:t>
                </a:r>
              </a:p>
              <a:p>
                <a:pPr marL="285750" lvl="0" indent="-285750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900" dirty="0">
                    <a:solidFill>
                      <a:schemeClr val="tx1">
                        <a:lumMod val="50000"/>
                      </a:schemeClr>
                    </a:solidFill>
                    <a:latin typeface="Karla" panose="020B0004030503030003" pitchFamily="34" charset="77"/>
                  </a:rPr>
                  <a:t>Unboxed Items</a:t>
                </a:r>
              </a:p>
              <a:p>
                <a:pPr marL="285750" lvl="0" indent="-285750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900" dirty="0">
                    <a:solidFill>
                      <a:schemeClr val="tx1">
                        <a:lumMod val="50000"/>
                      </a:schemeClr>
                    </a:solidFill>
                    <a:latin typeface="Karla" panose="020B0004030503030003" pitchFamily="34" charset="77"/>
                  </a:rPr>
                  <a:t>Parent boxes</a:t>
                </a:r>
              </a:p>
              <a:p>
                <a:pPr marL="285750" lvl="0" indent="-285750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900" dirty="0">
                    <a:solidFill>
                      <a:schemeClr val="tx1">
                        <a:lumMod val="50000"/>
                      </a:schemeClr>
                    </a:solidFill>
                    <a:latin typeface="Karla" panose="020B0004030503030003" pitchFamily="34" charset="77"/>
                  </a:rPr>
                  <a:t>Child boxes </a:t>
                </a:r>
              </a:p>
            </p:txBody>
          </p:sp>
        </p:grpSp>
      </p:grpSp>
      <p:sp>
        <p:nvSpPr>
          <p:cNvPr id="67" name="Google Shape;2621;p47">
            <a:extLst>
              <a:ext uri="{FF2B5EF4-FFF2-40B4-BE49-F238E27FC236}">
                <a16:creationId xmlns:a16="http://schemas.microsoft.com/office/drawing/2014/main" id="{250704C2-2CDD-C1F3-248D-66C2E86C2FB0}"/>
              </a:ext>
            </a:extLst>
          </p:cNvPr>
          <p:cNvSpPr/>
          <p:nvPr/>
        </p:nvSpPr>
        <p:spPr>
          <a:xfrm>
            <a:off x="2502365" y="3256505"/>
            <a:ext cx="1761963" cy="1150900"/>
          </a:xfrm>
          <a:prstGeom prst="roundRect">
            <a:avLst>
              <a:gd name="adj" fmla="val 16667"/>
            </a:avLst>
          </a:prstGeom>
          <a:solidFill>
            <a:schemeClr val="accent5">
              <a:lumMod val="50000"/>
              <a:lumOff val="50000"/>
            </a:schemeClr>
          </a:solidFill>
          <a:ln w="9525" cap="flat" cmpd="sng">
            <a:solidFill>
              <a:schemeClr val="accent5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>
                  <a:lumMod val="50000"/>
                </a:schemeClr>
              </a:solidFill>
              <a:latin typeface="Karla" panose="020B0004030503030003" pitchFamily="34" charset="77"/>
            </a:endParaRPr>
          </a:p>
        </p:txBody>
      </p:sp>
      <p:sp>
        <p:nvSpPr>
          <p:cNvPr id="68" name="Google Shape;2622;p47">
            <a:extLst>
              <a:ext uri="{FF2B5EF4-FFF2-40B4-BE49-F238E27FC236}">
                <a16:creationId xmlns:a16="http://schemas.microsoft.com/office/drawing/2014/main" id="{C07460F3-11AF-E7AD-9914-0BDC67EF964F}"/>
              </a:ext>
            </a:extLst>
          </p:cNvPr>
          <p:cNvSpPr/>
          <p:nvPr/>
        </p:nvSpPr>
        <p:spPr>
          <a:xfrm>
            <a:off x="2541879" y="3336755"/>
            <a:ext cx="1682833" cy="99037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Karla" panose="020B0004030503030003" pitchFamily="34" charset="77"/>
              </a:rPr>
              <a:t>DELETE LOCATION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Karla" panose="020B0004030503030003" pitchFamily="34" charset="77"/>
              </a:rPr>
              <a:t>And all contents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Karla" panose="020B0004030503030003" pitchFamily="34" charset="77"/>
              </a:rPr>
              <a:t>Or move all contents</a:t>
            </a:r>
          </a:p>
        </p:txBody>
      </p:sp>
      <p:sp>
        <p:nvSpPr>
          <p:cNvPr id="69" name="Google Shape;2621;p47">
            <a:extLst>
              <a:ext uri="{FF2B5EF4-FFF2-40B4-BE49-F238E27FC236}">
                <a16:creationId xmlns:a16="http://schemas.microsoft.com/office/drawing/2014/main" id="{0E0BEBAA-4D3B-8546-F396-EA5CFE15FBEE}"/>
              </a:ext>
            </a:extLst>
          </p:cNvPr>
          <p:cNvSpPr/>
          <p:nvPr/>
        </p:nvSpPr>
        <p:spPr>
          <a:xfrm>
            <a:off x="6897689" y="3341720"/>
            <a:ext cx="1761963" cy="1150900"/>
          </a:xfrm>
          <a:prstGeom prst="roundRect">
            <a:avLst>
              <a:gd name="adj" fmla="val 16667"/>
            </a:avLst>
          </a:prstGeom>
          <a:solidFill>
            <a:schemeClr val="accent5">
              <a:lumMod val="50000"/>
              <a:lumOff val="50000"/>
            </a:schemeClr>
          </a:solidFill>
          <a:ln w="9525" cap="flat" cmpd="sng">
            <a:solidFill>
              <a:schemeClr val="accent5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>
                  <a:lumMod val="50000"/>
                </a:schemeClr>
              </a:solidFill>
              <a:latin typeface="Karla" panose="020B0004030503030003" pitchFamily="34" charset="77"/>
            </a:endParaRPr>
          </a:p>
        </p:txBody>
      </p:sp>
      <p:sp>
        <p:nvSpPr>
          <p:cNvPr id="70" name="Google Shape;2622;p47">
            <a:extLst>
              <a:ext uri="{FF2B5EF4-FFF2-40B4-BE49-F238E27FC236}">
                <a16:creationId xmlns:a16="http://schemas.microsoft.com/office/drawing/2014/main" id="{9B263502-812D-0D76-A03A-30E28CCF5DD1}"/>
              </a:ext>
            </a:extLst>
          </p:cNvPr>
          <p:cNvSpPr/>
          <p:nvPr/>
        </p:nvSpPr>
        <p:spPr>
          <a:xfrm>
            <a:off x="6937203" y="3421970"/>
            <a:ext cx="1682833" cy="99037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Karla" panose="020B0004030503030003" pitchFamily="34" charset="77"/>
              </a:rPr>
              <a:t>DELETE ROOM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Karla" panose="020B0004030503030003" pitchFamily="34" charset="77"/>
              </a:rPr>
              <a:t>And all contents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Karla" panose="020B0004030503030003" pitchFamily="34" charset="77"/>
              </a:rPr>
              <a:t>Or move all contents</a:t>
            </a:r>
          </a:p>
        </p:txBody>
      </p:sp>
    </p:spTree>
    <p:extLst>
      <p:ext uri="{BB962C8B-B14F-4D97-AF65-F5344CB8AC3E}">
        <p14:creationId xmlns:p14="http://schemas.microsoft.com/office/powerpoint/2010/main" val="39291275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F3F9ECB6-1B86-FC7F-783D-069E5E5C97A9}"/>
              </a:ext>
            </a:extLst>
          </p:cNvPr>
          <p:cNvGrpSpPr/>
          <p:nvPr/>
        </p:nvGrpSpPr>
        <p:grpSpPr>
          <a:xfrm>
            <a:off x="387500" y="381560"/>
            <a:ext cx="3876828" cy="4117437"/>
            <a:chOff x="162272" y="90246"/>
            <a:chExt cx="3876828" cy="4117437"/>
          </a:xfrm>
        </p:grpSpPr>
        <p:grpSp>
          <p:nvGrpSpPr>
            <p:cNvPr id="52" name="Google Shape;1157;p52">
              <a:extLst>
                <a:ext uri="{FF2B5EF4-FFF2-40B4-BE49-F238E27FC236}">
                  <a16:creationId xmlns:a16="http://schemas.microsoft.com/office/drawing/2014/main" id="{6EEBCDB9-95B6-E4F6-20CA-90CF2D84B6DA}"/>
                </a:ext>
              </a:extLst>
            </p:cNvPr>
            <p:cNvGrpSpPr/>
            <p:nvPr/>
          </p:nvGrpSpPr>
          <p:grpSpPr>
            <a:xfrm>
              <a:off x="162372" y="90246"/>
              <a:ext cx="2584352" cy="1487768"/>
              <a:chOff x="685475" y="1338279"/>
              <a:chExt cx="2584352" cy="1487768"/>
            </a:xfrm>
          </p:grpSpPr>
          <p:sp>
            <p:nvSpPr>
              <p:cNvPr id="64" name="Google Shape;1158;p52">
                <a:extLst>
                  <a:ext uri="{FF2B5EF4-FFF2-40B4-BE49-F238E27FC236}">
                    <a16:creationId xmlns:a16="http://schemas.microsoft.com/office/drawing/2014/main" id="{94511A75-D7EC-BBE6-11DB-ADD2E90C0E11}"/>
                  </a:ext>
                </a:extLst>
              </p:cNvPr>
              <p:cNvSpPr/>
              <p:nvPr/>
            </p:nvSpPr>
            <p:spPr>
              <a:xfrm>
                <a:off x="963575" y="1657375"/>
                <a:ext cx="1962900" cy="7752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50000"/>
                    </a:schemeClr>
                  </a:solidFill>
                  <a:latin typeface="Karla" panose="020B0004030503030003" pitchFamily="34" charset="77"/>
                </a:endParaRPr>
              </a:p>
            </p:txBody>
          </p:sp>
          <p:sp>
            <p:nvSpPr>
              <p:cNvPr id="65" name="Google Shape;1159;p52">
                <a:extLst>
                  <a:ext uri="{FF2B5EF4-FFF2-40B4-BE49-F238E27FC236}">
                    <a16:creationId xmlns:a16="http://schemas.microsoft.com/office/drawing/2014/main" id="{207E5A80-5261-BE37-35AB-3921DE63E58D}"/>
                  </a:ext>
                </a:extLst>
              </p:cNvPr>
              <p:cNvSpPr/>
              <p:nvPr/>
            </p:nvSpPr>
            <p:spPr>
              <a:xfrm rot="-10523666" flipH="1">
                <a:off x="733233" y="1436123"/>
                <a:ext cx="2488837" cy="1292082"/>
              </a:xfrm>
              <a:custGeom>
                <a:avLst/>
                <a:gdLst/>
                <a:ahLst/>
                <a:cxnLst/>
                <a:rect l="l" t="t" r="r" b="b"/>
                <a:pathLst>
                  <a:path w="82071" h="72795" extrusionOk="0">
                    <a:moveTo>
                      <a:pt x="34596" y="1"/>
                    </a:moveTo>
                    <a:cubicBezTo>
                      <a:pt x="10896" y="1"/>
                      <a:pt x="1" y="14348"/>
                      <a:pt x="1" y="34124"/>
                    </a:cubicBezTo>
                    <a:cubicBezTo>
                      <a:pt x="1" y="55217"/>
                      <a:pt x="17829" y="72795"/>
                      <a:pt x="38880" y="72795"/>
                    </a:cubicBezTo>
                    <a:cubicBezTo>
                      <a:pt x="59973" y="72795"/>
                      <a:pt x="82071" y="71790"/>
                      <a:pt x="82071" y="50697"/>
                    </a:cubicBezTo>
                    <a:cubicBezTo>
                      <a:pt x="82071" y="29646"/>
                      <a:pt x="71022" y="2526"/>
                      <a:pt x="39341" y="182"/>
                    </a:cubicBezTo>
                    <a:cubicBezTo>
                      <a:pt x="37706" y="61"/>
                      <a:pt x="36124" y="1"/>
                      <a:pt x="34596" y="1"/>
                    </a:cubicBezTo>
                    <a:close/>
                  </a:path>
                </a:pathLst>
              </a:custGeom>
              <a:solidFill>
                <a:schemeClr val="tx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chemeClr val="tx1">
                      <a:lumMod val="50000"/>
                    </a:schemeClr>
                  </a:solidFill>
                  <a:latin typeface="Karla" panose="020B0004030503030003" pitchFamily="34" charset="77"/>
                </a:endParaRPr>
              </a:p>
            </p:txBody>
          </p:sp>
        </p:grpSp>
        <p:sp>
          <p:nvSpPr>
            <p:cNvPr id="53" name="Google Shape;1142;p52">
              <a:extLst>
                <a:ext uri="{FF2B5EF4-FFF2-40B4-BE49-F238E27FC236}">
                  <a16:creationId xmlns:a16="http://schemas.microsoft.com/office/drawing/2014/main" id="{565AE2F0-D71F-DB4C-C70B-9AC04446A9A5}"/>
                </a:ext>
              </a:extLst>
            </p:cNvPr>
            <p:cNvSpPr txBox="1"/>
            <p:nvPr/>
          </p:nvSpPr>
          <p:spPr>
            <a:xfrm>
              <a:off x="440472" y="777863"/>
              <a:ext cx="2070300" cy="61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chemeClr val="tx1">
                      <a:lumMod val="50000"/>
                    </a:schemeClr>
                  </a:solidFill>
                  <a:latin typeface="Karla" panose="020B0004030503030003" pitchFamily="34" charset="77"/>
                  <a:ea typeface="Nunito"/>
                  <a:cs typeface="Nunito"/>
                  <a:sym typeface="Nunito"/>
                </a:rPr>
                <a:t>ASSOCIATED WITH A USER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chemeClr val="tx1">
                      <a:lumMod val="50000"/>
                    </a:schemeClr>
                  </a:solidFill>
                  <a:latin typeface="Karla" panose="020B0004030503030003" pitchFamily="34" charset="77"/>
                  <a:ea typeface="Nunito"/>
                  <a:cs typeface="Nunito"/>
                  <a:sym typeface="Nunito"/>
                </a:rPr>
                <a:t>&amp;| ROOM &amp;| PARENT BOX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dirty="0">
                <a:solidFill>
                  <a:schemeClr val="tx1">
                    <a:lumMod val="50000"/>
                  </a:schemeClr>
                </a:solidFill>
                <a:latin typeface="Karla" panose="020B0004030503030003" pitchFamily="34" charset="77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4" name="Google Shape;1156;p52">
              <a:extLst>
                <a:ext uri="{FF2B5EF4-FFF2-40B4-BE49-F238E27FC236}">
                  <a16:creationId xmlns:a16="http://schemas.microsoft.com/office/drawing/2014/main" id="{B8CAE757-DB18-32B4-5A4C-09BE148F41A8}"/>
                </a:ext>
              </a:extLst>
            </p:cNvPr>
            <p:cNvSpPr txBox="1"/>
            <p:nvPr/>
          </p:nvSpPr>
          <p:spPr>
            <a:xfrm>
              <a:off x="473097" y="262875"/>
              <a:ext cx="1962900" cy="50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chemeClr val="tx1">
                      <a:lumMod val="50000"/>
                    </a:schemeClr>
                  </a:solidFill>
                  <a:latin typeface="Playfair Display Black" pitchFamily="2" charset="77"/>
                  <a:ea typeface="Kanit"/>
                  <a:cs typeface="Kanit"/>
                  <a:sym typeface="Kanit"/>
                </a:rPr>
                <a:t>BOXES</a:t>
              </a:r>
              <a:endParaRPr sz="2800" dirty="0">
                <a:solidFill>
                  <a:schemeClr val="tx1">
                    <a:lumMod val="50000"/>
                  </a:schemeClr>
                </a:solidFill>
                <a:latin typeface="Playfair Display Black" pitchFamily="2" charset="77"/>
                <a:ea typeface="Kanit"/>
                <a:cs typeface="Kanit"/>
                <a:sym typeface="Kanit"/>
              </a:endParaRPr>
            </a:p>
          </p:txBody>
        </p:sp>
        <p:grpSp>
          <p:nvGrpSpPr>
            <p:cNvPr id="55" name="Google Shape;2620;p47">
              <a:extLst>
                <a:ext uri="{FF2B5EF4-FFF2-40B4-BE49-F238E27FC236}">
                  <a16:creationId xmlns:a16="http://schemas.microsoft.com/office/drawing/2014/main" id="{DDA85670-E30E-8E7D-5AA3-F69DB46E694D}"/>
                </a:ext>
              </a:extLst>
            </p:cNvPr>
            <p:cNvGrpSpPr/>
            <p:nvPr/>
          </p:nvGrpSpPr>
          <p:grpSpPr>
            <a:xfrm>
              <a:off x="162273" y="1582589"/>
              <a:ext cx="1761963" cy="1157755"/>
              <a:chOff x="2771600" y="526920"/>
              <a:chExt cx="3480300" cy="1145236"/>
            </a:xfrm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62" name="Google Shape;2621;p47">
                <a:extLst>
                  <a:ext uri="{FF2B5EF4-FFF2-40B4-BE49-F238E27FC236}">
                    <a16:creationId xmlns:a16="http://schemas.microsoft.com/office/drawing/2014/main" id="{421152D7-C3DE-0743-D6C3-3EFFC611F513}"/>
                  </a:ext>
                </a:extLst>
              </p:cNvPr>
              <p:cNvSpPr/>
              <p:nvPr/>
            </p:nvSpPr>
            <p:spPr>
              <a:xfrm>
                <a:off x="2771600" y="526920"/>
                <a:ext cx="3480300" cy="1145236"/>
              </a:xfrm>
              <a:prstGeom prst="roundRect">
                <a:avLst>
                  <a:gd name="adj" fmla="val 16667"/>
                </a:avLst>
              </a:prstGeom>
              <a:solidFill>
                <a:schemeClr val="tx1">
                  <a:lumMod val="60000"/>
                  <a:lumOff val="40000"/>
                </a:schemeClr>
              </a:solidFill>
              <a:ln w="9525" cap="flat" cmpd="sng">
                <a:solidFill>
                  <a:schemeClr val="accent5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chemeClr val="tx1">
                      <a:lumMod val="50000"/>
                    </a:schemeClr>
                  </a:solidFill>
                  <a:latin typeface="Karla" panose="020B0004030503030003" pitchFamily="34" charset="77"/>
                </a:endParaRPr>
              </a:p>
            </p:txBody>
          </p:sp>
          <p:sp>
            <p:nvSpPr>
              <p:cNvPr id="63" name="Google Shape;2622;p47">
                <a:extLst>
                  <a:ext uri="{FF2B5EF4-FFF2-40B4-BE49-F238E27FC236}">
                    <a16:creationId xmlns:a16="http://schemas.microsoft.com/office/drawing/2014/main" id="{FF1E3C83-8622-CA37-CD74-AB422D9A50D2}"/>
                  </a:ext>
                </a:extLst>
              </p:cNvPr>
              <p:cNvSpPr/>
              <p:nvPr/>
            </p:nvSpPr>
            <p:spPr>
              <a:xfrm>
                <a:off x="2849650" y="606775"/>
                <a:ext cx="3324000" cy="98550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 dirty="0">
                    <a:solidFill>
                      <a:schemeClr val="tx1">
                        <a:lumMod val="50000"/>
                      </a:schemeClr>
                    </a:solidFill>
                    <a:latin typeface="Karla" panose="020B0004030503030003" pitchFamily="34" charset="77"/>
                  </a:rPr>
                  <a:t>CREATE BOX</a:t>
                </a:r>
              </a:p>
              <a:p>
                <a:pPr marL="285750" lvl="0" indent="-285750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900" dirty="0">
                    <a:solidFill>
                      <a:schemeClr val="tx1">
                        <a:lumMod val="50000"/>
                      </a:schemeClr>
                    </a:solidFill>
                    <a:latin typeface="Karla" panose="020B0004030503030003" pitchFamily="34" charset="77"/>
                  </a:rPr>
                  <a:t>Name</a:t>
                </a:r>
              </a:p>
              <a:p>
                <a:pPr marL="285750" lvl="0" indent="-285750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900" dirty="0">
                    <a:solidFill>
                      <a:schemeClr val="tx1">
                        <a:lumMod val="50000"/>
                      </a:schemeClr>
                    </a:solidFill>
                    <a:latin typeface="Karla" panose="020B0004030503030003" pitchFamily="34" charset="77"/>
                  </a:rPr>
                  <a:t>Location</a:t>
                </a:r>
              </a:p>
              <a:p>
                <a:pPr marL="285750" lvl="0" indent="-285750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900" dirty="0">
                    <a:solidFill>
                      <a:schemeClr val="tx1">
                        <a:lumMod val="50000"/>
                      </a:schemeClr>
                    </a:solidFill>
                    <a:latin typeface="Karla" panose="020B0004030503030003" pitchFamily="34" charset="77"/>
                  </a:rPr>
                  <a:t>Photo</a:t>
                </a:r>
              </a:p>
              <a:p>
                <a:pPr marL="285750" lvl="0" indent="-285750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900" dirty="0">
                    <a:solidFill>
                      <a:schemeClr val="tx1">
                        <a:lumMod val="50000"/>
                      </a:schemeClr>
                    </a:solidFill>
                    <a:latin typeface="Karla" panose="020B0004030503030003" pitchFamily="34" charset="77"/>
                  </a:rPr>
                  <a:t>Label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900" dirty="0">
                    <a:solidFill>
                      <a:schemeClr val="tx1">
                        <a:lumMod val="50000"/>
                      </a:schemeClr>
                    </a:solidFill>
                    <a:latin typeface="Karla" panose="020B0004030503030003" pitchFamily="34" charset="77"/>
                  </a:rPr>
                  <a:t>Keywords</a:t>
                </a:r>
              </a:p>
            </p:txBody>
          </p:sp>
        </p:grpSp>
        <p:grpSp>
          <p:nvGrpSpPr>
            <p:cNvPr id="56" name="Google Shape;2620;p47">
              <a:extLst>
                <a:ext uri="{FF2B5EF4-FFF2-40B4-BE49-F238E27FC236}">
                  <a16:creationId xmlns:a16="http://schemas.microsoft.com/office/drawing/2014/main" id="{D1981B83-5CEA-BE01-228A-79476781A0D5}"/>
                </a:ext>
              </a:extLst>
            </p:cNvPr>
            <p:cNvGrpSpPr/>
            <p:nvPr/>
          </p:nvGrpSpPr>
          <p:grpSpPr>
            <a:xfrm>
              <a:off x="162272" y="3049928"/>
              <a:ext cx="1761963" cy="1157755"/>
              <a:chOff x="2771600" y="526920"/>
              <a:chExt cx="3480300" cy="1145236"/>
            </a:xfrm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60" name="Google Shape;2621;p47">
                <a:extLst>
                  <a:ext uri="{FF2B5EF4-FFF2-40B4-BE49-F238E27FC236}">
                    <a16:creationId xmlns:a16="http://schemas.microsoft.com/office/drawing/2014/main" id="{DD8795DE-58BE-515F-F159-06A86712E182}"/>
                  </a:ext>
                </a:extLst>
              </p:cNvPr>
              <p:cNvSpPr/>
              <p:nvPr/>
            </p:nvSpPr>
            <p:spPr>
              <a:xfrm>
                <a:off x="2771600" y="526920"/>
                <a:ext cx="3480300" cy="1145236"/>
              </a:xfrm>
              <a:prstGeom prst="roundRect">
                <a:avLst>
                  <a:gd name="adj" fmla="val 16667"/>
                </a:avLst>
              </a:prstGeom>
              <a:solidFill>
                <a:schemeClr val="tx1">
                  <a:lumMod val="60000"/>
                  <a:lumOff val="40000"/>
                </a:schemeClr>
              </a:solidFill>
              <a:ln w="9525" cap="flat" cmpd="sng">
                <a:solidFill>
                  <a:schemeClr val="accent5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50000"/>
                    </a:schemeClr>
                  </a:solidFill>
                  <a:latin typeface="Karla" panose="020B0004030503030003" pitchFamily="34" charset="77"/>
                </a:endParaRPr>
              </a:p>
            </p:txBody>
          </p:sp>
          <p:sp>
            <p:nvSpPr>
              <p:cNvPr id="61" name="Google Shape;2622;p47">
                <a:extLst>
                  <a:ext uri="{FF2B5EF4-FFF2-40B4-BE49-F238E27FC236}">
                    <a16:creationId xmlns:a16="http://schemas.microsoft.com/office/drawing/2014/main" id="{E406BB58-4E31-5359-CA7B-08589FB40B67}"/>
                  </a:ext>
                </a:extLst>
              </p:cNvPr>
              <p:cNvSpPr/>
              <p:nvPr/>
            </p:nvSpPr>
            <p:spPr>
              <a:xfrm>
                <a:off x="2849650" y="606775"/>
                <a:ext cx="3324000" cy="98550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00" dirty="0">
                    <a:solidFill>
                      <a:schemeClr val="tx1">
                        <a:lumMod val="50000"/>
                      </a:schemeClr>
                    </a:solidFill>
                    <a:latin typeface="Karla" panose="020B0004030503030003" pitchFamily="34" charset="77"/>
                  </a:rPr>
                  <a:t>EDIT A BOX</a:t>
                </a:r>
              </a:p>
              <a:p>
                <a:pPr marL="171450" lvl="0" indent="-171450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900" dirty="0">
                    <a:solidFill>
                      <a:schemeClr val="tx1">
                        <a:lumMod val="50000"/>
                      </a:schemeClr>
                    </a:solidFill>
                    <a:latin typeface="Karla" panose="020B0004030503030003" pitchFamily="34" charset="77"/>
                  </a:rPr>
                  <a:t>Update name</a:t>
                </a:r>
              </a:p>
              <a:p>
                <a:pPr marL="171450" lvl="0" indent="-171450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900" dirty="0">
                    <a:solidFill>
                      <a:schemeClr val="tx1">
                        <a:lumMod val="50000"/>
                      </a:schemeClr>
                    </a:solidFill>
                    <a:latin typeface="Karla" panose="020B0004030503030003" pitchFamily="34" charset="77"/>
                  </a:rPr>
                  <a:t>Update photo</a:t>
                </a:r>
              </a:p>
              <a:p>
                <a:pPr marL="171450" lvl="0" indent="-171450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900" dirty="0">
                    <a:solidFill>
                      <a:schemeClr val="tx1">
                        <a:lumMod val="50000"/>
                      </a:schemeClr>
                    </a:solidFill>
                    <a:latin typeface="Karla" panose="020B0004030503030003" pitchFamily="34" charset="77"/>
                  </a:rPr>
                  <a:t>Move location</a:t>
                </a:r>
              </a:p>
              <a:p>
                <a:pPr marL="171450" lvl="0" indent="-171450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900" dirty="0">
                    <a:solidFill>
                      <a:schemeClr val="tx1">
                        <a:lumMod val="50000"/>
                      </a:schemeClr>
                    </a:solidFill>
                    <a:latin typeface="Karla" panose="020B0004030503030003" pitchFamily="34" charset="77"/>
                  </a:rPr>
                  <a:t>Checkout of room</a:t>
                </a:r>
              </a:p>
              <a:p>
                <a:pPr marL="171450" lvl="0" indent="-171450" algn="ctr" rtl="0">
                  <a:spcBef>
                    <a:spcPts val="0"/>
                  </a:spcBef>
                  <a:spcAft>
                    <a:spcPts val="0"/>
                  </a:spcAft>
                  <a:buFontTx/>
                  <a:buChar char="-"/>
                </a:pPr>
                <a:endParaRPr lang="en-US" sz="900" dirty="0">
                  <a:solidFill>
                    <a:schemeClr val="tx1">
                      <a:lumMod val="50000"/>
                    </a:schemeClr>
                  </a:solidFill>
                  <a:latin typeface="Karla" panose="020B0004030503030003" pitchFamily="34" charset="77"/>
                </a:endParaRPr>
              </a:p>
            </p:txBody>
          </p:sp>
        </p:grpSp>
        <p:grpSp>
          <p:nvGrpSpPr>
            <p:cNvPr id="57" name="Google Shape;2620;p47">
              <a:extLst>
                <a:ext uri="{FF2B5EF4-FFF2-40B4-BE49-F238E27FC236}">
                  <a16:creationId xmlns:a16="http://schemas.microsoft.com/office/drawing/2014/main" id="{A66DA1D4-636A-28EC-217F-F8BB95BABDE2}"/>
                </a:ext>
              </a:extLst>
            </p:cNvPr>
            <p:cNvGrpSpPr/>
            <p:nvPr/>
          </p:nvGrpSpPr>
          <p:grpSpPr>
            <a:xfrm>
              <a:off x="2277137" y="1578008"/>
              <a:ext cx="1761963" cy="1150900"/>
              <a:chOff x="2771600" y="526920"/>
              <a:chExt cx="3480300" cy="1145236"/>
            </a:xfrm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58" name="Google Shape;2621;p47">
                <a:extLst>
                  <a:ext uri="{FF2B5EF4-FFF2-40B4-BE49-F238E27FC236}">
                    <a16:creationId xmlns:a16="http://schemas.microsoft.com/office/drawing/2014/main" id="{EB19603B-9428-B3C0-17F1-97627616632E}"/>
                  </a:ext>
                </a:extLst>
              </p:cNvPr>
              <p:cNvSpPr/>
              <p:nvPr/>
            </p:nvSpPr>
            <p:spPr>
              <a:xfrm>
                <a:off x="2771600" y="526920"/>
                <a:ext cx="3480300" cy="1145236"/>
              </a:xfrm>
              <a:prstGeom prst="roundRect">
                <a:avLst>
                  <a:gd name="adj" fmla="val 16667"/>
                </a:avLst>
              </a:prstGeom>
              <a:solidFill>
                <a:schemeClr val="tx1">
                  <a:lumMod val="60000"/>
                  <a:lumOff val="40000"/>
                </a:schemeClr>
              </a:solidFill>
              <a:ln w="9525" cap="flat" cmpd="sng">
                <a:solidFill>
                  <a:schemeClr val="accent5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50000"/>
                    </a:schemeClr>
                  </a:solidFill>
                  <a:latin typeface="Karla" panose="020B0004030503030003" pitchFamily="34" charset="77"/>
                </a:endParaRPr>
              </a:p>
            </p:txBody>
          </p:sp>
          <p:sp>
            <p:nvSpPr>
              <p:cNvPr id="59" name="Google Shape;2622;p47">
                <a:extLst>
                  <a:ext uri="{FF2B5EF4-FFF2-40B4-BE49-F238E27FC236}">
                    <a16:creationId xmlns:a16="http://schemas.microsoft.com/office/drawing/2014/main" id="{B4270A82-CF62-482A-0556-21EB798C64F7}"/>
                  </a:ext>
                </a:extLst>
              </p:cNvPr>
              <p:cNvSpPr/>
              <p:nvPr/>
            </p:nvSpPr>
            <p:spPr>
              <a:xfrm>
                <a:off x="2849650" y="606775"/>
                <a:ext cx="3324000" cy="98550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 dirty="0">
                    <a:solidFill>
                      <a:schemeClr val="tx1">
                        <a:lumMod val="50000"/>
                      </a:schemeClr>
                    </a:solidFill>
                    <a:latin typeface="Karla" panose="020B0004030503030003" pitchFamily="34" charset="77"/>
                  </a:rPr>
                  <a:t>ADD TO BOX</a:t>
                </a:r>
              </a:p>
              <a:p>
                <a:pPr marL="285750" lvl="0" indent="-285750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900" dirty="0">
                    <a:solidFill>
                      <a:schemeClr val="tx1">
                        <a:lumMod val="50000"/>
                      </a:schemeClr>
                    </a:solidFill>
                    <a:latin typeface="Karla" panose="020B0004030503030003" pitchFamily="34" charset="77"/>
                  </a:rPr>
                  <a:t>Unboxed Items</a:t>
                </a:r>
              </a:p>
              <a:p>
                <a:pPr marL="285750" lvl="0" indent="-285750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900" dirty="0">
                    <a:solidFill>
                      <a:schemeClr val="tx1">
                        <a:lumMod val="50000"/>
                      </a:schemeClr>
                    </a:solidFill>
                    <a:latin typeface="Karla" panose="020B0004030503030003" pitchFamily="34" charset="77"/>
                  </a:rPr>
                  <a:t>Child boxes </a:t>
                </a:r>
              </a:p>
            </p:txBody>
          </p:sp>
        </p:grpSp>
      </p:grpSp>
      <p:sp>
        <p:nvSpPr>
          <p:cNvPr id="67" name="Google Shape;2621;p47">
            <a:extLst>
              <a:ext uri="{FF2B5EF4-FFF2-40B4-BE49-F238E27FC236}">
                <a16:creationId xmlns:a16="http://schemas.microsoft.com/office/drawing/2014/main" id="{250704C2-2CDD-C1F3-248D-66C2E86C2FB0}"/>
              </a:ext>
            </a:extLst>
          </p:cNvPr>
          <p:cNvSpPr/>
          <p:nvPr/>
        </p:nvSpPr>
        <p:spPr>
          <a:xfrm>
            <a:off x="2502365" y="3256505"/>
            <a:ext cx="1761963" cy="1150900"/>
          </a:xfrm>
          <a:prstGeom prst="roundRect">
            <a:avLst>
              <a:gd name="adj" fmla="val 16667"/>
            </a:avLst>
          </a:prstGeom>
          <a:solidFill>
            <a:schemeClr val="tx1">
              <a:lumMod val="60000"/>
              <a:lumOff val="40000"/>
            </a:schemeClr>
          </a:solidFill>
          <a:ln w="9525" cap="flat" cmpd="sng">
            <a:solidFill>
              <a:schemeClr val="accent5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>
                  <a:lumMod val="50000"/>
                </a:schemeClr>
              </a:solidFill>
              <a:latin typeface="Karla" panose="020B0004030503030003" pitchFamily="34" charset="77"/>
            </a:endParaRPr>
          </a:p>
        </p:txBody>
      </p:sp>
      <p:sp>
        <p:nvSpPr>
          <p:cNvPr id="68" name="Google Shape;2622;p47">
            <a:extLst>
              <a:ext uri="{FF2B5EF4-FFF2-40B4-BE49-F238E27FC236}">
                <a16:creationId xmlns:a16="http://schemas.microsoft.com/office/drawing/2014/main" id="{C07460F3-11AF-E7AD-9914-0BDC67EF964F}"/>
              </a:ext>
            </a:extLst>
          </p:cNvPr>
          <p:cNvSpPr/>
          <p:nvPr/>
        </p:nvSpPr>
        <p:spPr>
          <a:xfrm>
            <a:off x="2541879" y="3336755"/>
            <a:ext cx="1682833" cy="99037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Karla" panose="020B0004030503030003" pitchFamily="34" charset="77"/>
              </a:rPr>
              <a:t>DELETE BOX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Karla" panose="020B0004030503030003" pitchFamily="34" charset="77"/>
              </a:rPr>
              <a:t>And all contents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Karla" panose="020B0004030503030003" pitchFamily="34" charset="77"/>
              </a:rPr>
              <a:t>Or move all contents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A1D90D6-3CDE-B937-BD15-065EA769F77B}"/>
              </a:ext>
            </a:extLst>
          </p:cNvPr>
          <p:cNvGrpSpPr/>
          <p:nvPr/>
        </p:nvGrpSpPr>
        <p:grpSpPr>
          <a:xfrm>
            <a:off x="4782773" y="381560"/>
            <a:ext cx="3876879" cy="4419969"/>
            <a:chOff x="4782773" y="381560"/>
            <a:chExt cx="3876879" cy="4419969"/>
          </a:xfrm>
        </p:grpSpPr>
        <p:grpSp>
          <p:nvGrpSpPr>
            <p:cNvPr id="2" name="Google Shape;1157;p52">
              <a:extLst>
                <a:ext uri="{FF2B5EF4-FFF2-40B4-BE49-F238E27FC236}">
                  <a16:creationId xmlns:a16="http://schemas.microsoft.com/office/drawing/2014/main" id="{8B64D603-FA1B-1147-15D1-3E0B7DE562F2}"/>
                </a:ext>
              </a:extLst>
            </p:cNvPr>
            <p:cNvGrpSpPr/>
            <p:nvPr/>
          </p:nvGrpSpPr>
          <p:grpSpPr>
            <a:xfrm>
              <a:off x="4782924" y="381560"/>
              <a:ext cx="2584352" cy="1487768"/>
              <a:chOff x="685475" y="1338279"/>
              <a:chExt cx="2584352" cy="1487768"/>
            </a:xfrm>
          </p:grpSpPr>
          <p:sp>
            <p:nvSpPr>
              <p:cNvPr id="3" name="Google Shape;1158;p52">
                <a:extLst>
                  <a:ext uri="{FF2B5EF4-FFF2-40B4-BE49-F238E27FC236}">
                    <a16:creationId xmlns:a16="http://schemas.microsoft.com/office/drawing/2014/main" id="{7242326D-A043-2519-A9D7-EC68F5A8B95F}"/>
                  </a:ext>
                </a:extLst>
              </p:cNvPr>
              <p:cNvSpPr/>
              <p:nvPr/>
            </p:nvSpPr>
            <p:spPr>
              <a:xfrm>
                <a:off x="963575" y="1657375"/>
                <a:ext cx="1962900" cy="7752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50000"/>
                    </a:schemeClr>
                  </a:solidFill>
                  <a:latin typeface="Karla" panose="020B0004030503030003" pitchFamily="34" charset="77"/>
                </a:endParaRPr>
              </a:p>
            </p:txBody>
          </p:sp>
          <p:sp>
            <p:nvSpPr>
              <p:cNvPr id="4" name="Google Shape;1159;p52">
                <a:extLst>
                  <a:ext uri="{FF2B5EF4-FFF2-40B4-BE49-F238E27FC236}">
                    <a16:creationId xmlns:a16="http://schemas.microsoft.com/office/drawing/2014/main" id="{47A132B1-B073-EB8D-F725-3272C14F25F1}"/>
                  </a:ext>
                </a:extLst>
              </p:cNvPr>
              <p:cNvSpPr/>
              <p:nvPr/>
            </p:nvSpPr>
            <p:spPr>
              <a:xfrm rot="-10523666" flipH="1">
                <a:off x="733233" y="1436123"/>
                <a:ext cx="2488837" cy="1292082"/>
              </a:xfrm>
              <a:custGeom>
                <a:avLst/>
                <a:gdLst/>
                <a:ahLst/>
                <a:cxnLst/>
                <a:rect l="l" t="t" r="r" b="b"/>
                <a:pathLst>
                  <a:path w="82071" h="72795" extrusionOk="0">
                    <a:moveTo>
                      <a:pt x="34596" y="1"/>
                    </a:moveTo>
                    <a:cubicBezTo>
                      <a:pt x="10896" y="1"/>
                      <a:pt x="1" y="14348"/>
                      <a:pt x="1" y="34124"/>
                    </a:cubicBezTo>
                    <a:cubicBezTo>
                      <a:pt x="1" y="55217"/>
                      <a:pt x="17829" y="72795"/>
                      <a:pt x="38880" y="72795"/>
                    </a:cubicBezTo>
                    <a:cubicBezTo>
                      <a:pt x="59973" y="72795"/>
                      <a:pt x="82071" y="71790"/>
                      <a:pt x="82071" y="50697"/>
                    </a:cubicBezTo>
                    <a:cubicBezTo>
                      <a:pt x="82071" y="29646"/>
                      <a:pt x="71022" y="2526"/>
                      <a:pt x="39341" y="182"/>
                    </a:cubicBezTo>
                    <a:cubicBezTo>
                      <a:pt x="37706" y="61"/>
                      <a:pt x="36124" y="1"/>
                      <a:pt x="34596" y="1"/>
                    </a:cubicBezTo>
                    <a:close/>
                  </a:path>
                </a:pathLst>
              </a:custGeom>
              <a:solidFill>
                <a:schemeClr val="tx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chemeClr val="tx1">
                      <a:lumMod val="50000"/>
                    </a:schemeClr>
                  </a:solidFill>
                  <a:latin typeface="Karla" panose="020B0004030503030003" pitchFamily="34" charset="77"/>
                </a:endParaRPr>
              </a:p>
            </p:txBody>
          </p:sp>
        </p:grpSp>
        <p:sp>
          <p:nvSpPr>
            <p:cNvPr id="5" name="Google Shape;1142;p52">
              <a:extLst>
                <a:ext uri="{FF2B5EF4-FFF2-40B4-BE49-F238E27FC236}">
                  <a16:creationId xmlns:a16="http://schemas.microsoft.com/office/drawing/2014/main" id="{3FBB9CF4-08FB-8376-479D-8694E37BE04A}"/>
                </a:ext>
              </a:extLst>
            </p:cNvPr>
            <p:cNvSpPr txBox="1"/>
            <p:nvPr/>
          </p:nvSpPr>
          <p:spPr>
            <a:xfrm>
              <a:off x="4978224" y="1057589"/>
              <a:ext cx="2128499" cy="61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chemeClr val="tx1">
                      <a:lumMod val="50000"/>
                    </a:schemeClr>
                  </a:solidFill>
                  <a:latin typeface="Karla" panose="020B0004030503030003" pitchFamily="34" charset="77"/>
                  <a:ea typeface="Nunito"/>
                  <a:cs typeface="Nunito"/>
                  <a:sym typeface="Nunito"/>
                </a:rPr>
                <a:t>ASSOCIATED WITH A USER &amp;| LOCATION &amp;| BOX</a:t>
              </a:r>
              <a:endParaRPr sz="1100" dirty="0">
                <a:solidFill>
                  <a:schemeClr val="tx1">
                    <a:lumMod val="50000"/>
                  </a:schemeClr>
                </a:solidFill>
                <a:latin typeface="Karla" panose="020B0004030503030003" pitchFamily="34" charset="77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" name="Google Shape;1156;p52">
              <a:extLst>
                <a:ext uri="{FF2B5EF4-FFF2-40B4-BE49-F238E27FC236}">
                  <a16:creationId xmlns:a16="http://schemas.microsoft.com/office/drawing/2014/main" id="{863AC928-FCB7-AC58-DD69-19CFAB1497D6}"/>
                </a:ext>
              </a:extLst>
            </p:cNvPr>
            <p:cNvSpPr txBox="1"/>
            <p:nvPr/>
          </p:nvSpPr>
          <p:spPr>
            <a:xfrm>
              <a:off x="5093649" y="554189"/>
              <a:ext cx="1962900" cy="50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chemeClr val="tx1">
                      <a:lumMod val="50000"/>
                    </a:schemeClr>
                  </a:solidFill>
                  <a:latin typeface="Playfair Display Black" pitchFamily="2" charset="77"/>
                  <a:ea typeface="Kanit"/>
                  <a:cs typeface="Kanit"/>
                  <a:sym typeface="Kanit"/>
                </a:rPr>
                <a:t>ITEMS</a:t>
              </a:r>
              <a:endParaRPr sz="2800" dirty="0">
                <a:solidFill>
                  <a:schemeClr val="tx1">
                    <a:lumMod val="50000"/>
                  </a:schemeClr>
                </a:solidFill>
                <a:latin typeface="Playfair Display Black" pitchFamily="2" charset="77"/>
                <a:ea typeface="Kanit"/>
                <a:cs typeface="Kanit"/>
                <a:sym typeface="Kanit"/>
              </a:endParaRPr>
            </a:p>
          </p:txBody>
        </p:sp>
        <p:grpSp>
          <p:nvGrpSpPr>
            <p:cNvPr id="7" name="Google Shape;2620;p47">
              <a:extLst>
                <a:ext uri="{FF2B5EF4-FFF2-40B4-BE49-F238E27FC236}">
                  <a16:creationId xmlns:a16="http://schemas.microsoft.com/office/drawing/2014/main" id="{C2AB4FB4-B227-6F27-AA0F-9021A86E9905}"/>
                </a:ext>
              </a:extLst>
            </p:cNvPr>
            <p:cNvGrpSpPr/>
            <p:nvPr/>
          </p:nvGrpSpPr>
          <p:grpSpPr>
            <a:xfrm>
              <a:off x="4782825" y="1873904"/>
              <a:ext cx="1761963" cy="1638040"/>
              <a:chOff x="2771600" y="526921"/>
              <a:chExt cx="3480300" cy="1620328"/>
            </a:xfrm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8" name="Google Shape;2621;p47">
                <a:extLst>
                  <a:ext uri="{FF2B5EF4-FFF2-40B4-BE49-F238E27FC236}">
                    <a16:creationId xmlns:a16="http://schemas.microsoft.com/office/drawing/2014/main" id="{AA4AC8C1-0B81-6EC0-5DFB-0E5991D555C2}"/>
                  </a:ext>
                </a:extLst>
              </p:cNvPr>
              <p:cNvSpPr/>
              <p:nvPr/>
            </p:nvSpPr>
            <p:spPr>
              <a:xfrm>
                <a:off x="2771600" y="526921"/>
                <a:ext cx="3480300" cy="1620328"/>
              </a:xfrm>
              <a:prstGeom prst="roundRect">
                <a:avLst>
                  <a:gd name="adj" fmla="val 16667"/>
                </a:avLst>
              </a:prstGeom>
              <a:solidFill>
                <a:schemeClr val="tx1">
                  <a:lumMod val="60000"/>
                  <a:lumOff val="40000"/>
                </a:schemeClr>
              </a:solidFill>
              <a:ln w="9525" cap="flat" cmpd="sng">
                <a:solidFill>
                  <a:schemeClr val="accent5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50000"/>
                    </a:schemeClr>
                  </a:solidFill>
                  <a:latin typeface="Karla" panose="020B0004030503030003" pitchFamily="34" charset="77"/>
                </a:endParaRPr>
              </a:p>
            </p:txBody>
          </p:sp>
          <p:sp>
            <p:nvSpPr>
              <p:cNvPr id="9" name="Google Shape;2622;p47">
                <a:extLst>
                  <a:ext uri="{FF2B5EF4-FFF2-40B4-BE49-F238E27FC236}">
                    <a16:creationId xmlns:a16="http://schemas.microsoft.com/office/drawing/2014/main" id="{2361B96B-ADC8-85D6-BEDA-5BCA557A0DC5}"/>
                  </a:ext>
                </a:extLst>
              </p:cNvPr>
              <p:cNvSpPr/>
              <p:nvPr/>
            </p:nvSpPr>
            <p:spPr>
              <a:xfrm>
                <a:off x="2849650" y="606775"/>
                <a:ext cx="3323999" cy="1451473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 dirty="0">
                    <a:solidFill>
                      <a:schemeClr val="tx1">
                        <a:lumMod val="50000"/>
                      </a:schemeClr>
                    </a:solidFill>
                    <a:latin typeface="Karla" panose="020B0004030503030003" pitchFamily="34" charset="77"/>
                  </a:rPr>
                  <a:t>CREATE ITEM</a:t>
                </a:r>
              </a:p>
              <a:p>
                <a:pPr marL="285750" lvl="0" indent="-285750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900" dirty="0">
                    <a:solidFill>
                      <a:schemeClr val="tx1">
                        <a:lumMod val="50000"/>
                      </a:schemeClr>
                    </a:solidFill>
                    <a:latin typeface="Karla" panose="020B0004030503030003" pitchFamily="34" charset="77"/>
                  </a:rPr>
                  <a:t>Name</a:t>
                </a:r>
              </a:p>
              <a:p>
                <a:pPr marL="285750" lvl="0" indent="-285750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900" dirty="0">
                    <a:solidFill>
                      <a:schemeClr val="tx1">
                        <a:lumMod val="50000"/>
                      </a:schemeClr>
                    </a:solidFill>
                    <a:latin typeface="Karla" panose="020B0004030503030003" pitchFamily="34" charset="77"/>
                  </a:rPr>
                  <a:t>Quantity</a:t>
                </a:r>
              </a:p>
              <a:p>
                <a:pPr marL="285750" lvl="0" indent="-285750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900" dirty="0">
                    <a:solidFill>
                      <a:schemeClr val="tx1">
                        <a:lumMod val="50000"/>
                      </a:schemeClr>
                    </a:solidFill>
                    <a:latin typeface="Karla" panose="020B0004030503030003" pitchFamily="34" charset="77"/>
                  </a:rPr>
                  <a:t>Value</a:t>
                </a:r>
              </a:p>
              <a:p>
                <a:pPr marL="285750" lvl="0" indent="-285750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900" dirty="0">
                    <a:solidFill>
                      <a:schemeClr val="tx1">
                        <a:lumMod val="50000"/>
                      </a:schemeClr>
                    </a:solidFill>
                    <a:latin typeface="Karla" panose="020B0004030503030003" pitchFamily="34" charset="77"/>
                  </a:rPr>
                  <a:t>Photo</a:t>
                </a:r>
              </a:p>
              <a:p>
                <a:pPr marL="285750" lvl="0" indent="-285750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900" dirty="0">
                    <a:solidFill>
                      <a:schemeClr val="tx1">
                        <a:lumMod val="50000"/>
                      </a:schemeClr>
                    </a:solidFill>
                    <a:latin typeface="Karla" panose="020B0004030503030003" pitchFamily="34" charset="77"/>
                  </a:rPr>
                  <a:t>Label</a:t>
                </a:r>
              </a:p>
              <a:p>
                <a:pPr marL="285750" lvl="0" indent="-285750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900" dirty="0">
                    <a:solidFill>
                      <a:schemeClr val="tx1">
                        <a:lumMod val="50000"/>
                      </a:schemeClr>
                    </a:solidFill>
                    <a:latin typeface="Karla" panose="020B0004030503030003" pitchFamily="34" charset="77"/>
                  </a:rPr>
                  <a:t>Location</a:t>
                </a:r>
              </a:p>
              <a:p>
                <a:pPr marL="285750" lvl="0" indent="-285750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900" dirty="0">
                    <a:solidFill>
                      <a:schemeClr val="tx1">
                        <a:lumMod val="50000"/>
                      </a:schemeClr>
                    </a:solidFill>
                    <a:latin typeface="Karla" panose="020B0004030503030003" pitchFamily="34" charset="77"/>
                  </a:rPr>
                  <a:t>Scan UPC</a:t>
                </a:r>
              </a:p>
              <a:p>
                <a:pPr marL="285750" lvl="0" indent="-285750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900" dirty="0">
                    <a:solidFill>
                      <a:schemeClr val="tx1">
                        <a:lumMod val="50000"/>
                      </a:schemeClr>
                    </a:solidFill>
                    <a:latin typeface="Karla" panose="020B0004030503030003" pitchFamily="34" charset="77"/>
                  </a:rPr>
                  <a:t>Keyword</a:t>
                </a:r>
              </a:p>
            </p:txBody>
          </p:sp>
        </p:grpSp>
        <p:grpSp>
          <p:nvGrpSpPr>
            <p:cNvPr id="47" name="Google Shape;2620;p47">
              <a:extLst>
                <a:ext uri="{FF2B5EF4-FFF2-40B4-BE49-F238E27FC236}">
                  <a16:creationId xmlns:a16="http://schemas.microsoft.com/office/drawing/2014/main" id="{4A77B167-1C46-8D79-3158-95731F655669}"/>
                </a:ext>
              </a:extLst>
            </p:cNvPr>
            <p:cNvGrpSpPr/>
            <p:nvPr/>
          </p:nvGrpSpPr>
          <p:grpSpPr>
            <a:xfrm>
              <a:off x="6897689" y="1869321"/>
              <a:ext cx="1761963" cy="1387183"/>
              <a:chOff x="2771600" y="526919"/>
              <a:chExt cx="3480300" cy="1380356"/>
            </a:xfrm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48" name="Google Shape;2621;p47">
                <a:extLst>
                  <a:ext uri="{FF2B5EF4-FFF2-40B4-BE49-F238E27FC236}">
                    <a16:creationId xmlns:a16="http://schemas.microsoft.com/office/drawing/2014/main" id="{22C079E7-1FF1-6E67-8F7F-3971B04420A0}"/>
                  </a:ext>
                </a:extLst>
              </p:cNvPr>
              <p:cNvSpPr/>
              <p:nvPr/>
            </p:nvSpPr>
            <p:spPr>
              <a:xfrm>
                <a:off x="2771600" y="526919"/>
                <a:ext cx="3480300" cy="1380356"/>
              </a:xfrm>
              <a:prstGeom prst="roundRect">
                <a:avLst>
                  <a:gd name="adj" fmla="val 16667"/>
                </a:avLst>
              </a:prstGeom>
              <a:solidFill>
                <a:schemeClr val="tx1">
                  <a:lumMod val="60000"/>
                  <a:lumOff val="40000"/>
                </a:schemeClr>
              </a:solidFill>
              <a:ln w="9525" cap="flat" cmpd="sng">
                <a:solidFill>
                  <a:schemeClr val="accent5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50000"/>
                    </a:schemeClr>
                  </a:solidFill>
                  <a:latin typeface="Karla" panose="020B0004030503030003" pitchFamily="34" charset="77"/>
                </a:endParaRPr>
              </a:p>
            </p:txBody>
          </p:sp>
          <p:sp>
            <p:nvSpPr>
              <p:cNvPr id="49" name="Google Shape;2622;p47">
                <a:extLst>
                  <a:ext uri="{FF2B5EF4-FFF2-40B4-BE49-F238E27FC236}">
                    <a16:creationId xmlns:a16="http://schemas.microsoft.com/office/drawing/2014/main" id="{9334E1D1-77A1-E204-178F-A13E18E820A6}"/>
                  </a:ext>
                </a:extLst>
              </p:cNvPr>
              <p:cNvSpPr/>
              <p:nvPr/>
            </p:nvSpPr>
            <p:spPr>
              <a:xfrm>
                <a:off x="2849650" y="606775"/>
                <a:ext cx="3323999" cy="1208437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00" dirty="0">
                    <a:solidFill>
                      <a:schemeClr val="tx1">
                        <a:lumMod val="50000"/>
                      </a:schemeClr>
                    </a:solidFill>
                    <a:latin typeface="Karla" panose="020B0004030503030003" pitchFamily="34" charset="77"/>
                  </a:rPr>
                  <a:t>EDIT AN ITEM</a:t>
                </a:r>
              </a:p>
              <a:p>
                <a:pPr marL="171450" lvl="0" indent="-171450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900" dirty="0">
                    <a:solidFill>
                      <a:schemeClr val="tx1">
                        <a:lumMod val="50000"/>
                      </a:schemeClr>
                    </a:solidFill>
                    <a:latin typeface="Karla" panose="020B0004030503030003" pitchFamily="34" charset="77"/>
                  </a:rPr>
                  <a:t>Update location</a:t>
                </a:r>
              </a:p>
              <a:p>
                <a:pPr marL="171450" lvl="0" indent="-171450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900" dirty="0">
                    <a:solidFill>
                      <a:schemeClr val="tx1">
                        <a:lumMod val="50000"/>
                      </a:schemeClr>
                    </a:solidFill>
                    <a:latin typeface="Karla" panose="020B0004030503030003" pitchFamily="34" charset="77"/>
                  </a:rPr>
                  <a:t>Update name</a:t>
                </a:r>
              </a:p>
              <a:p>
                <a:pPr marL="171450" lvl="0" indent="-171450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900" dirty="0">
                    <a:solidFill>
                      <a:schemeClr val="tx1">
                        <a:lumMod val="50000"/>
                      </a:schemeClr>
                    </a:solidFill>
                    <a:latin typeface="Karla" panose="020B0004030503030003" pitchFamily="34" charset="77"/>
                  </a:rPr>
                  <a:t>Update photo</a:t>
                </a:r>
              </a:p>
              <a:p>
                <a:pPr marL="171450" lvl="0" indent="-171450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900" dirty="0">
                    <a:solidFill>
                      <a:schemeClr val="tx1">
                        <a:lumMod val="50000"/>
                      </a:schemeClr>
                    </a:solidFill>
                    <a:latin typeface="Karla" panose="020B0004030503030003" pitchFamily="34" charset="77"/>
                  </a:rPr>
                  <a:t>Update value</a:t>
                </a:r>
              </a:p>
              <a:p>
                <a:pPr marL="171450" lvl="0" indent="-171450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900" dirty="0">
                    <a:solidFill>
                      <a:schemeClr val="tx1">
                        <a:lumMod val="50000"/>
                      </a:schemeClr>
                    </a:solidFill>
                    <a:latin typeface="Karla" panose="020B0004030503030003" pitchFamily="34" charset="77"/>
                  </a:rPr>
                  <a:t>Update quantity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5A34FB6-5DB2-16FE-C85D-3E4212722A34}"/>
                </a:ext>
              </a:extLst>
            </p:cNvPr>
            <p:cNvGrpSpPr/>
            <p:nvPr/>
          </p:nvGrpSpPr>
          <p:grpSpPr>
            <a:xfrm>
              <a:off x="4782773" y="3650629"/>
              <a:ext cx="1761963" cy="1150900"/>
              <a:chOff x="4782825" y="3819248"/>
              <a:chExt cx="1761963" cy="1150900"/>
            </a:xfrm>
          </p:grpSpPr>
          <p:sp>
            <p:nvSpPr>
              <p:cNvPr id="69" name="Google Shape;2621;p47">
                <a:extLst>
                  <a:ext uri="{FF2B5EF4-FFF2-40B4-BE49-F238E27FC236}">
                    <a16:creationId xmlns:a16="http://schemas.microsoft.com/office/drawing/2014/main" id="{0E0BEBAA-4D3B-8546-F396-EA5CFE15FBEE}"/>
                  </a:ext>
                </a:extLst>
              </p:cNvPr>
              <p:cNvSpPr/>
              <p:nvPr/>
            </p:nvSpPr>
            <p:spPr>
              <a:xfrm>
                <a:off x="4782825" y="3819248"/>
                <a:ext cx="1761963" cy="1150900"/>
              </a:xfrm>
              <a:prstGeom prst="roundRect">
                <a:avLst>
                  <a:gd name="adj" fmla="val 16667"/>
                </a:avLst>
              </a:prstGeom>
              <a:solidFill>
                <a:schemeClr val="tx1">
                  <a:lumMod val="60000"/>
                  <a:lumOff val="40000"/>
                </a:schemeClr>
              </a:solidFill>
              <a:ln w="9525" cap="flat" cmpd="sng">
                <a:solidFill>
                  <a:schemeClr val="accent5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chemeClr val="tx1">
                      <a:lumMod val="50000"/>
                    </a:schemeClr>
                  </a:solidFill>
                  <a:latin typeface="Karla" panose="020B0004030503030003" pitchFamily="34" charset="77"/>
                </a:endParaRPr>
              </a:p>
            </p:txBody>
          </p:sp>
          <p:sp>
            <p:nvSpPr>
              <p:cNvPr id="70" name="Google Shape;2622;p47">
                <a:extLst>
                  <a:ext uri="{FF2B5EF4-FFF2-40B4-BE49-F238E27FC236}">
                    <a16:creationId xmlns:a16="http://schemas.microsoft.com/office/drawing/2014/main" id="{9B263502-812D-0D76-A03A-30E28CCF5DD1}"/>
                  </a:ext>
                </a:extLst>
              </p:cNvPr>
              <p:cNvSpPr/>
              <p:nvPr/>
            </p:nvSpPr>
            <p:spPr>
              <a:xfrm>
                <a:off x="4822339" y="3899498"/>
                <a:ext cx="1682833" cy="990374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 dirty="0">
                    <a:solidFill>
                      <a:schemeClr val="tx1">
                        <a:lumMod val="50000"/>
                      </a:schemeClr>
                    </a:solidFill>
                    <a:latin typeface="Karla" panose="020B0004030503030003" pitchFamily="34" charset="77"/>
                  </a:rPr>
                  <a:t>DELETE ROOM</a:t>
                </a:r>
              </a:p>
              <a:p>
                <a:pPr marL="285750" lvl="0" indent="-285750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900" dirty="0">
                    <a:solidFill>
                      <a:schemeClr val="tx1">
                        <a:lumMod val="50000"/>
                      </a:schemeClr>
                    </a:solidFill>
                    <a:latin typeface="Karla" panose="020B0004030503030003" pitchFamily="34" charset="77"/>
                  </a:rPr>
                  <a:t>And all contents</a:t>
                </a:r>
              </a:p>
              <a:p>
                <a:pPr marL="285750" lvl="0" indent="-285750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900" dirty="0">
                    <a:solidFill>
                      <a:schemeClr val="tx1">
                        <a:lumMod val="50000"/>
                      </a:schemeClr>
                    </a:solidFill>
                    <a:latin typeface="Karla" panose="020B0004030503030003" pitchFamily="34" charset="77"/>
                  </a:rPr>
                  <a:t>Or move all contents</a:t>
                </a:r>
              </a:p>
            </p:txBody>
          </p:sp>
        </p:grpSp>
      </p:grpSp>
      <p:sp>
        <p:nvSpPr>
          <p:cNvPr id="13" name="Google Shape;2621;p47">
            <a:extLst>
              <a:ext uri="{FF2B5EF4-FFF2-40B4-BE49-F238E27FC236}">
                <a16:creationId xmlns:a16="http://schemas.microsoft.com/office/drawing/2014/main" id="{7ACEB7EB-9AF9-8C64-1AEE-DA9FFBFF0E33}"/>
              </a:ext>
            </a:extLst>
          </p:cNvPr>
          <p:cNvSpPr/>
          <p:nvPr/>
        </p:nvSpPr>
        <p:spPr>
          <a:xfrm>
            <a:off x="6858124" y="3650629"/>
            <a:ext cx="1761963" cy="1150900"/>
          </a:xfrm>
          <a:prstGeom prst="roundRect">
            <a:avLst>
              <a:gd name="adj" fmla="val 16667"/>
            </a:avLst>
          </a:prstGeom>
          <a:solidFill>
            <a:schemeClr val="tx1">
              <a:lumMod val="60000"/>
              <a:lumOff val="40000"/>
            </a:schemeClr>
          </a:solidFill>
          <a:ln w="9525" cap="flat" cmpd="sng">
            <a:solidFill>
              <a:schemeClr val="accent5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>
                  <a:lumMod val="50000"/>
                </a:schemeClr>
              </a:solidFill>
              <a:latin typeface="Karla" panose="020B0004030503030003" pitchFamily="34" charset="77"/>
            </a:endParaRPr>
          </a:p>
        </p:txBody>
      </p:sp>
      <p:sp>
        <p:nvSpPr>
          <p:cNvPr id="14" name="Google Shape;2622;p47">
            <a:extLst>
              <a:ext uri="{FF2B5EF4-FFF2-40B4-BE49-F238E27FC236}">
                <a16:creationId xmlns:a16="http://schemas.microsoft.com/office/drawing/2014/main" id="{7C01EB5C-5219-34EC-2E14-172B28CB8A4F}"/>
              </a:ext>
            </a:extLst>
          </p:cNvPr>
          <p:cNvSpPr/>
          <p:nvPr/>
        </p:nvSpPr>
        <p:spPr>
          <a:xfrm>
            <a:off x="6897638" y="3730879"/>
            <a:ext cx="1682833" cy="99037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Karla" panose="020B0004030503030003" pitchFamily="34" charset="77"/>
              </a:rPr>
              <a:t>SEARCH ITEMS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Karla" panose="020B0004030503030003" pitchFamily="34" charset="77"/>
              </a:rPr>
              <a:t>By keyword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Karla" panose="020B0004030503030003" pitchFamily="34" charset="77"/>
              </a:rPr>
              <a:t>Name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Karla" panose="020B0004030503030003" pitchFamily="34" charset="77"/>
              </a:rPr>
              <a:t>Location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Karla" panose="020B0004030503030003" pitchFamily="34" charset="77"/>
              </a:rPr>
              <a:t>Value ?</a:t>
            </a:r>
          </a:p>
        </p:txBody>
      </p:sp>
    </p:spTree>
    <p:extLst>
      <p:ext uri="{BB962C8B-B14F-4D97-AF65-F5344CB8AC3E}">
        <p14:creationId xmlns:p14="http://schemas.microsoft.com/office/powerpoint/2010/main" val="15226362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469D1-69A9-AEF4-BB1D-3C5189643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3550" y="91193"/>
            <a:ext cx="5496900" cy="572700"/>
          </a:xfrm>
        </p:spPr>
        <p:txBody>
          <a:bodyPr/>
          <a:lstStyle/>
          <a:p>
            <a:r>
              <a:rPr lang="en-US" dirty="0">
                <a:latin typeface="Playfair Display Medium" pitchFamily="2" charset="77"/>
              </a:rPr>
              <a:t>NAME BRAINSTORM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3D83AD9-7811-605B-58A4-5CA9A0EC2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656668"/>
              </p:ext>
            </p:extLst>
          </p:nvPr>
        </p:nvGraphicFramePr>
        <p:xfrm>
          <a:off x="1524000" y="884703"/>
          <a:ext cx="6096000" cy="394518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31736252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5823322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97903845"/>
                    </a:ext>
                  </a:extLst>
                </a:gridCol>
              </a:tblGrid>
              <a:tr h="35865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Karla" panose="020B00040305030300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Karla" panose="020B00040305030300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Karla" panose="020B0004030503030003" pitchFamily="34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922885"/>
                  </a:ext>
                </a:extLst>
              </a:tr>
              <a:tr h="3586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classification</a:t>
                      </a:r>
                      <a:endParaRPr lang="en-US" dirty="0">
                        <a:latin typeface="Karla" panose="020B00040305030300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stuff</a:t>
                      </a:r>
                      <a:endParaRPr lang="en-US" dirty="0">
                        <a:latin typeface="Karla" panose="020B00040305030300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smart</a:t>
                      </a:r>
                      <a:endParaRPr lang="en-US" dirty="0">
                        <a:latin typeface="Karla" panose="020B0004030503030003" pitchFamily="34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139212"/>
                  </a:ext>
                </a:extLst>
              </a:tr>
              <a:tr h="3586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taxonomy</a:t>
                      </a:r>
                      <a:endParaRPr lang="en-US" dirty="0">
                        <a:latin typeface="Karla" panose="020B00040305030300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property</a:t>
                      </a:r>
                      <a:endParaRPr lang="en-US" dirty="0">
                        <a:latin typeface="Karla" panose="020B00040305030300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intelligent</a:t>
                      </a:r>
                      <a:endParaRPr lang="en-US" dirty="0">
                        <a:latin typeface="Karla" panose="020B0004030503030003" pitchFamily="34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031320"/>
                  </a:ext>
                </a:extLst>
              </a:tr>
              <a:tr h="3586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Dewy-decimal</a:t>
                      </a:r>
                      <a:endParaRPr lang="en-US" dirty="0">
                        <a:latin typeface="Karla" panose="020B00040305030300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belongings</a:t>
                      </a:r>
                      <a:endParaRPr lang="en-US" dirty="0">
                        <a:latin typeface="Karla" panose="020B00040305030300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genius</a:t>
                      </a:r>
                      <a:endParaRPr lang="en-US" dirty="0">
                        <a:latin typeface="Karla" panose="020B0004030503030003" pitchFamily="34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931528"/>
                  </a:ext>
                </a:extLst>
              </a:tr>
              <a:tr h="3586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typology</a:t>
                      </a:r>
                      <a:endParaRPr lang="en-US" dirty="0">
                        <a:latin typeface="Karla" panose="020B00040305030300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things</a:t>
                      </a:r>
                      <a:endParaRPr lang="en-US" dirty="0">
                        <a:latin typeface="Karla" panose="020B00040305030300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bright</a:t>
                      </a:r>
                      <a:endParaRPr lang="en-US" dirty="0">
                        <a:latin typeface="Karla" panose="020B0004030503030003" pitchFamily="34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104742"/>
                  </a:ext>
                </a:extLst>
              </a:tr>
              <a:tr h="3586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encyclopedia</a:t>
                      </a:r>
                      <a:endParaRPr lang="en-US" dirty="0">
                        <a:latin typeface="Karla" panose="020B00040305030300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items</a:t>
                      </a:r>
                      <a:endParaRPr lang="en-US" dirty="0">
                        <a:latin typeface="Karla" panose="020B00040305030300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machine</a:t>
                      </a:r>
                      <a:endParaRPr lang="en-US" dirty="0">
                        <a:latin typeface="Karla" panose="020B0004030503030003" pitchFamily="34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222940"/>
                  </a:ext>
                </a:extLst>
              </a:tr>
              <a:tr h="3586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rolodex</a:t>
                      </a:r>
                      <a:endParaRPr lang="en-US" dirty="0">
                        <a:latin typeface="Karla" panose="020B00040305030300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artifacts</a:t>
                      </a:r>
                      <a:endParaRPr lang="en-US" dirty="0">
                        <a:latin typeface="Karla" panose="020B00040305030300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code</a:t>
                      </a:r>
                      <a:endParaRPr lang="en-US" dirty="0">
                        <a:latin typeface="Karla" panose="020B0004030503030003" pitchFamily="34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690920"/>
                  </a:ext>
                </a:extLst>
              </a:tr>
              <a:tr h="3586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  <a:endParaRPr lang="en-US" dirty="0">
                        <a:latin typeface="Karla" panose="020B00040305030300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estate</a:t>
                      </a:r>
                      <a:endParaRPr lang="en-US" dirty="0">
                        <a:latin typeface="Karla" panose="020B00040305030300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key</a:t>
                      </a:r>
                      <a:endParaRPr lang="en-US" dirty="0">
                        <a:latin typeface="Karla" panose="020B0004030503030003" pitchFamily="34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523726"/>
                  </a:ext>
                </a:extLst>
              </a:tr>
              <a:tr h="3586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archives</a:t>
                      </a:r>
                      <a:endParaRPr lang="en-US" dirty="0">
                        <a:latin typeface="Karla" panose="020B00040305030300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articles</a:t>
                      </a:r>
                      <a:endParaRPr lang="en-US" dirty="0">
                        <a:latin typeface="Karla" panose="020B00040305030300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cipher</a:t>
                      </a:r>
                      <a:endParaRPr lang="en-US" dirty="0">
                        <a:latin typeface="Karla" panose="020B0004030503030003" pitchFamily="34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183466"/>
                  </a:ext>
                </a:extLst>
              </a:tr>
              <a:tr h="3586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record</a:t>
                      </a:r>
                      <a:endParaRPr lang="en-US" dirty="0">
                        <a:latin typeface="Karla" panose="020B00040305030300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component</a:t>
                      </a:r>
                      <a:endParaRPr lang="en-US" dirty="0">
                        <a:latin typeface="Karla" panose="020B00040305030300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Karla" panose="020B0004030503030003" pitchFamily="34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988815"/>
                  </a:ext>
                </a:extLst>
              </a:tr>
              <a:tr h="35865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Karla" panose="020B0004030503030003" pitchFamily="34" charset="77"/>
                        </a:rPr>
                        <a:t>library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element</a:t>
                      </a:r>
                      <a:endParaRPr lang="en-US" dirty="0">
                        <a:latin typeface="Karla" panose="020B00040305030300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Karla" panose="020B0004030503030003" pitchFamily="34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885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0301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56ABE34E-F20B-446C-FFB9-045A4CF77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355725"/>
            <a:ext cx="9145709" cy="243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971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81BDA-5CAF-D2FA-235C-5DC3F680A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700" dirty="0">
                <a:solidFill>
                  <a:schemeClr val="bg1">
                    <a:lumMod val="95000"/>
                  </a:schemeClr>
                </a:solidFill>
              </a:rPr>
              <a:t>Overview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4FDB56-A011-E3F7-2837-79D181894CE7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2970375" y="1280136"/>
            <a:ext cx="2967600" cy="106980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01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6AB98E9-0F52-DC8B-0C2D-5C9499EED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5412" y="3035736"/>
            <a:ext cx="2513175" cy="68580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KEY FEATURES, TECH STACK, &amp; HARDWARE</a:t>
            </a:r>
          </a:p>
        </p:txBody>
      </p:sp>
    </p:spTree>
    <p:extLst>
      <p:ext uri="{BB962C8B-B14F-4D97-AF65-F5344CB8AC3E}">
        <p14:creationId xmlns:p14="http://schemas.microsoft.com/office/powerpoint/2010/main" val="3083398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2" name="Google Shape;2162;p39"/>
          <p:cNvGrpSpPr/>
          <p:nvPr/>
        </p:nvGrpSpPr>
        <p:grpSpPr>
          <a:xfrm>
            <a:off x="3732436" y="526916"/>
            <a:ext cx="1679127" cy="1679127"/>
            <a:chOff x="3614228" y="234880"/>
            <a:chExt cx="1915500" cy="1915500"/>
          </a:xfrm>
        </p:grpSpPr>
        <p:sp>
          <p:nvSpPr>
            <p:cNvPr id="2163" name="Google Shape;2163;p39"/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9"/>
            <p:cNvSpPr/>
            <p:nvPr/>
          </p:nvSpPr>
          <p:spPr>
            <a:xfrm>
              <a:off x="3869711" y="490401"/>
              <a:ext cx="1404000" cy="14040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5" name="Google Shape;2165;p39"/>
          <p:cNvSpPr txBox="1"/>
          <p:nvPr/>
        </p:nvSpPr>
        <p:spPr>
          <a:xfrm>
            <a:off x="4039175" y="1473608"/>
            <a:ext cx="10656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rPr>
              <a:t>Your logo</a:t>
            </a:r>
            <a:endParaRPr dirty="0">
              <a:solidFill>
                <a:schemeClr val="dk2"/>
              </a:solidFill>
              <a:latin typeface="Abel"/>
              <a:ea typeface="Abel"/>
              <a:cs typeface="Abel"/>
              <a:sym typeface="Abel"/>
            </a:endParaRPr>
          </a:p>
        </p:txBody>
      </p:sp>
      <p:grpSp>
        <p:nvGrpSpPr>
          <p:cNvPr id="2166" name="Google Shape;2166;p39"/>
          <p:cNvGrpSpPr/>
          <p:nvPr/>
        </p:nvGrpSpPr>
        <p:grpSpPr>
          <a:xfrm>
            <a:off x="4276542" y="950661"/>
            <a:ext cx="591455" cy="590639"/>
            <a:chOff x="1190625" y="238125"/>
            <a:chExt cx="5238750" cy="5231525"/>
          </a:xfrm>
        </p:grpSpPr>
        <p:sp>
          <p:nvSpPr>
            <p:cNvPr id="2167" name="Google Shape;2167;p39"/>
            <p:cNvSpPr/>
            <p:nvPr/>
          </p:nvSpPr>
          <p:spPr>
            <a:xfrm>
              <a:off x="1190625" y="259325"/>
              <a:ext cx="5238750" cy="5210325"/>
            </a:xfrm>
            <a:custGeom>
              <a:avLst/>
              <a:gdLst/>
              <a:ahLst/>
              <a:cxnLst/>
              <a:rect l="l" t="t" r="r" b="b"/>
              <a:pathLst>
                <a:path w="209550" h="208413" extrusionOk="0">
                  <a:moveTo>
                    <a:pt x="149830" y="7449"/>
                  </a:moveTo>
                  <a:lnTo>
                    <a:pt x="163530" y="9379"/>
                  </a:lnTo>
                  <a:lnTo>
                    <a:pt x="162179" y="19412"/>
                  </a:lnTo>
                  <a:cubicBezTo>
                    <a:pt x="161311" y="25105"/>
                    <a:pt x="165267" y="30411"/>
                    <a:pt x="170959" y="31279"/>
                  </a:cubicBezTo>
                  <a:cubicBezTo>
                    <a:pt x="171435" y="31345"/>
                    <a:pt x="171909" y="31377"/>
                    <a:pt x="172378" y="31377"/>
                  </a:cubicBezTo>
                  <a:cubicBezTo>
                    <a:pt x="174663" y="31377"/>
                    <a:pt x="176836" y="30614"/>
                    <a:pt x="178677" y="29253"/>
                  </a:cubicBezTo>
                  <a:lnTo>
                    <a:pt x="186878" y="23175"/>
                  </a:lnTo>
                  <a:lnTo>
                    <a:pt x="195175" y="34270"/>
                  </a:lnTo>
                  <a:lnTo>
                    <a:pt x="187071" y="40348"/>
                  </a:lnTo>
                  <a:cubicBezTo>
                    <a:pt x="182440" y="43821"/>
                    <a:pt x="181475" y="50382"/>
                    <a:pt x="184948" y="54916"/>
                  </a:cubicBezTo>
                  <a:cubicBezTo>
                    <a:pt x="186588" y="57135"/>
                    <a:pt x="189097" y="58679"/>
                    <a:pt x="191798" y="59065"/>
                  </a:cubicBezTo>
                  <a:lnTo>
                    <a:pt x="201832" y="60415"/>
                  </a:lnTo>
                  <a:lnTo>
                    <a:pt x="199902" y="74212"/>
                  </a:lnTo>
                  <a:lnTo>
                    <a:pt x="189869" y="72765"/>
                  </a:lnTo>
                  <a:cubicBezTo>
                    <a:pt x="189391" y="72700"/>
                    <a:pt x="188917" y="72668"/>
                    <a:pt x="188447" y="72668"/>
                  </a:cubicBezTo>
                  <a:cubicBezTo>
                    <a:pt x="183318" y="72668"/>
                    <a:pt x="178797" y="76426"/>
                    <a:pt x="178002" y="81641"/>
                  </a:cubicBezTo>
                  <a:cubicBezTo>
                    <a:pt x="177616" y="84342"/>
                    <a:pt x="178388" y="87140"/>
                    <a:pt x="180028" y="89359"/>
                  </a:cubicBezTo>
                  <a:lnTo>
                    <a:pt x="186106" y="97463"/>
                  </a:lnTo>
                  <a:lnTo>
                    <a:pt x="175011" y="105760"/>
                  </a:lnTo>
                  <a:lnTo>
                    <a:pt x="168933" y="97656"/>
                  </a:lnTo>
                  <a:cubicBezTo>
                    <a:pt x="166888" y="94930"/>
                    <a:pt x="163773" y="93507"/>
                    <a:pt x="160632" y="93507"/>
                  </a:cubicBezTo>
                  <a:cubicBezTo>
                    <a:pt x="158437" y="93507"/>
                    <a:pt x="156230" y="94201"/>
                    <a:pt x="154365" y="95630"/>
                  </a:cubicBezTo>
                  <a:cubicBezTo>
                    <a:pt x="152146" y="97270"/>
                    <a:pt x="150698" y="99682"/>
                    <a:pt x="150216" y="102480"/>
                  </a:cubicBezTo>
                  <a:lnTo>
                    <a:pt x="148865" y="112514"/>
                  </a:lnTo>
                  <a:lnTo>
                    <a:pt x="135069" y="110584"/>
                  </a:lnTo>
                  <a:lnTo>
                    <a:pt x="136516" y="100454"/>
                  </a:lnTo>
                  <a:cubicBezTo>
                    <a:pt x="137385" y="94762"/>
                    <a:pt x="133429" y="89552"/>
                    <a:pt x="127737" y="88683"/>
                  </a:cubicBezTo>
                  <a:cubicBezTo>
                    <a:pt x="127260" y="88618"/>
                    <a:pt x="126787" y="88586"/>
                    <a:pt x="126318" y="88586"/>
                  </a:cubicBezTo>
                  <a:cubicBezTo>
                    <a:pt x="124033" y="88586"/>
                    <a:pt x="121860" y="89349"/>
                    <a:pt x="120019" y="90710"/>
                  </a:cubicBezTo>
                  <a:lnTo>
                    <a:pt x="111818" y="96788"/>
                  </a:lnTo>
                  <a:lnTo>
                    <a:pt x="103521" y="85693"/>
                  </a:lnTo>
                  <a:lnTo>
                    <a:pt x="111625" y="79615"/>
                  </a:lnTo>
                  <a:cubicBezTo>
                    <a:pt x="116256" y="76141"/>
                    <a:pt x="117221" y="69581"/>
                    <a:pt x="113747" y="64950"/>
                  </a:cubicBezTo>
                  <a:cubicBezTo>
                    <a:pt x="112107" y="62731"/>
                    <a:pt x="109599" y="61284"/>
                    <a:pt x="106898" y="60898"/>
                  </a:cubicBezTo>
                  <a:lnTo>
                    <a:pt x="96767" y="59451"/>
                  </a:lnTo>
                  <a:lnTo>
                    <a:pt x="98793" y="45751"/>
                  </a:lnTo>
                  <a:lnTo>
                    <a:pt x="108827" y="47198"/>
                  </a:lnTo>
                  <a:cubicBezTo>
                    <a:pt x="109304" y="47263"/>
                    <a:pt x="109779" y="47294"/>
                    <a:pt x="110248" y="47294"/>
                  </a:cubicBezTo>
                  <a:cubicBezTo>
                    <a:pt x="115377" y="47294"/>
                    <a:pt x="119890" y="43537"/>
                    <a:pt x="120597" y="38322"/>
                  </a:cubicBezTo>
                  <a:cubicBezTo>
                    <a:pt x="120983" y="35621"/>
                    <a:pt x="120308" y="32823"/>
                    <a:pt x="118668" y="30604"/>
                  </a:cubicBezTo>
                  <a:lnTo>
                    <a:pt x="112493" y="22500"/>
                  </a:lnTo>
                  <a:lnTo>
                    <a:pt x="123588" y="14106"/>
                  </a:lnTo>
                  <a:lnTo>
                    <a:pt x="129763" y="22307"/>
                  </a:lnTo>
                  <a:cubicBezTo>
                    <a:pt x="131820" y="24993"/>
                    <a:pt x="134928" y="26427"/>
                    <a:pt x="138082" y="26427"/>
                  </a:cubicBezTo>
                  <a:cubicBezTo>
                    <a:pt x="140252" y="26427"/>
                    <a:pt x="142444" y="25748"/>
                    <a:pt x="144331" y="24333"/>
                  </a:cubicBezTo>
                  <a:cubicBezTo>
                    <a:pt x="146550" y="22693"/>
                    <a:pt x="147997" y="20184"/>
                    <a:pt x="148383" y="17483"/>
                  </a:cubicBezTo>
                  <a:lnTo>
                    <a:pt x="149830" y="7449"/>
                  </a:lnTo>
                  <a:close/>
                  <a:moveTo>
                    <a:pt x="45248" y="107690"/>
                  </a:moveTo>
                  <a:cubicBezTo>
                    <a:pt x="48432" y="114540"/>
                    <a:pt x="52870" y="120811"/>
                    <a:pt x="58176" y="126213"/>
                  </a:cubicBezTo>
                  <a:cubicBezTo>
                    <a:pt x="56131" y="131893"/>
                    <a:pt x="50817" y="135433"/>
                    <a:pt x="45127" y="135433"/>
                  </a:cubicBezTo>
                  <a:cubicBezTo>
                    <a:pt x="43568" y="135433"/>
                    <a:pt x="41980" y="135167"/>
                    <a:pt x="40424" y="134607"/>
                  </a:cubicBezTo>
                  <a:cubicBezTo>
                    <a:pt x="33188" y="132002"/>
                    <a:pt x="29426" y="124091"/>
                    <a:pt x="32031" y="116855"/>
                  </a:cubicBezTo>
                  <a:cubicBezTo>
                    <a:pt x="34057" y="111356"/>
                    <a:pt x="39267" y="107690"/>
                    <a:pt x="45152" y="107690"/>
                  </a:cubicBezTo>
                  <a:close/>
                  <a:moveTo>
                    <a:pt x="39845" y="89166"/>
                  </a:moveTo>
                  <a:cubicBezTo>
                    <a:pt x="40328" y="93121"/>
                    <a:pt x="41293" y="97077"/>
                    <a:pt x="42547" y="100936"/>
                  </a:cubicBezTo>
                  <a:cubicBezTo>
                    <a:pt x="31162" y="102287"/>
                    <a:pt x="22962" y="112610"/>
                    <a:pt x="24312" y="124091"/>
                  </a:cubicBezTo>
                  <a:cubicBezTo>
                    <a:pt x="25565" y="134650"/>
                    <a:pt x="34620" y="142471"/>
                    <a:pt x="45011" y="142471"/>
                  </a:cubicBezTo>
                  <a:cubicBezTo>
                    <a:pt x="45822" y="142471"/>
                    <a:pt x="46642" y="142423"/>
                    <a:pt x="47467" y="142325"/>
                  </a:cubicBezTo>
                  <a:cubicBezTo>
                    <a:pt x="54414" y="141457"/>
                    <a:pt x="60395" y="137308"/>
                    <a:pt x="63579" y="131134"/>
                  </a:cubicBezTo>
                  <a:cubicBezTo>
                    <a:pt x="65412" y="132677"/>
                    <a:pt x="67438" y="134125"/>
                    <a:pt x="69464" y="135475"/>
                  </a:cubicBezTo>
                  <a:cubicBezTo>
                    <a:pt x="72744" y="137501"/>
                    <a:pt x="75253" y="140685"/>
                    <a:pt x="76507" y="144351"/>
                  </a:cubicBezTo>
                  <a:lnTo>
                    <a:pt x="69078" y="151780"/>
                  </a:lnTo>
                  <a:lnTo>
                    <a:pt x="61842" y="146763"/>
                  </a:lnTo>
                  <a:cubicBezTo>
                    <a:pt x="60637" y="145960"/>
                    <a:pt x="59266" y="145571"/>
                    <a:pt x="57911" y="145571"/>
                  </a:cubicBezTo>
                  <a:cubicBezTo>
                    <a:pt x="55689" y="145571"/>
                    <a:pt x="53513" y="146618"/>
                    <a:pt x="52195" y="148596"/>
                  </a:cubicBezTo>
                  <a:cubicBezTo>
                    <a:pt x="51616" y="149368"/>
                    <a:pt x="51326" y="150236"/>
                    <a:pt x="51133" y="151105"/>
                  </a:cubicBezTo>
                  <a:lnTo>
                    <a:pt x="49300" y="159788"/>
                  </a:lnTo>
                  <a:lnTo>
                    <a:pt x="41003" y="159788"/>
                  </a:lnTo>
                  <a:lnTo>
                    <a:pt x="39170" y="151105"/>
                  </a:lnTo>
                  <a:cubicBezTo>
                    <a:pt x="38495" y="147815"/>
                    <a:pt x="35608" y="145558"/>
                    <a:pt x="32379" y="145558"/>
                  </a:cubicBezTo>
                  <a:cubicBezTo>
                    <a:pt x="31914" y="145558"/>
                    <a:pt x="31443" y="145605"/>
                    <a:pt x="30969" y="145702"/>
                  </a:cubicBezTo>
                  <a:cubicBezTo>
                    <a:pt x="30101" y="145895"/>
                    <a:pt x="29233" y="146281"/>
                    <a:pt x="28461" y="146860"/>
                  </a:cubicBezTo>
                  <a:lnTo>
                    <a:pt x="21225" y="151780"/>
                  </a:lnTo>
                  <a:lnTo>
                    <a:pt x="14954" y="145509"/>
                  </a:lnTo>
                  <a:lnTo>
                    <a:pt x="19874" y="138273"/>
                  </a:lnTo>
                  <a:cubicBezTo>
                    <a:pt x="22093" y="135089"/>
                    <a:pt x="21322" y="130748"/>
                    <a:pt x="18138" y="128625"/>
                  </a:cubicBezTo>
                  <a:cubicBezTo>
                    <a:pt x="17366" y="128046"/>
                    <a:pt x="16498" y="127661"/>
                    <a:pt x="15629" y="127468"/>
                  </a:cubicBezTo>
                  <a:lnTo>
                    <a:pt x="6946" y="125731"/>
                  </a:lnTo>
                  <a:lnTo>
                    <a:pt x="6946" y="117434"/>
                  </a:lnTo>
                  <a:lnTo>
                    <a:pt x="15629" y="115601"/>
                  </a:lnTo>
                  <a:cubicBezTo>
                    <a:pt x="19392" y="114829"/>
                    <a:pt x="21708" y="111163"/>
                    <a:pt x="20936" y="107400"/>
                  </a:cubicBezTo>
                  <a:cubicBezTo>
                    <a:pt x="20743" y="106532"/>
                    <a:pt x="20453" y="105664"/>
                    <a:pt x="19874" y="104892"/>
                  </a:cubicBezTo>
                  <a:lnTo>
                    <a:pt x="14954" y="97656"/>
                  </a:lnTo>
                  <a:lnTo>
                    <a:pt x="21225" y="91385"/>
                  </a:lnTo>
                  <a:lnTo>
                    <a:pt x="28461" y="96305"/>
                  </a:lnTo>
                  <a:cubicBezTo>
                    <a:pt x="29670" y="97148"/>
                    <a:pt x="31045" y="97545"/>
                    <a:pt x="32403" y="97545"/>
                  </a:cubicBezTo>
                  <a:cubicBezTo>
                    <a:pt x="34621" y="97545"/>
                    <a:pt x="36792" y="96484"/>
                    <a:pt x="38109" y="94569"/>
                  </a:cubicBezTo>
                  <a:cubicBezTo>
                    <a:pt x="38688" y="93797"/>
                    <a:pt x="38977" y="92929"/>
                    <a:pt x="39170" y="92060"/>
                  </a:cubicBezTo>
                  <a:lnTo>
                    <a:pt x="39845" y="89166"/>
                  </a:lnTo>
                  <a:close/>
                  <a:moveTo>
                    <a:pt x="118957" y="177154"/>
                  </a:moveTo>
                  <a:lnTo>
                    <a:pt x="118957" y="184100"/>
                  </a:lnTo>
                  <a:lnTo>
                    <a:pt x="91172" y="184100"/>
                  </a:lnTo>
                  <a:lnTo>
                    <a:pt x="91172" y="177154"/>
                  </a:lnTo>
                  <a:close/>
                  <a:moveTo>
                    <a:pt x="118957" y="191047"/>
                  </a:moveTo>
                  <a:lnTo>
                    <a:pt x="118957" y="194520"/>
                  </a:lnTo>
                  <a:cubicBezTo>
                    <a:pt x="118957" y="198282"/>
                    <a:pt x="115870" y="201466"/>
                    <a:pt x="112011" y="201466"/>
                  </a:cubicBezTo>
                  <a:lnTo>
                    <a:pt x="98118" y="201466"/>
                  </a:lnTo>
                  <a:cubicBezTo>
                    <a:pt x="94355" y="201466"/>
                    <a:pt x="91172" y="198282"/>
                    <a:pt x="91172" y="194520"/>
                  </a:cubicBezTo>
                  <a:lnTo>
                    <a:pt x="91172" y="191047"/>
                  </a:lnTo>
                  <a:close/>
                  <a:moveTo>
                    <a:pt x="146950" y="1"/>
                  </a:moveTo>
                  <a:cubicBezTo>
                    <a:pt x="145260" y="1"/>
                    <a:pt x="143732" y="1213"/>
                    <a:pt x="143463" y="3011"/>
                  </a:cubicBezTo>
                  <a:lnTo>
                    <a:pt x="141533" y="16518"/>
                  </a:lnTo>
                  <a:cubicBezTo>
                    <a:pt x="141272" y="18262"/>
                    <a:pt x="139828" y="19454"/>
                    <a:pt x="138129" y="19454"/>
                  </a:cubicBezTo>
                  <a:cubicBezTo>
                    <a:pt x="137948" y="19454"/>
                    <a:pt x="137763" y="19440"/>
                    <a:pt x="137577" y="19412"/>
                  </a:cubicBezTo>
                  <a:cubicBezTo>
                    <a:pt x="136709" y="19316"/>
                    <a:pt x="135841" y="18833"/>
                    <a:pt x="135262" y="18062"/>
                  </a:cubicBezTo>
                  <a:lnTo>
                    <a:pt x="127061" y="7160"/>
                  </a:lnTo>
                  <a:cubicBezTo>
                    <a:pt x="126437" y="6251"/>
                    <a:pt x="125411" y="5777"/>
                    <a:pt x="124357" y="5777"/>
                  </a:cubicBezTo>
                  <a:cubicBezTo>
                    <a:pt x="123621" y="5777"/>
                    <a:pt x="122872" y="6008"/>
                    <a:pt x="122238" y="6484"/>
                  </a:cubicBezTo>
                  <a:lnTo>
                    <a:pt x="111818" y="14299"/>
                  </a:lnTo>
                  <a:cubicBezTo>
                    <a:pt x="109454" y="14058"/>
                    <a:pt x="107090" y="13937"/>
                    <a:pt x="104727" y="13937"/>
                  </a:cubicBezTo>
                  <a:cubicBezTo>
                    <a:pt x="102363" y="13937"/>
                    <a:pt x="99999" y="14058"/>
                    <a:pt x="97636" y="14299"/>
                  </a:cubicBezTo>
                  <a:cubicBezTo>
                    <a:pt x="66666" y="17869"/>
                    <a:pt x="42450" y="42471"/>
                    <a:pt x="39459" y="73440"/>
                  </a:cubicBezTo>
                  <a:cubicBezTo>
                    <a:pt x="39363" y="74501"/>
                    <a:pt x="39267" y="75466"/>
                    <a:pt x="39267" y="76431"/>
                  </a:cubicBezTo>
                  <a:lnTo>
                    <a:pt x="38205" y="76431"/>
                  </a:lnTo>
                  <a:cubicBezTo>
                    <a:pt x="36565" y="76431"/>
                    <a:pt x="35118" y="77589"/>
                    <a:pt x="34829" y="79229"/>
                  </a:cubicBezTo>
                  <a:lnTo>
                    <a:pt x="32417" y="90613"/>
                  </a:lnTo>
                  <a:lnTo>
                    <a:pt x="22769" y="83956"/>
                  </a:lnTo>
                  <a:cubicBezTo>
                    <a:pt x="22185" y="83539"/>
                    <a:pt x="21511" y="83338"/>
                    <a:pt x="20833" y="83338"/>
                  </a:cubicBezTo>
                  <a:cubicBezTo>
                    <a:pt x="19942" y="83338"/>
                    <a:pt x="19043" y="83685"/>
                    <a:pt x="18331" y="84342"/>
                  </a:cubicBezTo>
                  <a:lnTo>
                    <a:pt x="7911" y="94762"/>
                  </a:lnTo>
                  <a:cubicBezTo>
                    <a:pt x="6753" y="96016"/>
                    <a:pt x="6560" y="97849"/>
                    <a:pt x="7525" y="99200"/>
                  </a:cubicBezTo>
                  <a:lnTo>
                    <a:pt x="14182" y="108847"/>
                  </a:lnTo>
                  <a:lnTo>
                    <a:pt x="2701" y="111259"/>
                  </a:lnTo>
                  <a:cubicBezTo>
                    <a:pt x="1158" y="111549"/>
                    <a:pt x="0" y="112996"/>
                    <a:pt x="0" y="114636"/>
                  </a:cubicBezTo>
                  <a:lnTo>
                    <a:pt x="0" y="128529"/>
                  </a:lnTo>
                  <a:cubicBezTo>
                    <a:pt x="0" y="130169"/>
                    <a:pt x="1158" y="131616"/>
                    <a:pt x="2798" y="131906"/>
                  </a:cubicBezTo>
                  <a:lnTo>
                    <a:pt x="14182" y="134318"/>
                  </a:lnTo>
                  <a:lnTo>
                    <a:pt x="7622" y="143869"/>
                  </a:lnTo>
                  <a:cubicBezTo>
                    <a:pt x="6657" y="145316"/>
                    <a:pt x="6753" y="147149"/>
                    <a:pt x="8008" y="148307"/>
                  </a:cubicBezTo>
                  <a:lnTo>
                    <a:pt x="18427" y="158726"/>
                  </a:lnTo>
                  <a:cubicBezTo>
                    <a:pt x="19085" y="159384"/>
                    <a:pt x="19960" y="159730"/>
                    <a:pt x="20858" y="159730"/>
                  </a:cubicBezTo>
                  <a:cubicBezTo>
                    <a:pt x="21542" y="159730"/>
                    <a:pt x="22240" y="159529"/>
                    <a:pt x="22865" y="159112"/>
                  </a:cubicBezTo>
                  <a:lnTo>
                    <a:pt x="32417" y="152552"/>
                  </a:lnTo>
                  <a:lnTo>
                    <a:pt x="34829" y="163936"/>
                  </a:lnTo>
                  <a:cubicBezTo>
                    <a:pt x="35118" y="165576"/>
                    <a:pt x="36565" y="166734"/>
                    <a:pt x="38205" y="166734"/>
                  </a:cubicBezTo>
                  <a:lnTo>
                    <a:pt x="52098" y="166734"/>
                  </a:lnTo>
                  <a:cubicBezTo>
                    <a:pt x="53738" y="166734"/>
                    <a:pt x="55185" y="165576"/>
                    <a:pt x="55475" y="163936"/>
                  </a:cubicBezTo>
                  <a:lnTo>
                    <a:pt x="57887" y="152552"/>
                  </a:lnTo>
                  <a:lnTo>
                    <a:pt x="67535" y="159112"/>
                  </a:lnTo>
                  <a:cubicBezTo>
                    <a:pt x="68118" y="159529"/>
                    <a:pt x="68792" y="159730"/>
                    <a:pt x="69463" y="159730"/>
                  </a:cubicBezTo>
                  <a:cubicBezTo>
                    <a:pt x="70344" y="159730"/>
                    <a:pt x="71219" y="159384"/>
                    <a:pt x="71876" y="158726"/>
                  </a:cubicBezTo>
                  <a:lnTo>
                    <a:pt x="77279" y="153324"/>
                  </a:lnTo>
                  <a:lnTo>
                    <a:pt x="77279" y="163261"/>
                  </a:lnTo>
                  <a:cubicBezTo>
                    <a:pt x="77375" y="168181"/>
                    <a:pt x="79980" y="172716"/>
                    <a:pt x="84225" y="175224"/>
                  </a:cubicBezTo>
                  <a:lnTo>
                    <a:pt x="84225" y="194520"/>
                  </a:lnTo>
                  <a:cubicBezTo>
                    <a:pt x="84225" y="202142"/>
                    <a:pt x="90496" y="208413"/>
                    <a:pt x="98118" y="208413"/>
                  </a:cubicBezTo>
                  <a:lnTo>
                    <a:pt x="112011" y="208413"/>
                  </a:lnTo>
                  <a:cubicBezTo>
                    <a:pt x="119729" y="208413"/>
                    <a:pt x="125904" y="202142"/>
                    <a:pt x="125904" y="194520"/>
                  </a:cubicBezTo>
                  <a:lnTo>
                    <a:pt x="125904" y="175224"/>
                  </a:lnTo>
                  <a:cubicBezTo>
                    <a:pt x="130245" y="172716"/>
                    <a:pt x="132850" y="168181"/>
                    <a:pt x="132850" y="163261"/>
                  </a:cubicBezTo>
                  <a:lnTo>
                    <a:pt x="132850" y="149465"/>
                  </a:lnTo>
                  <a:cubicBezTo>
                    <a:pt x="132947" y="143676"/>
                    <a:pt x="136034" y="138370"/>
                    <a:pt x="140954" y="135282"/>
                  </a:cubicBezTo>
                  <a:cubicBezTo>
                    <a:pt x="143752" y="133449"/>
                    <a:pt x="146550" y="131327"/>
                    <a:pt x="149058" y="129108"/>
                  </a:cubicBezTo>
                  <a:lnTo>
                    <a:pt x="144427" y="123898"/>
                  </a:lnTo>
                  <a:cubicBezTo>
                    <a:pt x="142208" y="125924"/>
                    <a:pt x="139700" y="127854"/>
                    <a:pt x="137095" y="129494"/>
                  </a:cubicBezTo>
                  <a:cubicBezTo>
                    <a:pt x="130245" y="133835"/>
                    <a:pt x="126000" y="141360"/>
                    <a:pt x="125904" y="149465"/>
                  </a:cubicBezTo>
                  <a:lnTo>
                    <a:pt x="125904" y="163261"/>
                  </a:lnTo>
                  <a:cubicBezTo>
                    <a:pt x="125904" y="167024"/>
                    <a:pt x="122816" y="170207"/>
                    <a:pt x="118957" y="170207"/>
                  </a:cubicBezTo>
                  <a:lnTo>
                    <a:pt x="91172" y="170207"/>
                  </a:lnTo>
                  <a:cubicBezTo>
                    <a:pt x="87409" y="170207"/>
                    <a:pt x="84225" y="167024"/>
                    <a:pt x="84225" y="163261"/>
                  </a:cubicBezTo>
                  <a:lnTo>
                    <a:pt x="84225" y="149175"/>
                  </a:lnTo>
                  <a:cubicBezTo>
                    <a:pt x="84225" y="141167"/>
                    <a:pt x="79980" y="133835"/>
                    <a:pt x="73227" y="129590"/>
                  </a:cubicBezTo>
                  <a:cubicBezTo>
                    <a:pt x="45731" y="112321"/>
                    <a:pt x="37433" y="75948"/>
                    <a:pt x="54703" y="48452"/>
                  </a:cubicBezTo>
                  <a:cubicBezTo>
                    <a:pt x="65412" y="31376"/>
                    <a:pt x="84225" y="20956"/>
                    <a:pt x="104389" y="20860"/>
                  </a:cubicBezTo>
                  <a:lnTo>
                    <a:pt x="104389" y="20860"/>
                  </a:lnTo>
                  <a:lnTo>
                    <a:pt x="104196" y="21245"/>
                  </a:lnTo>
                  <a:cubicBezTo>
                    <a:pt x="104100" y="22210"/>
                    <a:pt x="104293" y="23079"/>
                    <a:pt x="104871" y="23850"/>
                  </a:cubicBezTo>
                  <a:lnTo>
                    <a:pt x="113072" y="34752"/>
                  </a:lnTo>
                  <a:cubicBezTo>
                    <a:pt x="113940" y="35910"/>
                    <a:pt x="114037" y="37454"/>
                    <a:pt x="113265" y="38611"/>
                  </a:cubicBezTo>
                  <a:cubicBezTo>
                    <a:pt x="112694" y="39672"/>
                    <a:pt x="111572" y="40318"/>
                    <a:pt x="110423" y="40318"/>
                  </a:cubicBezTo>
                  <a:cubicBezTo>
                    <a:pt x="110212" y="40318"/>
                    <a:pt x="110001" y="40296"/>
                    <a:pt x="109792" y="40252"/>
                  </a:cubicBezTo>
                  <a:lnTo>
                    <a:pt x="96285" y="38322"/>
                  </a:lnTo>
                  <a:cubicBezTo>
                    <a:pt x="96154" y="38309"/>
                    <a:pt x="96024" y="38302"/>
                    <a:pt x="95895" y="38302"/>
                  </a:cubicBezTo>
                  <a:cubicBezTo>
                    <a:pt x="94126" y="38302"/>
                    <a:pt x="92599" y="39514"/>
                    <a:pt x="92329" y="41313"/>
                  </a:cubicBezTo>
                  <a:lnTo>
                    <a:pt x="89435" y="61959"/>
                  </a:lnTo>
                  <a:cubicBezTo>
                    <a:pt x="89146" y="63792"/>
                    <a:pt x="90496" y="65625"/>
                    <a:pt x="92329" y="65915"/>
                  </a:cubicBezTo>
                  <a:lnTo>
                    <a:pt x="105836" y="67844"/>
                  </a:lnTo>
                  <a:cubicBezTo>
                    <a:pt x="107766" y="68037"/>
                    <a:pt x="109117" y="69870"/>
                    <a:pt x="108827" y="71703"/>
                  </a:cubicBezTo>
                  <a:cubicBezTo>
                    <a:pt x="108731" y="72668"/>
                    <a:pt x="108248" y="73440"/>
                    <a:pt x="107476" y="74019"/>
                  </a:cubicBezTo>
                  <a:lnTo>
                    <a:pt x="96574" y="82219"/>
                  </a:lnTo>
                  <a:cubicBezTo>
                    <a:pt x="95031" y="83377"/>
                    <a:pt x="94741" y="85500"/>
                    <a:pt x="95899" y="87043"/>
                  </a:cubicBezTo>
                  <a:lnTo>
                    <a:pt x="108345" y="103734"/>
                  </a:lnTo>
                  <a:cubicBezTo>
                    <a:pt x="109026" y="104643"/>
                    <a:pt x="110076" y="105117"/>
                    <a:pt x="111139" y="105117"/>
                  </a:cubicBezTo>
                  <a:cubicBezTo>
                    <a:pt x="111881" y="105117"/>
                    <a:pt x="112630" y="104886"/>
                    <a:pt x="113265" y="104409"/>
                  </a:cubicBezTo>
                  <a:lnTo>
                    <a:pt x="124167" y="96209"/>
                  </a:lnTo>
                  <a:cubicBezTo>
                    <a:pt x="124776" y="95752"/>
                    <a:pt x="125475" y="95536"/>
                    <a:pt x="126169" y="95536"/>
                  </a:cubicBezTo>
                  <a:cubicBezTo>
                    <a:pt x="127235" y="95536"/>
                    <a:pt x="128290" y="96046"/>
                    <a:pt x="128991" y="96981"/>
                  </a:cubicBezTo>
                  <a:cubicBezTo>
                    <a:pt x="129570" y="97656"/>
                    <a:pt x="129763" y="98621"/>
                    <a:pt x="129666" y="99489"/>
                  </a:cubicBezTo>
                  <a:lnTo>
                    <a:pt x="127737" y="112996"/>
                  </a:lnTo>
                  <a:cubicBezTo>
                    <a:pt x="127447" y="114925"/>
                    <a:pt x="128798" y="116662"/>
                    <a:pt x="130631" y="116952"/>
                  </a:cubicBezTo>
                  <a:lnTo>
                    <a:pt x="151277" y="119942"/>
                  </a:lnTo>
                  <a:lnTo>
                    <a:pt x="151760" y="119942"/>
                  </a:lnTo>
                  <a:cubicBezTo>
                    <a:pt x="153496" y="119942"/>
                    <a:pt x="154944" y="118688"/>
                    <a:pt x="155233" y="116952"/>
                  </a:cubicBezTo>
                  <a:lnTo>
                    <a:pt x="157163" y="103445"/>
                  </a:lnTo>
                  <a:cubicBezTo>
                    <a:pt x="157432" y="101646"/>
                    <a:pt x="158959" y="100434"/>
                    <a:pt x="160728" y="100434"/>
                  </a:cubicBezTo>
                  <a:cubicBezTo>
                    <a:pt x="160857" y="100434"/>
                    <a:pt x="160987" y="100441"/>
                    <a:pt x="161118" y="100454"/>
                  </a:cubicBezTo>
                  <a:cubicBezTo>
                    <a:pt x="161986" y="100647"/>
                    <a:pt x="162855" y="101129"/>
                    <a:pt x="163337" y="101804"/>
                  </a:cubicBezTo>
                  <a:lnTo>
                    <a:pt x="171538" y="112803"/>
                  </a:lnTo>
                  <a:cubicBezTo>
                    <a:pt x="172232" y="113671"/>
                    <a:pt x="173309" y="114158"/>
                    <a:pt x="174393" y="114158"/>
                  </a:cubicBezTo>
                  <a:cubicBezTo>
                    <a:pt x="175115" y="114158"/>
                    <a:pt x="175841" y="113941"/>
                    <a:pt x="176458" y="113478"/>
                  </a:cubicBezTo>
                  <a:lnTo>
                    <a:pt x="193052" y="100936"/>
                  </a:lnTo>
                  <a:cubicBezTo>
                    <a:pt x="194596" y="99778"/>
                    <a:pt x="194982" y="97656"/>
                    <a:pt x="193824" y="96112"/>
                  </a:cubicBezTo>
                  <a:lnTo>
                    <a:pt x="185623" y="85210"/>
                  </a:lnTo>
                  <a:cubicBezTo>
                    <a:pt x="184755" y="84053"/>
                    <a:pt x="184659" y="82509"/>
                    <a:pt x="185431" y="81351"/>
                  </a:cubicBezTo>
                  <a:cubicBezTo>
                    <a:pt x="186029" y="80239"/>
                    <a:pt x="187159" y="79582"/>
                    <a:pt x="188417" y="79582"/>
                  </a:cubicBezTo>
                  <a:cubicBezTo>
                    <a:pt x="188577" y="79582"/>
                    <a:pt x="188740" y="79593"/>
                    <a:pt x="188904" y="79615"/>
                  </a:cubicBezTo>
                  <a:lnTo>
                    <a:pt x="202411" y="81544"/>
                  </a:lnTo>
                  <a:cubicBezTo>
                    <a:pt x="202587" y="81572"/>
                    <a:pt x="202764" y="81586"/>
                    <a:pt x="202939" y="81586"/>
                  </a:cubicBezTo>
                  <a:cubicBezTo>
                    <a:pt x="204582" y="81586"/>
                    <a:pt x="206095" y="80393"/>
                    <a:pt x="206270" y="78650"/>
                  </a:cubicBezTo>
                  <a:lnTo>
                    <a:pt x="209261" y="58004"/>
                  </a:lnTo>
                  <a:cubicBezTo>
                    <a:pt x="209550" y="56074"/>
                    <a:pt x="208199" y="54337"/>
                    <a:pt x="206270" y="54048"/>
                  </a:cubicBezTo>
                  <a:lnTo>
                    <a:pt x="192763" y="52118"/>
                  </a:lnTo>
                  <a:cubicBezTo>
                    <a:pt x="190930" y="51829"/>
                    <a:pt x="189579" y="50092"/>
                    <a:pt x="189869" y="48259"/>
                  </a:cubicBezTo>
                  <a:cubicBezTo>
                    <a:pt x="189965" y="47294"/>
                    <a:pt x="190447" y="46523"/>
                    <a:pt x="191219" y="45944"/>
                  </a:cubicBezTo>
                  <a:lnTo>
                    <a:pt x="202121" y="37743"/>
                  </a:lnTo>
                  <a:cubicBezTo>
                    <a:pt x="203665" y="36585"/>
                    <a:pt x="203954" y="34366"/>
                    <a:pt x="202797" y="32919"/>
                  </a:cubicBezTo>
                  <a:lnTo>
                    <a:pt x="190351" y="16229"/>
                  </a:lnTo>
                  <a:cubicBezTo>
                    <a:pt x="189669" y="15320"/>
                    <a:pt x="188620" y="14846"/>
                    <a:pt x="187557" y="14846"/>
                  </a:cubicBezTo>
                  <a:cubicBezTo>
                    <a:pt x="186814" y="14846"/>
                    <a:pt x="186065" y="15077"/>
                    <a:pt x="185431" y="15553"/>
                  </a:cubicBezTo>
                  <a:lnTo>
                    <a:pt x="174529" y="23657"/>
                  </a:lnTo>
                  <a:cubicBezTo>
                    <a:pt x="173892" y="24175"/>
                    <a:pt x="173157" y="24413"/>
                    <a:pt x="172432" y="24413"/>
                  </a:cubicBezTo>
                  <a:cubicBezTo>
                    <a:pt x="171398" y="24413"/>
                    <a:pt x="170385" y="23929"/>
                    <a:pt x="169705" y="23079"/>
                  </a:cubicBezTo>
                  <a:cubicBezTo>
                    <a:pt x="169126" y="22307"/>
                    <a:pt x="168836" y="21342"/>
                    <a:pt x="169029" y="20474"/>
                  </a:cubicBezTo>
                  <a:lnTo>
                    <a:pt x="170959" y="6967"/>
                  </a:lnTo>
                  <a:cubicBezTo>
                    <a:pt x="171152" y="5037"/>
                    <a:pt x="169898" y="3301"/>
                    <a:pt x="167968" y="3011"/>
                  </a:cubicBezTo>
                  <a:lnTo>
                    <a:pt x="147322" y="20"/>
                  </a:lnTo>
                  <a:cubicBezTo>
                    <a:pt x="147197" y="7"/>
                    <a:pt x="147073" y="1"/>
                    <a:pt x="1469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8" name="Google Shape;2168;p39"/>
            <p:cNvSpPr/>
            <p:nvPr/>
          </p:nvSpPr>
          <p:spPr>
            <a:xfrm>
              <a:off x="4202861" y="1284806"/>
              <a:ext cx="1389300" cy="1389300"/>
            </a:xfrm>
            <a:custGeom>
              <a:avLst/>
              <a:gdLst/>
              <a:ahLst/>
              <a:cxnLst/>
              <a:rect l="l" t="t" r="r" b="b"/>
              <a:pathLst>
                <a:path w="55572" h="55572" extrusionOk="0">
                  <a:moveTo>
                    <a:pt x="27786" y="6947"/>
                  </a:moveTo>
                  <a:cubicBezTo>
                    <a:pt x="39267" y="6947"/>
                    <a:pt x="48625" y="16305"/>
                    <a:pt x="48625" y="27786"/>
                  </a:cubicBezTo>
                  <a:cubicBezTo>
                    <a:pt x="48625" y="39363"/>
                    <a:pt x="39267" y="48625"/>
                    <a:pt x="27786" y="48625"/>
                  </a:cubicBezTo>
                  <a:cubicBezTo>
                    <a:pt x="16305" y="48625"/>
                    <a:pt x="6947" y="39363"/>
                    <a:pt x="6947" y="27786"/>
                  </a:cubicBezTo>
                  <a:cubicBezTo>
                    <a:pt x="6947" y="16305"/>
                    <a:pt x="16305" y="6947"/>
                    <a:pt x="27786" y="6947"/>
                  </a:cubicBezTo>
                  <a:close/>
                  <a:moveTo>
                    <a:pt x="27786" y="0"/>
                  </a:moveTo>
                  <a:cubicBezTo>
                    <a:pt x="12446" y="0"/>
                    <a:pt x="0" y="12446"/>
                    <a:pt x="0" y="27786"/>
                  </a:cubicBezTo>
                  <a:cubicBezTo>
                    <a:pt x="0" y="43126"/>
                    <a:pt x="12446" y="55572"/>
                    <a:pt x="27786" y="55572"/>
                  </a:cubicBezTo>
                  <a:cubicBezTo>
                    <a:pt x="43126" y="55572"/>
                    <a:pt x="55571" y="43126"/>
                    <a:pt x="55571" y="27786"/>
                  </a:cubicBezTo>
                  <a:cubicBezTo>
                    <a:pt x="55571" y="12446"/>
                    <a:pt x="43126" y="97"/>
                    <a:pt x="27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9" name="Google Shape;2169;p39"/>
            <p:cNvSpPr/>
            <p:nvPr/>
          </p:nvSpPr>
          <p:spPr>
            <a:xfrm>
              <a:off x="3730400" y="4080350"/>
              <a:ext cx="173675" cy="260500"/>
            </a:xfrm>
            <a:custGeom>
              <a:avLst/>
              <a:gdLst/>
              <a:ahLst/>
              <a:cxnLst/>
              <a:rect l="l" t="t" r="r" b="b"/>
              <a:pathLst>
                <a:path w="6947" h="10420" extrusionOk="0">
                  <a:moveTo>
                    <a:pt x="0" y="0"/>
                  </a:moveTo>
                  <a:lnTo>
                    <a:pt x="0" y="10420"/>
                  </a:lnTo>
                  <a:lnTo>
                    <a:pt x="6947" y="10420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0" name="Google Shape;2170;p39"/>
            <p:cNvSpPr/>
            <p:nvPr/>
          </p:nvSpPr>
          <p:spPr>
            <a:xfrm>
              <a:off x="2430350" y="1227000"/>
              <a:ext cx="1473725" cy="2679700"/>
            </a:xfrm>
            <a:custGeom>
              <a:avLst/>
              <a:gdLst/>
              <a:ahLst/>
              <a:cxnLst/>
              <a:rect l="l" t="t" r="r" b="b"/>
              <a:pathLst>
                <a:path w="58949" h="107188" extrusionOk="0">
                  <a:moveTo>
                    <a:pt x="29619" y="1"/>
                  </a:moveTo>
                  <a:cubicBezTo>
                    <a:pt x="6851" y="14376"/>
                    <a:pt x="1" y="44381"/>
                    <a:pt x="14376" y="67053"/>
                  </a:cubicBezTo>
                  <a:cubicBezTo>
                    <a:pt x="19875" y="75929"/>
                    <a:pt x="28076" y="82683"/>
                    <a:pt x="37820" y="86445"/>
                  </a:cubicBezTo>
                  <a:cubicBezTo>
                    <a:pt x="46407" y="89725"/>
                    <a:pt x="52002" y="98022"/>
                    <a:pt x="52002" y="107188"/>
                  </a:cubicBezTo>
                  <a:lnTo>
                    <a:pt x="58949" y="107188"/>
                  </a:lnTo>
                  <a:cubicBezTo>
                    <a:pt x="58949" y="95128"/>
                    <a:pt x="51616" y="84323"/>
                    <a:pt x="40328" y="79981"/>
                  </a:cubicBezTo>
                  <a:cubicBezTo>
                    <a:pt x="18910" y="71588"/>
                    <a:pt x="8298" y="47468"/>
                    <a:pt x="16691" y="26050"/>
                  </a:cubicBezTo>
                  <a:cubicBezTo>
                    <a:pt x="19875" y="17753"/>
                    <a:pt x="25760" y="10710"/>
                    <a:pt x="33286" y="5886"/>
                  </a:cubicBezTo>
                  <a:lnTo>
                    <a:pt x="29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1" name="Google Shape;2171;p39"/>
            <p:cNvSpPr/>
            <p:nvPr/>
          </p:nvSpPr>
          <p:spPr>
            <a:xfrm>
              <a:off x="5467000" y="3472525"/>
              <a:ext cx="607825" cy="173700"/>
            </a:xfrm>
            <a:custGeom>
              <a:avLst/>
              <a:gdLst/>
              <a:ahLst/>
              <a:cxnLst/>
              <a:rect l="l" t="t" r="r" b="b"/>
              <a:pathLst>
                <a:path w="24313" h="6948" extrusionOk="0">
                  <a:moveTo>
                    <a:pt x="0" y="1"/>
                  </a:moveTo>
                  <a:lnTo>
                    <a:pt x="0" y="6947"/>
                  </a:lnTo>
                  <a:lnTo>
                    <a:pt x="24313" y="6947"/>
                  </a:lnTo>
                  <a:lnTo>
                    <a:pt x="243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2" name="Google Shape;2172;p39"/>
            <p:cNvSpPr/>
            <p:nvPr/>
          </p:nvSpPr>
          <p:spPr>
            <a:xfrm>
              <a:off x="5324700" y="3925975"/>
              <a:ext cx="631950" cy="566850"/>
            </a:xfrm>
            <a:custGeom>
              <a:avLst/>
              <a:gdLst/>
              <a:ahLst/>
              <a:cxnLst/>
              <a:rect l="l" t="t" r="r" b="b"/>
              <a:pathLst>
                <a:path w="25278" h="22674" extrusionOk="0">
                  <a:moveTo>
                    <a:pt x="4438" y="1"/>
                  </a:moveTo>
                  <a:lnTo>
                    <a:pt x="0" y="5307"/>
                  </a:lnTo>
                  <a:lnTo>
                    <a:pt x="20839" y="22673"/>
                  </a:lnTo>
                  <a:lnTo>
                    <a:pt x="25277" y="17367"/>
                  </a:lnTo>
                  <a:lnTo>
                    <a:pt x="44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3" name="Google Shape;2173;p39"/>
            <p:cNvSpPr/>
            <p:nvPr/>
          </p:nvSpPr>
          <p:spPr>
            <a:xfrm>
              <a:off x="4946025" y="4167175"/>
              <a:ext cx="173675" cy="607825"/>
            </a:xfrm>
            <a:custGeom>
              <a:avLst/>
              <a:gdLst/>
              <a:ahLst/>
              <a:cxnLst/>
              <a:rect l="l" t="t" r="r" b="b"/>
              <a:pathLst>
                <a:path w="6947" h="24313" extrusionOk="0">
                  <a:moveTo>
                    <a:pt x="0" y="1"/>
                  </a:moveTo>
                  <a:lnTo>
                    <a:pt x="0" y="24313"/>
                  </a:lnTo>
                  <a:lnTo>
                    <a:pt x="6947" y="24313"/>
                  </a:lnTo>
                  <a:lnTo>
                    <a:pt x="69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4" name="Google Shape;2174;p39"/>
            <p:cNvSpPr/>
            <p:nvPr/>
          </p:nvSpPr>
          <p:spPr>
            <a:xfrm>
              <a:off x="1279850" y="1564675"/>
              <a:ext cx="735675" cy="342525"/>
            </a:xfrm>
            <a:custGeom>
              <a:avLst/>
              <a:gdLst/>
              <a:ahLst/>
              <a:cxnLst/>
              <a:rect l="l" t="t" r="r" b="b"/>
              <a:pathLst>
                <a:path w="29427" h="13701" extrusionOk="0">
                  <a:moveTo>
                    <a:pt x="27786" y="1"/>
                  </a:moveTo>
                  <a:lnTo>
                    <a:pt x="1" y="6947"/>
                  </a:lnTo>
                  <a:lnTo>
                    <a:pt x="1641" y="13701"/>
                  </a:lnTo>
                  <a:lnTo>
                    <a:pt x="29426" y="6754"/>
                  </a:lnTo>
                  <a:lnTo>
                    <a:pt x="277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5" name="Google Shape;2175;p39"/>
            <p:cNvSpPr/>
            <p:nvPr/>
          </p:nvSpPr>
          <p:spPr>
            <a:xfrm>
              <a:off x="1424575" y="710850"/>
              <a:ext cx="706725" cy="574075"/>
            </a:xfrm>
            <a:custGeom>
              <a:avLst/>
              <a:gdLst/>
              <a:ahLst/>
              <a:cxnLst/>
              <a:rect l="l" t="t" r="r" b="b"/>
              <a:pathLst>
                <a:path w="28269" h="22963" extrusionOk="0">
                  <a:moveTo>
                    <a:pt x="3956" y="1"/>
                  </a:moveTo>
                  <a:lnTo>
                    <a:pt x="0" y="5596"/>
                  </a:lnTo>
                  <a:lnTo>
                    <a:pt x="24313" y="22962"/>
                  </a:lnTo>
                  <a:lnTo>
                    <a:pt x="28268" y="17367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6" name="Google Shape;2176;p39"/>
            <p:cNvSpPr/>
            <p:nvPr/>
          </p:nvSpPr>
          <p:spPr>
            <a:xfrm>
              <a:off x="2167450" y="238125"/>
              <a:ext cx="344925" cy="738075"/>
            </a:xfrm>
            <a:custGeom>
              <a:avLst/>
              <a:gdLst/>
              <a:ahLst/>
              <a:cxnLst/>
              <a:rect l="l" t="t" r="r" b="b"/>
              <a:pathLst>
                <a:path w="13797" h="29523" extrusionOk="0">
                  <a:moveTo>
                    <a:pt x="6754" y="0"/>
                  </a:moveTo>
                  <a:lnTo>
                    <a:pt x="1" y="1737"/>
                  </a:lnTo>
                  <a:lnTo>
                    <a:pt x="7140" y="29522"/>
                  </a:lnTo>
                  <a:lnTo>
                    <a:pt x="13797" y="27786"/>
                  </a:lnTo>
                  <a:lnTo>
                    <a:pt x="67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78" name="Google Shape;2178;p39"/>
          <p:cNvSpPr txBox="1">
            <a:spLocks noGrp="1"/>
          </p:cNvSpPr>
          <p:nvPr>
            <p:ph type="subTitle" idx="1"/>
          </p:nvPr>
        </p:nvSpPr>
        <p:spPr>
          <a:xfrm>
            <a:off x="2167127" y="3054096"/>
            <a:ext cx="5217345" cy="11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Karla" panose="020B0004030503030003" pitchFamily="34" charset="77"/>
                <a:sym typeface="Barlow Semi Condensed"/>
              </a:rPr>
              <a:t>TBDNAME is a smart storage mobile app that uses QR labels to make organizing, moving, storing, or tracking your items a breeze. </a:t>
            </a:r>
            <a:endParaRPr sz="1600" dirty="0">
              <a:latin typeface="Karla" panose="020B0004030503030003" pitchFamily="34" charset="77"/>
              <a:sym typeface="Barlow Semi Condensed"/>
            </a:endParaRPr>
          </a:p>
        </p:txBody>
      </p:sp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layfair Display Medium" pitchFamily="2" charset="77"/>
              </a:rPr>
              <a:t>TRAQURA</a:t>
            </a:r>
            <a:endParaRPr dirty="0">
              <a:latin typeface="Playfair Display Medium" pitchFamily="2" charset="7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1" name="Google Shape;2041;p73"/>
          <p:cNvGrpSpPr/>
          <p:nvPr/>
        </p:nvGrpSpPr>
        <p:grpSpPr>
          <a:xfrm>
            <a:off x="3369525" y="1424450"/>
            <a:ext cx="2362200" cy="3180000"/>
            <a:chOff x="791125" y="1362000"/>
            <a:chExt cx="2362200" cy="3180000"/>
          </a:xfrm>
        </p:grpSpPr>
        <p:sp>
          <p:nvSpPr>
            <p:cNvPr id="2042" name="Google Shape;2042;p73"/>
            <p:cNvSpPr/>
            <p:nvPr/>
          </p:nvSpPr>
          <p:spPr>
            <a:xfrm flipH="1">
              <a:off x="791125" y="1362000"/>
              <a:ext cx="2362200" cy="3180000"/>
            </a:xfrm>
            <a:prstGeom prst="roundRect">
              <a:avLst>
                <a:gd name="adj" fmla="val 460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73"/>
            <p:cNvSpPr/>
            <p:nvPr/>
          </p:nvSpPr>
          <p:spPr>
            <a:xfrm flipH="1">
              <a:off x="851725" y="1569200"/>
              <a:ext cx="2241000" cy="29097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73"/>
            <p:cNvSpPr/>
            <p:nvPr/>
          </p:nvSpPr>
          <p:spPr>
            <a:xfrm flipH="1">
              <a:off x="851731" y="1420634"/>
              <a:ext cx="90777" cy="9077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73"/>
            <p:cNvSpPr/>
            <p:nvPr/>
          </p:nvSpPr>
          <p:spPr>
            <a:xfrm flipH="1">
              <a:off x="998951" y="1420634"/>
              <a:ext cx="90517" cy="9077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73"/>
            <p:cNvSpPr/>
            <p:nvPr/>
          </p:nvSpPr>
          <p:spPr>
            <a:xfrm flipH="1">
              <a:off x="1149551" y="1419337"/>
              <a:ext cx="109764" cy="9337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7" name="Google Shape;2047;p73"/>
          <p:cNvGrpSpPr/>
          <p:nvPr/>
        </p:nvGrpSpPr>
        <p:grpSpPr>
          <a:xfrm>
            <a:off x="6061753" y="1424450"/>
            <a:ext cx="2362200" cy="3180000"/>
            <a:chOff x="791125" y="1362000"/>
            <a:chExt cx="2362200" cy="3180000"/>
          </a:xfrm>
        </p:grpSpPr>
        <p:sp>
          <p:nvSpPr>
            <p:cNvPr id="2048" name="Google Shape;2048;p73"/>
            <p:cNvSpPr/>
            <p:nvPr/>
          </p:nvSpPr>
          <p:spPr>
            <a:xfrm flipH="1">
              <a:off x="791125" y="1362000"/>
              <a:ext cx="2362200" cy="3180000"/>
            </a:xfrm>
            <a:prstGeom prst="roundRect">
              <a:avLst>
                <a:gd name="adj" fmla="val 4601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9" name="Google Shape;2049;p73"/>
            <p:cNvSpPr/>
            <p:nvPr/>
          </p:nvSpPr>
          <p:spPr>
            <a:xfrm flipH="1">
              <a:off x="851725" y="1569200"/>
              <a:ext cx="2241000" cy="29097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73"/>
            <p:cNvSpPr/>
            <p:nvPr/>
          </p:nvSpPr>
          <p:spPr>
            <a:xfrm flipH="1">
              <a:off x="851731" y="1420634"/>
              <a:ext cx="90777" cy="9077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73"/>
            <p:cNvSpPr/>
            <p:nvPr/>
          </p:nvSpPr>
          <p:spPr>
            <a:xfrm flipH="1">
              <a:off x="998951" y="1420634"/>
              <a:ext cx="90517" cy="9077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73"/>
            <p:cNvSpPr/>
            <p:nvPr/>
          </p:nvSpPr>
          <p:spPr>
            <a:xfrm flipH="1">
              <a:off x="1149551" y="1419337"/>
              <a:ext cx="109764" cy="9337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3" name="Google Shape;2053;p73"/>
          <p:cNvGrpSpPr/>
          <p:nvPr/>
        </p:nvGrpSpPr>
        <p:grpSpPr>
          <a:xfrm>
            <a:off x="679688" y="1424450"/>
            <a:ext cx="2362200" cy="3180000"/>
            <a:chOff x="791125" y="1362000"/>
            <a:chExt cx="2362200" cy="3180000"/>
          </a:xfrm>
        </p:grpSpPr>
        <p:sp>
          <p:nvSpPr>
            <p:cNvPr id="2054" name="Google Shape;2054;p73"/>
            <p:cNvSpPr/>
            <p:nvPr/>
          </p:nvSpPr>
          <p:spPr>
            <a:xfrm flipH="1">
              <a:off x="791125" y="1362000"/>
              <a:ext cx="2362200" cy="3180000"/>
            </a:xfrm>
            <a:prstGeom prst="roundRect">
              <a:avLst>
                <a:gd name="adj" fmla="val 4601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73"/>
            <p:cNvSpPr/>
            <p:nvPr/>
          </p:nvSpPr>
          <p:spPr>
            <a:xfrm flipH="1">
              <a:off x="851725" y="1569200"/>
              <a:ext cx="2241000" cy="29097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6" name="Google Shape;2056;p73"/>
            <p:cNvSpPr/>
            <p:nvPr/>
          </p:nvSpPr>
          <p:spPr>
            <a:xfrm flipH="1">
              <a:off x="851731" y="1420634"/>
              <a:ext cx="90777" cy="9077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73"/>
            <p:cNvSpPr/>
            <p:nvPr/>
          </p:nvSpPr>
          <p:spPr>
            <a:xfrm flipH="1">
              <a:off x="998951" y="1420634"/>
              <a:ext cx="90517" cy="9077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73"/>
            <p:cNvSpPr/>
            <p:nvPr/>
          </p:nvSpPr>
          <p:spPr>
            <a:xfrm flipH="1">
              <a:off x="1149551" y="1419337"/>
              <a:ext cx="109764" cy="9337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9" name="Google Shape;2059;p73"/>
          <p:cNvSpPr txBox="1">
            <a:spLocks noGrp="1"/>
          </p:cNvSpPr>
          <p:nvPr>
            <p:ph type="title"/>
          </p:nvPr>
        </p:nvSpPr>
        <p:spPr>
          <a:xfrm>
            <a:off x="515296" y="3390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Playfair Display Medium" pitchFamily="2" charset="77"/>
              </a:rPr>
              <a:t>KEY FEATURES</a:t>
            </a:r>
            <a:endParaRPr sz="3200" dirty="0">
              <a:latin typeface="Playfair Display Medium" pitchFamily="2" charset="77"/>
            </a:endParaRPr>
          </a:p>
        </p:txBody>
      </p:sp>
      <p:sp>
        <p:nvSpPr>
          <p:cNvPr id="2060" name="Google Shape;2060;p73"/>
          <p:cNvSpPr txBox="1">
            <a:spLocks noGrp="1"/>
          </p:cNvSpPr>
          <p:nvPr>
            <p:ph type="title" idx="2"/>
          </p:nvPr>
        </p:nvSpPr>
        <p:spPr>
          <a:xfrm>
            <a:off x="778688" y="1742021"/>
            <a:ext cx="21642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Playfair Display Medium" pitchFamily="2" charset="77"/>
              </a:rPr>
              <a:t>QR SCANNING</a:t>
            </a:r>
            <a:endParaRPr sz="1600" dirty="0">
              <a:latin typeface="Playfair Display Medium" pitchFamily="2" charset="77"/>
            </a:endParaRPr>
          </a:p>
        </p:txBody>
      </p:sp>
      <p:sp>
        <p:nvSpPr>
          <p:cNvPr id="2061" name="Google Shape;2061;p7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latin typeface="Karla" panose="020B0004030503030003" pitchFamily="34" charset="77"/>
              </a:rPr>
              <a:t>Scan QR codes via live camera.</a:t>
            </a:r>
            <a:endParaRPr dirty="0">
              <a:latin typeface="Karla" panose="020B0004030503030003" pitchFamily="34" charset="77"/>
            </a:endParaRPr>
          </a:p>
        </p:txBody>
      </p:sp>
      <p:sp>
        <p:nvSpPr>
          <p:cNvPr id="2062" name="Google Shape;2062;p73"/>
          <p:cNvSpPr txBox="1">
            <a:spLocks noGrp="1"/>
          </p:cNvSpPr>
          <p:nvPr>
            <p:ph type="title" idx="3"/>
          </p:nvPr>
        </p:nvSpPr>
        <p:spPr>
          <a:xfrm>
            <a:off x="3468525" y="1746711"/>
            <a:ext cx="21642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Playfair Display Medium" pitchFamily="2" charset="77"/>
              </a:rPr>
              <a:t>PHOTO INVENTORY</a:t>
            </a:r>
            <a:endParaRPr sz="1600" dirty="0">
              <a:latin typeface="Playfair Display Medium" pitchFamily="2" charset="77"/>
            </a:endParaRPr>
          </a:p>
        </p:txBody>
      </p:sp>
      <p:sp>
        <p:nvSpPr>
          <p:cNvPr id="2063" name="Google Shape;2063;p7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latin typeface="Karla" panose="020B0004030503030003" pitchFamily="34" charset="77"/>
              </a:rPr>
              <a:t>Upload photo of items to user profile via the live camera or gallery.</a:t>
            </a:r>
            <a:endParaRPr dirty="0">
              <a:latin typeface="Karla" panose="020B0004030503030003" pitchFamily="34" charset="77"/>
            </a:endParaRPr>
          </a:p>
        </p:txBody>
      </p:sp>
      <p:sp>
        <p:nvSpPr>
          <p:cNvPr id="2064" name="Google Shape;2064;p73"/>
          <p:cNvSpPr txBox="1">
            <a:spLocks noGrp="1"/>
          </p:cNvSpPr>
          <p:nvPr>
            <p:ph type="title" idx="5"/>
          </p:nvPr>
        </p:nvSpPr>
        <p:spPr>
          <a:xfrm>
            <a:off x="6160753" y="1746711"/>
            <a:ext cx="21642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Playfair Display Medium" pitchFamily="2" charset="77"/>
              </a:rPr>
              <a:t>SORTING</a:t>
            </a:r>
            <a:endParaRPr sz="1600" dirty="0">
              <a:latin typeface="Playfair Display Medium" pitchFamily="2" charset="77"/>
            </a:endParaRPr>
          </a:p>
        </p:txBody>
      </p:sp>
      <p:sp>
        <p:nvSpPr>
          <p:cNvPr id="2065" name="Google Shape;2065;p73"/>
          <p:cNvSpPr txBox="1">
            <a:spLocks noGrp="1"/>
          </p:cNvSpPr>
          <p:nvPr>
            <p:ph type="subTitle" idx="6"/>
          </p:nvPr>
        </p:nvSpPr>
        <p:spPr>
          <a:xfrm>
            <a:off x="6122353" y="3449225"/>
            <a:ext cx="23016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latin typeface="Karla" panose="020B0004030503030003" pitchFamily="34" charset="77"/>
              </a:rPr>
              <a:t>Sort items into locations, rooms, and/or boxes utilizing QR code tracking or direct reference. </a:t>
            </a:r>
            <a:endParaRPr dirty="0">
              <a:latin typeface="Karla" panose="020B0004030503030003" pitchFamily="34" charset="77"/>
            </a:endParaRPr>
          </a:p>
        </p:txBody>
      </p:sp>
      <p:sp>
        <p:nvSpPr>
          <p:cNvPr id="2067" name="Google Shape;2067;p73"/>
          <p:cNvSpPr/>
          <p:nvPr/>
        </p:nvSpPr>
        <p:spPr>
          <a:xfrm>
            <a:off x="4247175" y="2421911"/>
            <a:ext cx="606900" cy="638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9545;p114">
            <a:extLst>
              <a:ext uri="{FF2B5EF4-FFF2-40B4-BE49-F238E27FC236}">
                <a16:creationId xmlns:a16="http://schemas.microsoft.com/office/drawing/2014/main" id="{B1733889-B11D-6542-3DE5-099EE7666FAF}"/>
              </a:ext>
            </a:extLst>
          </p:cNvPr>
          <p:cNvGrpSpPr/>
          <p:nvPr/>
        </p:nvGrpSpPr>
        <p:grpSpPr>
          <a:xfrm>
            <a:off x="4372996" y="2574888"/>
            <a:ext cx="355258" cy="311458"/>
            <a:chOff x="-46042675" y="3218600"/>
            <a:chExt cx="300100" cy="263100"/>
          </a:xfrm>
          <a:solidFill>
            <a:schemeClr val="bg1"/>
          </a:solidFill>
        </p:grpSpPr>
        <p:sp>
          <p:nvSpPr>
            <p:cNvPr id="24" name="Google Shape;9546;p114">
              <a:extLst>
                <a:ext uri="{FF2B5EF4-FFF2-40B4-BE49-F238E27FC236}">
                  <a16:creationId xmlns:a16="http://schemas.microsoft.com/office/drawing/2014/main" id="{C354BF45-5DB8-B0B8-8853-4FD710CD8A2F}"/>
                </a:ext>
              </a:extLst>
            </p:cNvPr>
            <p:cNvSpPr/>
            <p:nvPr/>
          </p:nvSpPr>
          <p:spPr>
            <a:xfrm>
              <a:off x="-46042675" y="3302875"/>
              <a:ext cx="35475" cy="130000"/>
            </a:xfrm>
            <a:custGeom>
              <a:avLst/>
              <a:gdLst/>
              <a:ahLst/>
              <a:cxnLst/>
              <a:rect l="l" t="t" r="r" b="b"/>
              <a:pathLst>
                <a:path w="1419" h="5200" extrusionOk="0">
                  <a:moveTo>
                    <a:pt x="1" y="1"/>
                  </a:moveTo>
                  <a:lnTo>
                    <a:pt x="1" y="5199"/>
                  </a:lnTo>
                  <a:lnTo>
                    <a:pt x="1418" y="4506"/>
                  </a:lnTo>
                  <a:lnTo>
                    <a:pt x="1418" y="726"/>
                  </a:ln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547;p114">
              <a:extLst>
                <a:ext uri="{FF2B5EF4-FFF2-40B4-BE49-F238E27FC236}">
                  <a16:creationId xmlns:a16="http://schemas.microsoft.com/office/drawing/2014/main" id="{CE3B2BB0-F377-75B3-E5ED-738E32B8F4F1}"/>
                </a:ext>
              </a:extLst>
            </p:cNvPr>
            <p:cNvSpPr/>
            <p:nvPr/>
          </p:nvSpPr>
          <p:spPr>
            <a:xfrm>
              <a:off x="-45919025" y="3341475"/>
              <a:ext cx="53600" cy="52800"/>
            </a:xfrm>
            <a:custGeom>
              <a:avLst/>
              <a:gdLst/>
              <a:ahLst/>
              <a:cxnLst/>
              <a:rect l="l" t="t" r="r" b="b"/>
              <a:pathLst>
                <a:path w="2144" h="2112" extrusionOk="0">
                  <a:moveTo>
                    <a:pt x="1072" y="1"/>
                  </a:moveTo>
                  <a:cubicBezTo>
                    <a:pt x="473" y="1"/>
                    <a:pt x="1" y="473"/>
                    <a:pt x="1" y="1072"/>
                  </a:cubicBezTo>
                  <a:cubicBezTo>
                    <a:pt x="1" y="1639"/>
                    <a:pt x="473" y="2112"/>
                    <a:pt x="1072" y="2112"/>
                  </a:cubicBezTo>
                  <a:cubicBezTo>
                    <a:pt x="1671" y="2112"/>
                    <a:pt x="2143" y="1639"/>
                    <a:pt x="2143" y="1072"/>
                  </a:cubicBezTo>
                  <a:cubicBezTo>
                    <a:pt x="2143" y="473"/>
                    <a:pt x="1639" y="1"/>
                    <a:pt x="10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548;p114">
              <a:extLst>
                <a:ext uri="{FF2B5EF4-FFF2-40B4-BE49-F238E27FC236}">
                  <a16:creationId xmlns:a16="http://schemas.microsoft.com/office/drawing/2014/main" id="{C8F32DE0-45E4-E3A8-DDDB-DD6AB5621D28}"/>
                </a:ext>
              </a:extLst>
            </p:cNvPr>
            <p:cNvSpPr/>
            <p:nvPr/>
          </p:nvSpPr>
          <p:spPr>
            <a:xfrm>
              <a:off x="-45778025" y="3302875"/>
              <a:ext cx="35450" cy="130000"/>
            </a:xfrm>
            <a:custGeom>
              <a:avLst/>
              <a:gdLst/>
              <a:ahLst/>
              <a:cxnLst/>
              <a:rect l="l" t="t" r="r" b="b"/>
              <a:pathLst>
                <a:path w="1418" h="5200" extrusionOk="0">
                  <a:moveTo>
                    <a:pt x="1418" y="1"/>
                  </a:moveTo>
                  <a:lnTo>
                    <a:pt x="0" y="726"/>
                  </a:lnTo>
                  <a:lnTo>
                    <a:pt x="0" y="4506"/>
                  </a:lnTo>
                  <a:lnTo>
                    <a:pt x="1418" y="5199"/>
                  </a:lnTo>
                  <a:lnTo>
                    <a:pt x="141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549;p114">
              <a:extLst>
                <a:ext uri="{FF2B5EF4-FFF2-40B4-BE49-F238E27FC236}">
                  <a16:creationId xmlns:a16="http://schemas.microsoft.com/office/drawing/2014/main" id="{14DAA40D-11BB-CCB2-606E-F0ECFFBC8482}"/>
                </a:ext>
              </a:extLst>
            </p:cNvPr>
            <p:cNvSpPr/>
            <p:nvPr/>
          </p:nvSpPr>
          <p:spPr>
            <a:xfrm>
              <a:off x="-46042675" y="3235950"/>
              <a:ext cx="300100" cy="245750"/>
            </a:xfrm>
            <a:custGeom>
              <a:avLst/>
              <a:gdLst/>
              <a:ahLst/>
              <a:cxnLst/>
              <a:rect l="l" t="t" r="r" b="b"/>
              <a:pathLst>
                <a:path w="12004" h="9830" extrusionOk="0">
                  <a:moveTo>
                    <a:pt x="6018" y="2142"/>
                  </a:moveTo>
                  <a:cubicBezTo>
                    <a:pt x="7751" y="2142"/>
                    <a:pt x="9168" y="3560"/>
                    <a:pt x="9168" y="5293"/>
                  </a:cubicBezTo>
                  <a:cubicBezTo>
                    <a:pt x="9168" y="7026"/>
                    <a:pt x="7751" y="8443"/>
                    <a:pt x="6018" y="8443"/>
                  </a:cubicBezTo>
                  <a:cubicBezTo>
                    <a:pt x="4285" y="8443"/>
                    <a:pt x="2867" y="7026"/>
                    <a:pt x="2867" y="5293"/>
                  </a:cubicBezTo>
                  <a:cubicBezTo>
                    <a:pt x="2867" y="3560"/>
                    <a:pt x="4285" y="2142"/>
                    <a:pt x="6018" y="2142"/>
                  </a:cubicBezTo>
                  <a:close/>
                  <a:moveTo>
                    <a:pt x="1765" y="0"/>
                  </a:moveTo>
                  <a:cubicBezTo>
                    <a:pt x="1576" y="0"/>
                    <a:pt x="1418" y="158"/>
                    <a:pt x="1418" y="378"/>
                  </a:cubicBezTo>
                  <a:lnTo>
                    <a:pt x="1418" y="725"/>
                  </a:lnTo>
                  <a:lnTo>
                    <a:pt x="1072" y="725"/>
                  </a:lnTo>
                  <a:cubicBezTo>
                    <a:pt x="473" y="725"/>
                    <a:pt x="1" y="1197"/>
                    <a:pt x="1" y="1796"/>
                  </a:cubicBezTo>
                  <a:lnTo>
                    <a:pt x="1" y="1890"/>
                  </a:lnTo>
                  <a:lnTo>
                    <a:pt x="1922" y="2835"/>
                  </a:lnTo>
                  <a:cubicBezTo>
                    <a:pt x="2048" y="2930"/>
                    <a:pt x="2143" y="3056"/>
                    <a:pt x="2143" y="3151"/>
                  </a:cubicBezTo>
                  <a:lnTo>
                    <a:pt x="2143" y="7372"/>
                  </a:lnTo>
                  <a:cubicBezTo>
                    <a:pt x="2143" y="7498"/>
                    <a:pt x="2048" y="7624"/>
                    <a:pt x="1922" y="7687"/>
                  </a:cubicBezTo>
                  <a:lnTo>
                    <a:pt x="1" y="8632"/>
                  </a:lnTo>
                  <a:lnTo>
                    <a:pt x="1" y="8758"/>
                  </a:lnTo>
                  <a:cubicBezTo>
                    <a:pt x="1" y="9357"/>
                    <a:pt x="473" y="9830"/>
                    <a:pt x="1072" y="9830"/>
                  </a:cubicBezTo>
                  <a:lnTo>
                    <a:pt x="10964" y="9830"/>
                  </a:lnTo>
                  <a:cubicBezTo>
                    <a:pt x="11531" y="9830"/>
                    <a:pt x="12004" y="9357"/>
                    <a:pt x="12004" y="8758"/>
                  </a:cubicBezTo>
                  <a:lnTo>
                    <a:pt x="12004" y="8632"/>
                  </a:lnTo>
                  <a:lnTo>
                    <a:pt x="10082" y="7687"/>
                  </a:lnTo>
                  <a:cubicBezTo>
                    <a:pt x="9956" y="7624"/>
                    <a:pt x="9893" y="7498"/>
                    <a:pt x="9893" y="7372"/>
                  </a:cubicBezTo>
                  <a:lnTo>
                    <a:pt x="9893" y="3151"/>
                  </a:lnTo>
                  <a:cubicBezTo>
                    <a:pt x="9893" y="3056"/>
                    <a:pt x="9956" y="2930"/>
                    <a:pt x="10082" y="2835"/>
                  </a:cubicBezTo>
                  <a:lnTo>
                    <a:pt x="12004" y="1890"/>
                  </a:lnTo>
                  <a:lnTo>
                    <a:pt x="12004" y="1796"/>
                  </a:lnTo>
                  <a:cubicBezTo>
                    <a:pt x="12004" y="1197"/>
                    <a:pt x="11531" y="725"/>
                    <a:pt x="10933" y="725"/>
                  </a:cubicBezTo>
                  <a:lnTo>
                    <a:pt x="2143" y="725"/>
                  </a:lnTo>
                  <a:lnTo>
                    <a:pt x="2143" y="378"/>
                  </a:lnTo>
                  <a:cubicBezTo>
                    <a:pt x="2143" y="158"/>
                    <a:pt x="1985" y="0"/>
                    <a:pt x="17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550;p114">
              <a:extLst>
                <a:ext uri="{FF2B5EF4-FFF2-40B4-BE49-F238E27FC236}">
                  <a16:creationId xmlns:a16="http://schemas.microsoft.com/office/drawing/2014/main" id="{13D82B39-EE53-4A09-8A9A-CF927F8297F4}"/>
                </a:ext>
              </a:extLst>
            </p:cNvPr>
            <p:cNvSpPr/>
            <p:nvPr/>
          </p:nvSpPr>
          <p:spPr>
            <a:xfrm>
              <a:off x="-45952875" y="3306025"/>
              <a:ext cx="122100" cy="122125"/>
            </a:xfrm>
            <a:custGeom>
              <a:avLst/>
              <a:gdLst/>
              <a:ahLst/>
              <a:cxnLst/>
              <a:rect l="l" t="t" r="r" b="b"/>
              <a:pathLst>
                <a:path w="4884" h="4885" extrusionOk="0">
                  <a:moveTo>
                    <a:pt x="2426" y="663"/>
                  </a:moveTo>
                  <a:cubicBezTo>
                    <a:pt x="3403" y="663"/>
                    <a:pt x="4190" y="1450"/>
                    <a:pt x="4190" y="2458"/>
                  </a:cubicBezTo>
                  <a:cubicBezTo>
                    <a:pt x="4159" y="3435"/>
                    <a:pt x="3371" y="4223"/>
                    <a:pt x="2426" y="4223"/>
                  </a:cubicBezTo>
                  <a:cubicBezTo>
                    <a:pt x="1449" y="4223"/>
                    <a:pt x="662" y="3435"/>
                    <a:pt x="662" y="2458"/>
                  </a:cubicBezTo>
                  <a:cubicBezTo>
                    <a:pt x="662" y="1450"/>
                    <a:pt x="1449" y="663"/>
                    <a:pt x="2426" y="663"/>
                  </a:cubicBezTo>
                  <a:close/>
                  <a:moveTo>
                    <a:pt x="2426" y="1"/>
                  </a:moveTo>
                  <a:cubicBezTo>
                    <a:pt x="1103" y="1"/>
                    <a:pt x="0" y="1104"/>
                    <a:pt x="0" y="2458"/>
                  </a:cubicBezTo>
                  <a:cubicBezTo>
                    <a:pt x="0" y="3782"/>
                    <a:pt x="1103" y="4884"/>
                    <a:pt x="2426" y="4884"/>
                  </a:cubicBezTo>
                  <a:cubicBezTo>
                    <a:pt x="3781" y="4884"/>
                    <a:pt x="4883" y="3782"/>
                    <a:pt x="4883" y="2458"/>
                  </a:cubicBezTo>
                  <a:cubicBezTo>
                    <a:pt x="4883" y="1104"/>
                    <a:pt x="3781" y="1"/>
                    <a:pt x="24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551;p114">
              <a:extLst>
                <a:ext uri="{FF2B5EF4-FFF2-40B4-BE49-F238E27FC236}">
                  <a16:creationId xmlns:a16="http://schemas.microsoft.com/office/drawing/2014/main" id="{C2663C5A-54EE-DFA4-0031-B3E051FC121D}"/>
                </a:ext>
              </a:extLst>
            </p:cNvPr>
            <p:cNvSpPr/>
            <p:nvPr/>
          </p:nvSpPr>
          <p:spPr>
            <a:xfrm>
              <a:off x="-45941075" y="3218600"/>
              <a:ext cx="98475" cy="17375"/>
            </a:xfrm>
            <a:custGeom>
              <a:avLst/>
              <a:gdLst/>
              <a:ahLst/>
              <a:cxnLst/>
              <a:rect l="l" t="t" r="r" b="b"/>
              <a:pathLst>
                <a:path w="3939" h="695" extrusionOk="0">
                  <a:moveTo>
                    <a:pt x="536" y="1"/>
                  </a:moveTo>
                  <a:cubicBezTo>
                    <a:pt x="410" y="1"/>
                    <a:pt x="316" y="64"/>
                    <a:pt x="221" y="190"/>
                  </a:cubicBezTo>
                  <a:lnTo>
                    <a:pt x="1" y="694"/>
                  </a:lnTo>
                  <a:lnTo>
                    <a:pt x="3939" y="694"/>
                  </a:lnTo>
                  <a:lnTo>
                    <a:pt x="3655" y="190"/>
                  </a:lnTo>
                  <a:cubicBezTo>
                    <a:pt x="3592" y="64"/>
                    <a:pt x="3466" y="1"/>
                    <a:pt x="33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3933923-2271-1935-4267-4CB2931200D2}"/>
              </a:ext>
            </a:extLst>
          </p:cNvPr>
          <p:cNvGrpSpPr/>
          <p:nvPr/>
        </p:nvGrpSpPr>
        <p:grpSpPr>
          <a:xfrm>
            <a:off x="6920203" y="2421911"/>
            <a:ext cx="606900" cy="638100"/>
            <a:chOff x="6939403" y="2605988"/>
            <a:chExt cx="606900" cy="638100"/>
          </a:xfrm>
        </p:grpSpPr>
        <p:sp>
          <p:nvSpPr>
            <p:cNvPr id="2068" name="Google Shape;2068;p73"/>
            <p:cNvSpPr/>
            <p:nvPr/>
          </p:nvSpPr>
          <p:spPr>
            <a:xfrm>
              <a:off x="6939403" y="2605988"/>
              <a:ext cx="606900" cy="638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0" name="Google Shape;7870;p110">
              <a:extLst>
                <a:ext uri="{FF2B5EF4-FFF2-40B4-BE49-F238E27FC236}">
                  <a16:creationId xmlns:a16="http://schemas.microsoft.com/office/drawing/2014/main" id="{2CEBBB4A-56E1-A763-2D96-54B9E7567951}"/>
                </a:ext>
              </a:extLst>
            </p:cNvPr>
            <p:cNvGrpSpPr/>
            <p:nvPr/>
          </p:nvGrpSpPr>
          <p:grpSpPr>
            <a:xfrm>
              <a:off x="7073147" y="2745452"/>
              <a:ext cx="339411" cy="337193"/>
              <a:chOff x="3863900" y="4993625"/>
              <a:chExt cx="482050" cy="478900"/>
            </a:xfrm>
            <a:solidFill>
              <a:schemeClr val="bg1"/>
            </a:solidFill>
          </p:grpSpPr>
          <p:sp>
            <p:nvSpPr>
              <p:cNvPr id="31" name="Google Shape;7871;p110">
                <a:extLst>
                  <a:ext uri="{FF2B5EF4-FFF2-40B4-BE49-F238E27FC236}">
                    <a16:creationId xmlns:a16="http://schemas.microsoft.com/office/drawing/2014/main" id="{D5450417-E101-B288-626B-5ADF6111554E}"/>
                  </a:ext>
                </a:extLst>
              </p:cNvPr>
              <p:cNvSpPr/>
              <p:nvPr/>
            </p:nvSpPr>
            <p:spPr>
              <a:xfrm>
                <a:off x="3877525" y="5058825"/>
                <a:ext cx="315450" cy="164750"/>
              </a:xfrm>
              <a:custGeom>
                <a:avLst/>
                <a:gdLst/>
                <a:ahLst/>
                <a:cxnLst/>
                <a:rect l="l" t="t" r="r" b="b"/>
                <a:pathLst>
                  <a:path w="12618" h="6590" extrusionOk="0">
                    <a:moveTo>
                      <a:pt x="3647" y="1"/>
                    </a:moveTo>
                    <a:lnTo>
                      <a:pt x="169" y="1846"/>
                    </a:lnTo>
                    <a:cubicBezTo>
                      <a:pt x="109" y="1877"/>
                      <a:pt x="51" y="1913"/>
                      <a:pt x="0" y="1952"/>
                    </a:cubicBezTo>
                    <a:lnTo>
                      <a:pt x="8892" y="6589"/>
                    </a:lnTo>
                    <a:lnTo>
                      <a:pt x="12617" y="4746"/>
                    </a:lnTo>
                    <a:lnTo>
                      <a:pt x="3647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435D74"/>
                  </a:solidFill>
                </a:endParaRPr>
              </a:p>
            </p:txBody>
          </p:sp>
          <p:sp>
            <p:nvSpPr>
              <p:cNvPr id="32" name="Google Shape;7872;p110">
                <a:extLst>
                  <a:ext uri="{FF2B5EF4-FFF2-40B4-BE49-F238E27FC236}">
                    <a16:creationId xmlns:a16="http://schemas.microsoft.com/office/drawing/2014/main" id="{43E9CB25-B565-29D8-5357-CF735220CAD6}"/>
                  </a:ext>
                </a:extLst>
              </p:cNvPr>
              <p:cNvSpPr/>
              <p:nvPr/>
            </p:nvSpPr>
            <p:spPr>
              <a:xfrm>
                <a:off x="4113750" y="5133350"/>
                <a:ext cx="232200" cy="339175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3567" extrusionOk="0">
                    <a:moveTo>
                      <a:pt x="9284" y="1"/>
                    </a:moveTo>
                    <a:lnTo>
                      <a:pt x="4836" y="2202"/>
                    </a:lnTo>
                    <a:lnTo>
                      <a:pt x="4836" y="4680"/>
                    </a:lnTo>
                    <a:cubicBezTo>
                      <a:pt x="4836" y="4993"/>
                      <a:pt x="4584" y="5246"/>
                      <a:pt x="4270" y="5246"/>
                    </a:cubicBezTo>
                    <a:cubicBezTo>
                      <a:pt x="3957" y="5246"/>
                      <a:pt x="3707" y="4993"/>
                      <a:pt x="3707" y="4680"/>
                    </a:cubicBezTo>
                    <a:lnTo>
                      <a:pt x="3707" y="2762"/>
                    </a:lnTo>
                    <a:lnTo>
                      <a:pt x="0" y="4593"/>
                    </a:lnTo>
                    <a:lnTo>
                      <a:pt x="0" y="13566"/>
                    </a:lnTo>
                    <a:cubicBezTo>
                      <a:pt x="12" y="13560"/>
                      <a:pt x="24" y="13557"/>
                      <a:pt x="37" y="13551"/>
                    </a:cubicBezTo>
                    <a:lnTo>
                      <a:pt x="8552" y="9236"/>
                    </a:lnTo>
                    <a:cubicBezTo>
                      <a:pt x="9004" y="9010"/>
                      <a:pt x="9287" y="8550"/>
                      <a:pt x="9287" y="8047"/>
                    </a:cubicBezTo>
                    <a:lnTo>
                      <a:pt x="9287" y="52"/>
                    </a:lnTo>
                    <a:cubicBezTo>
                      <a:pt x="9287" y="34"/>
                      <a:pt x="9287" y="19"/>
                      <a:pt x="928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3" name="Google Shape;7873;p110">
                <a:extLst>
                  <a:ext uri="{FF2B5EF4-FFF2-40B4-BE49-F238E27FC236}">
                    <a16:creationId xmlns:a16="http://schemas.microsoft.com/office/drawing/2014/main" id="{4B28DCBC-EB5B-33A5-4690-C1667F2F8650}"/>
                  </a:ext>
                </a:extLst>
              </p:cNvPr>
              <p:cNvSpPr/>
              <p:nvPr/>
            </p:nvSpPr>
            <p:spPr>
              <a:xfrm>
                <a:off x="3998800" y="4993625"/>
                <a:ext cx="334125" cy="168500"/>
              </a:xfrm>
              <a:custGeom>
                <a:avLst/>
                <a:gdLst/>
                <a:ahLst/>
                <a:cxnLst/>
                <a:rect l="l" t="t" r="r" b="b"/>
                <a:pathLst>
                  <a:path w="13365" h="6740" extrusionOk="0">
                    <a:moveTo>
                      <a:pt x="4045" y="1"/>
                    </a:moveTo>
                    <a:cubicBezTo>
                      <a:pt x="3833" y="1"/>
                      <a:pt x="3623" y="51"/>
                      <a:pt x="3430" y="151"/>
                    </a:cubicBezTo>
                    <a:lnTo>
                      <a:pt x="0" y="1970"/>
                    </a:lnTo>
                    <a:lnTo>
                      <a:pt x="9013" y="6740"/>
                    </a:lnTo>
                    <a:lnTo>
                      <a:pt x="13364" y="4587"/>
                    </a:lnTo>
                    <a:cubicBezTo>
                      <a:pt x="13298" y="4536"/>
                      <a:pt x="13226" y="4491"/>
                      <a:pt x="13150" y="4454"/>
                    </a:cubicBezTo>
                    <a:lnTo>
                      <a:pt x="4638" y="139"/>
                    </a:lnTo>
                    <a:lnTo>
                      <a:pt x="4635" y="139"/>
                    </a:lnTo>
                    <a:cubicBezTo>
                      <a:pt x="4448" y="47"/>
                      <a:pt x="4246" y="1"/>
                      <a:pt x="404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4" name="Google Shape;7874;p110">
                <a:extLst>
                  <a:ext uri="{FF2B5EF4-FFF2-40B4-BE49-F238E27FC236}">
                    <a16:creationId xmlns:a16="http://schemas.microsoft.com/office/drawing/2014/main" id="{CA4DF6CB-3B5C-5A3C-F3BE-66CF5F1D8A65}"/>
                  </a:ext>
                </a:extLst>
              </p:cNvPr>
              <p:cNvSpPr/>
              <p:nvPr/>
            </p:nvSpPr>
            <p:spPr>
              <a:xfrm>
                <a:off x="3863900" y="5132450"/>
                <a:ext cx="221650" cy="339925"/>
              </a:xfrm>
              <a:custGeom>
                <a:avLst/>
                <a:gdLst/>
                <a:ahLst/>
                <a:cxnLst/>
                <a:rect l="l" t="t" r="r" b="b"/>
                <a:pathLst>
                  <a:path w="8866" h="13597" extrusionOk="0">
                    <a:moveTo>
                      <a:pt x="6" y="1"/>
                    </a:moveTo>
                    <a:cubicBezTo>
                      <a:pt x="3" y="25"/>
                      <a:pt x="0" y="52"/>
                      <a:pt x="0" y="76"/>
                    </a:cubicBezTo>
                    <a:lnTo>
                      <a:pt x="0" y="8095"/>
                    </a:lnTo>
                    <a:cubicBezTo>
                      <a:pt x="0" y="8589"/>
                      <a:pt x="274" y="9043"/>
                      <a:pt x="714" y="9269"/>
                    </a:cubicBezTo>
                    <a:lnTo>
                      <a:pt x="8820" y="13572"/>
                    </a:lnTo>
                    <a:lnTo>
                      <a:pt x="8826" y="13575"/>
                    </a:lnTo>
                    <a:lnTo>
                      <a:pt x="8865" y="13596"/>
                    </a:lnTo>
                    <a:lnTo>
                      <a:pt x="8865" y="4620"/>
                    </a:lnTo>
                    <a:lnTo>
                      <a:pt x="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3BC0195-F7BD-8371-7632-9D01A0CA038B}"/>
              </a:ext>
            </a:extLst>
          </p:cNvPr>
          <p:cNvGrpSpPr/>
          <p:nvPr/>
        </p:nvGrpSpPr>
        <p:grpSpPr>
          <a:xfrm>
            <a:off x="1557338" y="2421983"/>
            <a:ext cx="606900" cy="638100"/>
            <a:chOff x="1557338" y="2605988"/>
            <a:chExt cx="606900" cy="638100"/>
          </a:xfrm>
        </p:grpSpPr>
        <p:sp>
          <p:nvSpPr>
            <p:cNvPr id="2066" name="Google Shape;2066;p73"/>
            <p:cNvSpPr/>
            <p:nvPr/>
          </p:nvSpPr>
          <p:spPr>
            <a:xfrm>
              <a:off x="1557338" y="2605988"/>
              <a:ext cx="606900" cy="638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pic>
          <p:nvPicPr>
            <p:cNvPr id="36" name="Graphic 35" descr="Qr Code with solid fill">
              <a:extLst>
                <a:ext uri="{FF2B5EF4-FFF2-40B4-BE49-F238E27FC236}">
                  <a16:creationId xmlns:a16="http://schemas.microsoft.com/office/drawing/2014/main" id="{96B73878-010D-7F67-DF2B-3DFFE4614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71563" y="2725398"/>
              <a:ext cx="378449" cy="3784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6" name="Google Shape;4456;p39"/>
          <p:cNvSpPr/>
          <p:nvPr/>
        </p:nvSpPr>
        <p:spPr>
          <a:xfrm>
            <a:off x="2534417" y="2066186"/>
            <a:ext cx="1718710" cy="632600"/>
          </a:xfrm>
          <a:custGeom>
            <a:avLst/>
            <a:gdLst/>
            <a:ahLst/>
            <a:cxnLst/>
            <a:rect l="l" t="t" r="r" b="b"/>
            <a:pathLst>
              <a:path w="52572" h="19350" extrusionOk="0">
                <a:moveTo>
                  <a:pt x="52191" y="0"/>
                </a:moveTo>
                <a:lnTo>
                  <a:pt x="52191" y="6366"/>
                </a:lnTo>
                <a:cubicBezTo>
                  <a:pt x="52191" y="6967"/>
                  <a:pt x="51685" y="7442"/>
                  <a:pt x="51115" y="7442"/>
                </a:cubicBezTo>
                <a:lnTo>
                  <a:pt x="1458" y="7442"/>
                </a:lnTo>
                <a:cubicBezTo>
                  <a:pt x="634" y="7442"/>
                  <a:pt x="1" y="8076"/>
                  <a:pt x="1" y="8868"/>
                </a:cubicBezTo>
                <a:lnTo>
                  <a:pt x="1" y="19350"/>
                </a:lnTo>
                <a:lnTo>
                  <a:pt x="381" y="19350"/>
                </a:lnTo>
                <a:lnTo>
                  <a:pt x="381" y="8868"/>
                </a:lnTo>
                <a:cubicBezTo>
                  <a:pt x="381" y="8298"/>
                  <a:pt x="856" y="7823"/>
                  <a:pt x="1458" y="7823"/>
                </a:cubicBezTo>
                <a:lnTo>
                  <a:pt x="51115" y="7823"/>
                </a:lnTo>
                <a:cubicBezTo>
                  <a:pt x="51906" y="7823"/>
                  <a:pt x="52571" y="7157"/>
                  <a:pt x="52571" y="6366"/>
                </a:cubicBezTo>
                <a:lnTo>
                  <a:pt x="52571" y="0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7" name="Google Shape;4457;p39"/>
          <p:cNvSpPr/>
          <p:nvPr/>
        </p:nvSpPr>
        <p:spPr>
          <a:xfrm>
            <a:off x="4826685" y="2066186"/>
            <a:ext cx="1767357" cy="632600"/>
          </a:xfrm>
          <a:custGeom>
            <a:avLst/>
            <a:gdLst/>
            <a:ahLst/>
            <a:cxnLst/>
            <a:rect l="l" t="t" r="r" b="b"/>
            <a:pathLst>
              <a:path w="54060" h="19350" extrusionOk="0">
                <a:moveTo>
                  <a:pt x="0" y="0"/>
                </a:moveTo>
                <a:lnTo>
                  <a:pt x="0" y="6366"/>
                </a:lnTo>
                <a:cubicBezTo>
                  <a:pt x="0" y="7157"/>
                  <a:pt x="665" y="7823"/>
                  <a:pt x="1457" y="7823"/>
                </a:cubicBezTo>
                <a:lnTo>
                  <a:pt x="52602" y="7823"/>
                </a:lnTo>
                <a:cubicBezTo>
                  <a:pt x="53204" y="7823"/>
                  <a:pt x="53679" y="8298"/>
                  <a:pt x="53679" y="8868"/>
                </a:cubicBezTo>
                <a:lnTo>
                  <a:pt x="53679" y="19350"/>
                </a:lnTo>
                <a:lnTo>
                  <a:pt x="54059" y="19350"/>
                </a:lnTo>
                <a:lnTo>
                  <a:pt x="54059" y="8868"/>
                </a:lnTo>
                <a:cubicBezTo>
                  <a:pt x="54059" y="8076"/>
                  <a:pt x="53426" y="7442"/>
                  <a:pt x="52602" y="7442"/>
                </a:cubicBezTo>
                <a:lnTo>
                  <a:pt x="1457" y="7442"/>
                </a:lnTo>
                <a:cubicBezTo>
                  <a:pt x="887" y="7442"/>
                  <a:pt x="412" y="6967"/>
                  <a:pt x="412" y="6366"/>
                </a:cubicBezTo>
                <a:lnTo>
                  <a:pt x="412" y="0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8" name="Google Shape;4458;p39"/>
          <p:cNvSpPr/>
          <p:nvPr/>
        </p:nvSpPr>
        <p:spPr>
          <a:xfrm>
            <a:off x="2490936" y="2649061"/>
            <a:ext cx="99418" cy="98404"/>
          </a:xfrm>
          <a:custGeom>
            <a:avLst/>
            <a:gdLst/>
            <a:ahLst/>
            <a:cxnLst/>
            <a:rect l="l" t="t" r="r" b="b"/>
            <a:pathLst>
              <a:path w="3041" h="3010" extrusionOk="0">
                <a:moveTo>
                  <a:pt x="1521" y="1"/>
                </a:moveTo>
                <a:cubicBezTo>
                  <a:pt x="697" y="1"/>
                  <a:pt x="1" y="666"/>
                  <a:pt x="1" y="1521"/>
                </a:cubicBezTo>
                <a:cubicBezTo>
                  <a:pt x="1" y="2344"/>
                  <a:pt x="697" y="3009"/>
                  <a:pt x="1521" y="3009"/>
                </a:cubicBezTo>
                <a:cubicBezTo>
                  <a:pt x="2344" y="3009"/>
                  <a:pt x="3041" y="2344"/>
                  <a:pt x="3041" y="1521"/>
                </a:cubicBezTo>
                <a:cubicBezTo>
                  <a:pt x="3041" y="666"/>
                  <a:pt x="2344" y="1"/>
                  <a:pt x="1521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9" name="Google Shape;4459;p39"/>
          <p:cNvSpPr/>
          <p:nvPr/>
        </p:nvSpPr>
        <p:spPr>
          <a:xfrm>
            <a:off x="2490936" y="2649061"/>
            <a:ext cx="99418" cy="98404"/>
          </a:xfrm>
          <a:custGeom>
            <a:avLst/>
            <a:gdLst/>
            <a:ahLst/>
            <a:cxnLst/>
            <a:rect l="l" t="t" r="r" b="b"/>
            <a:pathLst>
              <a:path w="3041" h="3010" extrusionOk="0">
                <a:moveTo>
                  <a:pt x="1521" y="1"/>
                </a:moveTo>
                <a:cubicBezTo>
                  <a:pt x="697" y="1"/>
                  <a:pt x="1" y="666"/>
                  <a:pt x="1" y="1521"/>
                </a:cubicBezTo>
                <a:cubicBezTo>
                  <a:pt x="1" y="2344"/>
                  <a:pt x="697" y="3009"/>
                  <a:pt x="1521" y="3009"/>
                </a:cubicBezTo>
                <a:cubicBezTo>
                  <a:pt x="2344" y="3009"/>
                  <a:pt x="3041" y="2344"/>
                  <a:pt x="3041" y="1521"/>
                </a:cubicBezTo>
                <a:cubicBezTo>
                  <a:pt x="3041" y="666"/>
                  <a:pt x="2344" y="1"/>
                  <a:pt x="1521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0" name="Google Shape;4460;p39"/>
          <p:cNvSpPr/>
          <p:nvPr/>
        </p:nvSpPr>
        <p:spPr>
          <a:xfrm>
            <a:off x="3896943" y="2171783"/>
            <a:ext cx="567378" cy="527003"/>
          </a:xfrm>
          <a:custGeom>
            <a:avLst/>
            <a:gdLst/>
            <a:ahLst/>
            <a:cxnLst/>
            <a:rect l="l" t="t" r="r" b="b"/>
            <a:pathLst>
              <a:path w="17355" h="16120" extrusionOk="0">
                <a:moveTo>
                  <a:pt x="16975" y="1"/>
                </a:moveTo>
                <a:lnTo>
                  <a:pt x="16975" y="7411"/>
                </a:lnTo>
                <a:cubicBezTo>
                  <a:pt x="16975" y="8013"/>
                  <a:pt x="16500" y="8488"/>
                  <a:pt x="15898" y="8488"/>
                </a:cubicBezTo>
                <a:lnTo>
                  <a:pt x="1425" y="8488"/>
                </a:lnTo>
                <a:cubicBezTo>
                  <a:pt x="634" y="8488"/>
                  <a:pt x="0" y="9121"/>
                  <a:pt x="0" y="9945"/>
                </a:cubicBezTo>
                <a:lnTo>
                  <a:pt x="0" y="16120"/>
                </a:lnTo>
                <a:lnTo>
                  <a:pt x="380" y="16120"/>
                </a:lnTo>
                <a:lnTo>
                  <a:pt x="380" y="9945"/>
                </a:lnTo>
                <a:cubicBezTo>
                  <a:pt x="380" y="9343"/>
                  <a:pt x="855" y="8868"/>
                  <a:pt x="1425" y="8868"/>
                </a:cubicBezTo>
                <a:lnTo>
                  <a:pt x="15898" y="8868"/>
                </a:lnTo>
                <a:cubicBezTo>
                  <a:pt x="16690" y="8868"/>
                  <a:pt x="17355" y="8234"/>
                  <a:pt x="17355" y="7411"/>
                </a:cubicBezTo>
                <a:lnTo>
                  <a:pt x="17355" y="1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1" name="Google Shape;4461;p39"/>
          <p:cNvSpPr/>
          <p:nvPr/>
        </p:nvSpPr>
        <p:spPr>
          <a:xfrm>
            <a:off x="3853462" y="2649061"/>
            <a:ext cx="98372" cy="98404"/>
          </a:xfrm>
          <a:custGeom>
            <a:avLst/>
            <a:gdLst/>
            <a:ahLst/>
            <a:cxnLst/>
            <a:rect l="l" t="t" r="r" b="b"/>
            <a:pathLst>
              <a:path w="3009" h="3010" extrusionOk="0">
                <a:moveTo>
                  <a:pt x="1520" y="1"/>
                </a:moveTo>
                <a:cubicBezTo>
                  <a:pt x="665" y="1"/>
                  <a:pt x="0" y="666"/>
                  <a:pt x="0" y="1521"/>
                </a:cubicBezTo>
                <a:cubicBezTo>
                  <a:pt x="0" y="2344"/>
                  <a:pt x="665" y="3009"/>
                  <a:pt x="1520" y="3009"/>
                </a:cubicBezTo>
                <a:cubicBezTo>
                  <a:pt x="2344" y="3009"/>
                  <a:pt x="3009" y="2344"/>
                  <a:pt x="3009" y="1521"/>
                </a:cubicBezTo>
                <a:cubicBezTo>
                  <a:pt x="3009" y="666"/>
                  <a:pt x="2344" y="1"/>
                  <a:pt x="1520" y="1"/>
                </a:cubicBezTo>
                <a:close/>
              </a:path>
            </a:pathLst>
          </a:custGeom>
          <a:solidFill>
            <a:schemeClr val="accent2">
              <a:lumMod val="9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2" name="Google Shape;4462;p39"/>
          <p:cNvSpPr/>
          <p:nvPr/>
        </p:nvSpPr>
        <p:spPr>
          <a:xfrm>
            <a:off x="6539118" y="2649061"/>
            <a:ext cx="98404" cy="98404"/>
          </a:xfrm>
          <a:custGeom>
            <a:avLst/>
            <a:gdLst/>
            <a:ahLst/>
            <a:cxnLst/>
            <a:rect l="l" t="t" r="r" b="b"/>
            <a:pathLst>
              <a:path w="3010" h="3010" extrusionOk="0">
                <a:moveTo>
                  <a:pt x="1489" y="1"/>
                </a:moveTo>
                <a:cubicBezTo>
                  <a:pt x="666" y="1"/>
                  <a:pt x="1" y="666"/>
                  <a:pt x="1" y="1521"/>
                </a:cubicBezTo>
                <a:cubicBezTo>
                  <a:pt x="1" y="2344"/>
                  <a:pt x="666" y="3009"/>
                  <a:pt x="1489" y="3009"/>
                </a:cubicBezTo>
                <a:cubicBezTo>
                  <a:pt x="2313" y="3009"/>
                  <a:pt x="3009" y="2344"/>
                  <a:pt x="3009" y="1521"/>
                </a:cubicBezTo>
                <a:cubicBezTo>
                  <a:pt x="3009" y="666"/>
                  <a:pt x="2313" y="1"/>
                  <a:pt x="1489" y="1"/>
                </a:cubicBezTo>
                <a:close/>
              </a:path>
            </a:pathLst>
          </a:custGeom>
          <a:solidFill>
            <a:srgbClr val="6CA1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3" name="Google Shape;4463;p39"/>
          <p:cNvSpPr/>
          <p:nvPr/>
        </p:nvSpPr>
        <p:spPr>
          <a:xfrm>
            <a:off x="6539118" y="2649061"/>
            <a:ext cx="98404" cy="98404"/>
          </a:xfrm>
          <a:custGeom>
            <a:avLst/>
            <a:gdLst/>
            <a:ahLst/>
            <a:cxnLst/>
            <a:rect l="l" t="t" r="r" b="b"/>
            <a:pathLst>
              <a:path w="3010" h="3010" extrusionOk="0">
                <a:moveTo>
                  <a:pt x="1489" y="1"/>
                </a:moveTo>
                <a:cubicBezTo>
                  <a:pt x="666" y="1"/>
                  <a:pt x="1" y="666"/>
                  <a:pt x="1" y="1521"/>
                </a:cubicBezTo>
                <a:cubicBezTo>
                  <a:pt x="1" y="2344"/>
                  <a:pt x="666" y="3009"/>
                  <a:pt x="1489" y="3009"/>
                </a:cubicBezTo>
                <a:cubicBezTo>
                  <a:pt x="2313" y="3009"/>
                  <a:pt x="3009" y="2344"/>
                  <a:pt x="3009" y="1521"/>
                </a:cubicBezTo>
                <a:cubicBezTo>
                  <a:pt x="3009" y="666"/>
                  <a:pt x="2313" y="1"/>
                  <a:pt x="1489" y="1"/>
                </a:cubicBezTo>
                <a:close/>
              </a:path>
            </a:pathLst>
          </a:custGeom>
          <a:solidFill>
            <a:schemeClr val="accent2">
              <a:lumMod val="9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4" name="Google Shape;4464;p39"/>
          <p:cNvSpPr/>
          <p:nvPr/>
        </p:nvSpPr>
        <p:spPr>
          <a:xfrm>
            <a:off x="5021641" y="1970920"/>
            <a:ext cx="2953865" cy="727866"/>
          </a:xfrm>
          <a:custGeom>
            <a:avLst/>
            <a:gdLst/>
            <a:ahLst/>
            <a:cxnLst/>
            <a:rect l="l" t="t" r="r" b="b"/>
            <a:pathLst>
              <a:path w="90353" h="22264" extrusionOk="0">
                <a:moveTo>
                  <a:pt x="1" y="1"/>
                </a:moveTo>
                <a:lnTo>
                  <a:pt x="1" y="4118"/>
                </a:lnTo>
                <a:cubicBezTo>
                  <a:pt x="1" y="4909"/>
                  <a:pt x="666" y="5574"/>
                  <a:pt x="1457" y="5574"/>
                </a:cubicBezTo>
                <a:lnTo>
                  <a:pt x="88896" y="5574"/>
                </a:lnTo>
                <a:cubicBezTo>
                  <a:pt x="89497" y="5574"/>
                  <a:pt x="89972" y="6050"/>
                  <a:pt x="89972" y="6620"/>
                </a:cubicBezTo>
                <a:lnTo>
                  <a:pt x="89972" y="22264"/>
                </a:lnTo>
                <a:lnTo>
                  <a:pt x="90352" y="22264"/>
                </a:lnTo>
                <a:lnTo>
                  <a:pt x="90352" y="6620"/>
                </a:lnTo>
                <a:cubicBezTo>
                  <a:pt x="90352" y="5828"/>
                  <a:pt x="89719" y="5194"/>
                  <a:pt x="88927" y="5194"/>
                </a:cubicBezTo>
                <a:lnTo>
                  <a:pt x="1457" y="5194"/>
                </a:lnTo>
                <a:cubicBezTo>
                  <a:pt x="856" y="5194"/>
                  <a:pt x="381" y="4688"/>
                  <a:pt x="381" y="4118"/>
                </a:cubicBezTo>
                <a:lnTo>
                  <a:pt x="381" y="1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5" name="Google Shape;4465;p39"/>
          <p:cNvSpPr/>
          <p:nvPr/>
        </p:nvSpPr>
        <p:spPr>
          <a:xfrm>
            <a:off x="7919570" y="2649061"/>
            <a:ext cx="99418" cy="98404"/>
          </a:xfrm>
          <a:custGeom>
            <a:avLst/>
            <a:gdLst/>
            <a:ahLst/>
            <a:cxnLst/>
            <a:rect l="l" t="t" r="r" b="b"/>
            <a:pathLst>
              <a:path w="3041" h="3010" extrusionOk="0">
                <a:moveTo>
                  <a:pt x="1520" y="1"/>
                </a:moveTo>
                <a:cubicBezTo>
                  <a:pt x="697" y="1"/>
                  <a:pt x="0" y="666"/>
                  <a:pt x="0" y="1521"/>
                </a:cubicBezTo>
                <a:cubicBezTo>
                  <a:pt x="0" y="2344"/>
                  <a:pt x="697" y="3009"/>
                  <a:pt x="1520" y="3009"/>
                </a:cubicBezTo>
                <a:cubicBezTo>
                  <a:pt x="2344" y="3009"/>
                  <a:pt x="3040" y="2344"/>
                  <a:pt x="3040" y="1521"/>
                </a:cubicBezTo>
                <a:cubicBezTo>
                  <a:pt x="3040" y="666"/>
                  <a:pt x="2344" y="1"/>
                  <a:pt x="1520" y="1"/>
                </a:cubicBezTo>
                <a:close/>
              </a:path>
            </a:pathLst>
          </a:custGeom>
          <a:solidFill>
            <a:srgbClr val="6CA1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6" name="Google Shape;4466;p39"/>
          <p:cNvSpPr/>
          <p:nvPr/>
        </p:nvSpPr>
        <p:spPr>
          <a:xfrm>
            <a:off x="7919570" y="2649061"/>
            <a:ext cx="99418" cy="98404"/>
          </a:xfrm>
          <a:custGeom>
            <a:avLst/>
            <a:gdLst/>
            <a:ahLst/>
            <a:cxnLst/>
            <a:rect l="l" t="t" r="r" b="b"/>
            <a:pathLst>
              <a:path w="3041" h="3010" extrusionOk="0">
                <a:moveTo>
                  <a:pt x="1520" y="1"/>
                </a:moveTo>
                <a:cubicBezTo>
                  <a:pt x="697" y="1"/>
                  <a:pt x="0" y="666"/>
                  <a:pt x="0" y="1521"/>
                </a:cubicBezTo>
                <a:cubicBezTo>
                  <a:pt x="0" y="2344"/>
                  <a:pt x="697" y="3009"/>
                  <a:pt x="1520" y="3009"/>
                </a:cubicBezTo>
                <a:cubicBezTo>
                  <a:pt x="2344" y="3009"/>
                  <a:pt x="3040" y="2344"/>
                  <a:pt x="3040" y="1521"/>
                </a:cubicBezTo>
                <a:cubicBezTo>
                  <a:pt x="3040" y="666"/>
                  <a:pt x="2344" y="1"/>
                  <a:pt x="1520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7" name="Google Shape;4467;p39"/>
          <p:cNvSpPr/>
          <p:nvPr/>
        </p:nvSpPr>
        <p:spPr>
          <a:xfrm>
            <a:off x="1156108" y="1970920"/>
            <a:ext cx="2953865" cy="727866"/>
          </a:xfrm>
          <a:custGeom>
            <a:avLst/>
            <a:gdLst/>
            <a:ahLst/>
            <a:cxnLst/>
            <a:rect l="l" t="t" r="r" b="b"/>
            <a:pathLst>
              <a:path w="90353" h="22264" extrusionOk="0">
                <a:moveTo>
                  <a:pt x="89973" y="1"/>
                </a:moveTo>
                <a:lnTo>
                  <a:pt x="89973" y="4118"/>
                </a:lnTo>
                <a:cubicBezTo>
                  <a:pt x="89973" y="4688"/>
                  <a:pt x="89497" y="5194"/>
                  <a:pt x="88896" y="5194"/>
                </a:cubicBezTo>
                <a:lnTo>
                  <a:pt x="1426" y="5194"/>
                </a:lnTo>
                <a:cubicBezTo>
                  <a:pt x="634" y="5194"/>
                  <a:pt x="1" y="5828"/>
                  <a:pt x="1" y="6620"/>
                </a:cubicBezTo>
                <a:lnTo>
                  <a:pt x="1" y="22264"/>
                </a:lnTo>
                <a:lnTo>
                  <a:pt x="381" y="22264"/>
                </a:lnTo>
                <a:lnTo>
                  <a:pt x="381" y="6620"/>
                </a:lnTo>
                <a:cubicBezTo>
                  <a:pt x="381" y="6050"/>
                  <a:pt x="856" y="5574"/>
                  <a:pt x="1426" y="5574"/>
                </a:cubicBezTo>
                <a:lnTo>
                  <a:pt x="88896" y="5574"/>
                </a:lnTo>
                <a:cubicBezTo>
                  <a:pt x="89688" y="5574"/>
                  <a:pt x="90353" y="4909"/>
                  <a:pt x="90353" y="4118"/>
                </a:cubicBezTo>
                <a:lnTo>
                  <a:pt x="90353" y="1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8" name="Google Shape;4468;p39"/>
          <p:cNvSpPr/>
          <p:nvPr/>
        </p:nvSpPr>
        <p:spPr>
          <a:xfrm>
            <a:off x="1112627" y="2649061"/>
            <a:ext cx="98404" cy="98404"/>
          </a:xfrm>
          <a:custGeom>
            <a:avLst/>
            <a:gdLst/>
            <a:ahLst/>
            <a:cxnLst/>
            <a:rect l="l" t="t" r="r" b="b"/>
            <a:pathLst>
              <a:path w="3010" h="3010" extrusionOk="0">
                <a:moveTo>
                  <a:pt x="1521" y="1"/>
                </a:moveTo>
                <a:cubicBezTo>
                  <a:pt x="666" y="1"/>
                  <a:pt x="1" y="666"/>
                  <a:pt x="1" y="1521"/>
                </a:cubicBezTo>
                <a:cubicBezTo>
                  <a:pt x="1" y="2344"/>
                  <a:pt x="666" y="3009"/>
                  <a:pt x="1521" y="3009"/>
                </a:cubicBezTo>
                <a:cubicBezTo>
                  <a:pt x="2344" y="3009"/>
                  <a:pt x="3009" y="2344"/>
                  <a:pt x="3009" y="1521"/>
                </a:cubicBezTo>
                <a:cubicBezTo>
                  <a:pt x="3009" y="666"/>
                  <a:pt x="2344" y="1"/>
                  <a:pt x="1521" y="1"/>
                </a:cubicBezTo>
                <a:close/>
              </a:path>
            </a:pathLst>
          </a:custGeom>
          <a:solidFill>
            <a:srgbClr val="6CA1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9" name="Google Shape;4469;p39"/>
          <p:cNvSpPr/>
          <p:nvPr/>
        </p:nvSpPr>
        <p:spPr>
          <a:xfrm>
            <a:off x="1112627" y="2649061"/>
            <a:ext cx="98404" cy="98404"/>
          </a:xfrm>
          <a:custGeom>
            <a:avLst/>
            <a:gdLst/>
            <a:ahLst/>
            <a:cxnLst/>
            <a:rect l="l" t="t" r="r" b="b"/>
            <a:pathLst>
              <a:path w="3010" h="3010" extrusionOk="0">
                <a:moveTo>
                  <a:pt x="1521" y="1"/>
                </a:moveTo>
                <a:cubicBezTo>
                  <a:pt x="666" y="1"/>
                  <a:pt x="1" y="666"/>
                  <a:pt x="1" y="1521"/>
                </a:cubicBezTo>
                <a:cubicBezTo>
                  <a:pt x="1" y="2344"/>
                  <a:pt x="666" y="3009"/>
                  <a:pt x="1521" y="3009"/>
                </a:cubicBezTo>
                <a:cubicBezTo>
                  <a:pt x="2344" y="3009"/>
                  <a:pt x="3009" y="2344"/>
                  <a:pt x="3009" y="1521"/>
                </a:cubicBezTo>
                <a:cubicBezTo>
                  <a:pt x="3009" y="666"/>
                  <a:pt x="2344" y="1"/>
                  <a:pt x="1521" y="1"/>
                </a:cubicBezTo>
                <a:close/>
              </a:path>
            </a:pathLst>
          </a:custGeom>
          <a:solidFill>
            <a:schemeClr val="accent2">
              <a:lumMod val="9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0" name="Google Shape;4470;p39"/>
          <p:cNvSpPr/>
          <p:nvPr/>
        </p:nvSpPr>
        <p:spPr>
          <a:xfrm>
            <a:off x="4678620" y="2171783"/>
            <a:ext cx="567411" cy="527003"/>
          </a:xfrm>
          <a:custGeom>
            <a:avLst/>
            <a:gdLst/>
            <a:ahLst/>
            <a:cxnLst/>
            <a:rect l="l" t="t" r="r" b="b"/>
            <a:pathLst>
              <a:path w="17356" h="16120" extrusionOk="0">
                <a:moveTo>
                  <a:pt x="0" y="1"/>
                </a:moveTo>
                <a:lnTo>
                  <a:pt x="0" y="7411"/>
                </a:lnTo>
                <a:cubicBezTo>
                  <a:pt x="0" y="8234"/>
                  <a:pt x="666" y="8868"/>
                  <a:pt x="1457" y="8868"/>
                </a:cubicBezTo>
                <a:lnTo>
                  <a:pt x="15898" y="8868"/>
                </a:lnTo>
                <a:cubicBezTo>
                  <a:pt x="16500" y="8868"/>
                  <a:pt x="16975" y="9343"/>
                  <a:pt x="16975" y="9945"/>
                </a:cubicBezTo>
                <a:lnTo>
                  <a:pt x="16975" y="16120"/>
                </a:lnTo>
                <a:lnTo>
                  <a:pt x="17355" y="16120"/>
                </a:lnTo>
                <a:lnTo>
                  <a:pt x="17355" y="9945"/>
                </a:lnTo>
                <a:cubicBezTo>
                  <a:pt x="17355" y="9121"/>
                  <a:pt x="16722" y="8488"/>
                  <a:pt x="15898" y="8488"/>
                </a:cubicBezTo>
                <a:lnTo>
                  <a:pt x="1457" y="8488"/>
                </a:lnTo>
                <a:cubicBezTo>
                  <a:pt x="856" y="8488"/>
                  <a:pt x="380" y="8013"/>
                  <a:pt x="380" y="7411"/>
                </a:cubicBezTo>
                <a:lnTo>
                  <a:pt x="380" y="1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1" name="Google Shape;4471;p39"/>
          <p:cNvSpPr/>
          <p:nvPr/>
        </p:nvSpPr>
        <p:spPr>
          <a:xfrm>
            <a:off x="5190062" y="2649061"/>
            <a:ext cx="99451" cy="98404"/>
          </a:xfrm>
          <a:custGeom>
            <a:avLst/>
            <a:gdLst/>
            <a:ahLst/>
            <a:cxnLst/>
            <a:rect l="l" t="t" r="r" b="b"/>
            <a:pathLst>
              <a:path w="3042" h="3010" extrusionOk="0">
                <a:moveTo>
                  <a:pt x="1521" y="1"/>
                </a:moveTo>
                <a:cubicBezTo>
                  <a:pt x="698" y="1"/>
                  <a:pt x="1" y="666"/>
                  <a:pt x="1" y="1521"/>
                </a:cubicBezTo>
                <a:cubicBezTo>
                  <a:pt x="1" y="2344"/>
                  <a:pt x="698" y="3009"/>
                  <a:pt x="1521" y="3009"/>
                </a:cubicBezTo>
                <a:cubicBezTo>
                  <a:pt x="2344" y="3009"/>
                  <a:pt x="3041" y="2344"/>
                  <a:pt x="3041" y="1521"/>
                </a:cubicBezTo>
                <a:cubicBezTo>
                  <a:pt x="3041" y="666"/>
                  <a:pt x="2344" y="1"/>
                  <a:pt x="1521" y="1"/>
                </a:cubicBezTo>
                <a:close/>
              </a:path>
            </a:pathLst>
          </a:custGeom>
          <a:solidFill>
            <a:srgbClr val="DC8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2" name="Google Shape;4472;p39"/>
          <p:cNvSpPr/>
          <p:nvPr/>
        </p:nvSpPr>
        <p:spPr>
          <a:xfrm>
            <a:off x="5190062" y="2649061"/>
            <a:ext cx="99451" cy="98404"/>
          </a:xfrm>
          <a:custGeom>
            <a:avLst/>
            <a:gdLst/>
            <a:ahLst/>
            <a:cxnLst/>
            <a:rect l="l" t="t" r="r" b="b"/>
            <a:pathLst>
              <a:path w="3042" h="3010" extrusionOk="0">
                <a:moveTo>
                  <a:pt x="1521" y="1"/>
                </a:moveTo>
                <a:cubicBezTo>
                  <a:pt x="698" y="1"/>
                  <a:pt x="1" y="666"/>
                  <a:pt x="1" y="1521"/>
                </a:cubicBezTo>
                <a:cubicBezTo>
                  <a:pt x="1" y="2344"/>
                  <a:pt x="698" y="3009"/>
                  <a:pt x="1521" y="3009"/>
                </a:cubicBezTo>
                <a:cubicBezTo>
                  <a:pt x="2344" y="3009"/>
                  <a:pt x="3041" y="2344"/>
                  <a:pt x="3041" y="1521"/>
                </a:cubicBezTo>
                <a:cubicBezTo>
                  <a:pt x="3041" y="666"/>
                  <a:pt x="2344" y="1"/>
                  <a:pt x="1521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3" name="Google Shape;4473;p39"/>
          <p:cNvSpPr/>
          <p:nvPr/>
        </p:nvSpPr>
        <p:spPr>
          <a:xfrm>
            <a:off x="3733349" y="411455"/>
            <a:ext cx="1614127" cy="899992"/>
          </a:xfrm>
          <a:custGeom>
            <a:avLst/>
            <a:gdLst/>
            <a:ahLst/>
            <a:cxnLst/>
            <a:rect l="l" t="t" r="r" b="b"/>
            <a:pathLst>
              <a:path w="49373" h="27529" extrusionOk="0">
                <a:moveTo>
                  <a:pt x="24671" y="0"/>
                </a:moveTo>
                <a:cubicBezTo>
                  <a:pt x="23578" y="0"/>
                  <a:pt x="22486" y="278"/>
                  <a:pt x="21504" y="832"/>
                </a:cubicBezTo>
                <a:lnTo>
                  <a:pt x="3168" y="11441"/>
                </a:lnTo>
                <a:cubicBezTo>
                  <a:pt x="1204" y="12581"/>
                  <a:pt x="1" y="14671"/>
                  <a:pt x="1" y="16920"/>
                </a:cubicBezTo>
                <a:lnTo>
                  <a:pt x="1" y="27529"/>
                </a:lnTo>
                <a:lnTo>
                  <a:pt x="381" y="27529"/>
                </a:lnTo>
                <a:lnTo>
                  <a:pt x="381" y="16920"/>
                </a:lnTo>
                <a:cubicBezTo>
                  <a:pt x="381" y="14798"/>
                  <a:pt x="1521" y="12834"/>
                  <a:pt x="3358" y="11789"/>
                </a:cubicBezTo>
                <a:lnTo>
                  <a:pt x="21694" y="1180"/>
                </a:lnTo>
                <a:cubicBezTo>
                  <a:pt x="22612" y="658"/>
                  <a:pt x="23642" y="396"/>
                  <a:pt x="24671" y="396"/>
                </a:cubicBezTo>
                <a:cubicBezTo>
                  <a:pt x="25700" y="396"/>
                  <a:pt x="26729" y="658"/>
                  <a:pt x="27648" y="1180"/>
                </a:cubicBezTo>
                <a:lnTo>
                  <a:pt x="46016" y="11789"/>
                </a:lnTo>
                <a:cubicBezTo>
                  <a:pt x="47821" y="12834"/>
                  <a:pt x="48961" y="14798"/>
                  <a:pt x="48961" y="16920"/>
                </a:cubicBezTo>
                <a:lnTo>
                  <a:pt x="48961" y="27529"/>
                </a:lnTo>
                <a:lnTo>
                  <a:pt x="49373" y="27529"/>
                </a:lnTo>
                <a:lnTo>
                  <a:pt x="49373" y="16920"/>
                </a:lnTo>
                <a:cubicBezTo>
                  <a:pt x="49373" y="14671"/>
                  <a:pt x="48138" y="12581"/>
                  <a:pt x="46206" y="11441"/>
                </a:cubicBezTo>
                <a:lnTo>
                  <a:pt x="27838" y="832"/>
                </a:lnTo>
                <a:cubicBezTo>
                  <a:pt x="26856" y="278"/>
                  <a:pt x="25763" y="0"/>
                  <a:pt x="24671" y="0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4" name="Google Shape;4474;p39"/>
          <p:cNvSpPr/>
          <p:nvPr/>
        </p:nvSpPr>
        <p:spPr>
          <a:xfrm>
            <a:off x="3701245" y="1311414"/>
            <a:ext cx="1677289" cy="930788"/>
          </a:xfrm>
          <a:custGeom>
            <a:avLst/>
            <a:gdLst/>
            <a:ahLst/>
            <a:cxnLst/>
            <a:rect l="l" t="t" r="r" b="b"/>
            <a:pathLst>
              <a:path w="51305" h="28471" extrusionOk="0">
                <a:moveTo>
                  <a:pt x="1" y="1"/>
                </a:moveTo>
                <a:lnTo>
                  <a:pt x="1" y="10610"/>
                </a:lnTo>
                <a:cubicBezTo>
                  <a:pt x="1" y="13175"/>
                  <a:pt x="1394" y="15613"/>
                  <a:pt x="3643" y="16912"/>
                </a:cubicBezTo>
                <a:lnTo>
                  <a:pt x="22011" y="27521"/>
                </a:lnTo>
                <a:cubicBezTo>
                  <a:pt x="23119" y="28154"/>
                  <a:pt x="24386" y="28471"/>
                  <a:pt x="25653" y="28471"/>
                </a:cubicBezTo>
                <a:cubicBezTo>
                  <a:pt x="26920" y="28471"/>
                  <a:pt x="28186" y="28154"/>
                  <a:pt x="29295" y="27521"/>
                </a:cubicBezTo>
                <a:lnTo>
                  <a:pt x="47663" y="16912"/>
                </a:lnTo>
                <a:cubicBezTo>
                  <a:pt x="49911" y="15613"/>
                  <a:pt x="51305" y="13207"/>
                  <a:pt x="51305" y="10610"/>
                </a:cubicBezTo>
                <a:lnTo>
                  <a:pt x="51305" y="1"/>
                </a:lnTo>
                <a:lnTo>
                  <a:pt x="48993" y="1"/>
                </a:lnTo>
                <a:lnTo>
                  <a:pt x="48993" y="10610"/>
                </a:lnTo>
                <a:cubicBezTo>
                  <a:pt x="48993" y="12383"/>
                  <a:pt x="48043" y="14030"/>
                  <a:pt x="46491" y="14917"/>
                </a:cubicBezTo>
                <a:lnTo>
                  <a:pt x="28155" y="25494"/>
                </a:lnTo>
                <a:cubicBezTo>
                  <a:pt x="27379" y="25937"/>
                  <a:pt x="26516" y="26159"/>
                  <a:pt x="25657" y="26159"/>
                </a:cubicBezTo>
                <a:cubicBezTo>
                  <a:pt x="24798" y="26159"/>
                  <a:pt x="23943" y="25937"/>
                  <a:pt x="23183" y="25494"/>
                </a:cubicBezTo>
                <a:lnTo>
                  <a:pt x="4815" y="14917"/>
                </a:lnTo>
                <a:cubicBezTo>
                  <a:pt x="3263" y="14030"/>
                  <a:pt x="2313" y="12383"/>
                  <a:pt x="2313" y="10610"/>
                </a:cubicBezTo>
                <a:lnTo>
                  <a:pt x="2313" y="1"/>
                </a:lnTo>
                <a:close/>
              </a:path>
            </a:pathLst>
          </a:custGeom>
          <a:solidFill>
            <a:schemeClr val="accent2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5" name="Google Shape;4475;p39"/>
          <p:cNvSpPr/>
          <p:nvPr/>
        </p:nvSpPr>
        <p:spPr>
          <a:xfrm>
            <a:off x="3831721" y="524048"/>
            <a:ext cx="1417416" cy="1574275"/>
          </a:xfrm>
          <a:custGeom>
            <a:avLst/>
            <a:gdLst/>
            <a:ahLst/>
            <a:cxnLst/>
            <a:rect l="l" t="t" r="r" b="b"/>
            <a:pathLst>
              <a:path w="43356" h="48154" extrusionOk="0">
                <a:moveTo>
                  <a:pt x="21662" y="0"/>
                </a:moveTo>
                <a:cubicBezTo>
                  <a:pt x="20601" y="0"/>
                  <a:pt x="19540" y="270"/>
                  <a:pt x="18590" y="808"/>
                </a:cubicBezTo>
                <a:lnTo>
                  <a:pt x="3040" y="9802"/>
                </a:lnTo>
                <a:cubicBezTo>
                  <a:pt x="1140" y="10879"/>
                  <a:pt x="0" y="12906"/>
                  <a:pt x="0" y="15091"/>
                </a:cubicBezTo>
                <a:lnTo>
                  <a:pt x="0" y="33047"/>
                </a:lnTo>
                <a:cubicBezTo>
                  <a:pt x="0" y="35232"/>
                  <a:pt x="1140" y="37259"/>
                  <a:pt x="3040" y="38367"/>
                </a:cubicBezTo>
                <a:lnTo>
                  <a:pt x="18590" y="47330"/>
                </a:lnTo>
                <a:cubicBezTo>
                  <a:pt x="19065" y="47615"/>
                  <a:pt x="19572" y="47805"/>
                  <a:pt x="20078" y="47963"/>
                </a:cubicBezTo>
                <a:cubicBezTo>
                  <a:pt x="20205" y="47995"/>
                  <a:pt x="20332" y="48026"/>
                  <a:pt x="20490" y="48058"/>
                </a:cubicBezTo>
                <a:cubicBezTo>
                  <a:pt x="20743" y="48090"/>
                  <a:pt x="20997" y="48121"/>
                  <a:pt x="21250" y="48153"/>
                </a:cubicBezTo>
                <a:lnTo>
                  <a:pt x="22074" y="48153"/>
                </a:lnTo>
                <a:cubicBezTo>
                  <a:pt x="22327" y="48121"/>
                  <a:pt x="22580" y="48090"/>
                  <a:pt x="22834" y="48058"/>
                </a:cubicBezTo>
                <a:cubicBezTo>
                  <a:pt x="22992" y="48026"/>
                  <a:pt x="23119" y="47995"/>
                  <a:pt x="23245" y="47963"/>
                </a:cubicBezTo>
                <a:cubicBezTo>
                  <a:pt x="23752" y="47805"/>
                  <a:pt x="24259" y="47615"/>
                  <a:pt x="24734" y="47330"/>
                </a:cubicBezTo>
                <a:lnTo>
                  <a:pt x="40283" y="38367"/>
                </a:lnTo>
                <a:cubicBezTo>
                  <a:pt x="42183" y="37259"/>
                  <a:pt x="43323" y="35232"/>
                  <a:pt x="43323" y="33047"/>
                </a:cubicBezTo>
                <a:lnTo>
                  <a:pt x="43323" y="15091"/>
                </a:lnTo>
                <a:cubicBezTo>
                  <a:pt x="43355" y="12906"/>
                  <a:pt x="42183" y="10879"/>
                  <a:pt x="40283" y="9802"/>
                </a:cubicBezTo>
                <a:lnTo>
                  <a:pt x="24734" y="808"/>
                </a:lnTo>
                <a:cubicBezTo>
                  <a:pt x="23784" y="270"/>
                  <a:pt x="22723" y="0"/>
                  <a:pt x="21662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Fjalla One" panose="02000506040000020004" pitchFamily="2" charset="0"/>
                <a:ea typeface="Fira Sans Medium"/>
                <a:cs typeface="Fira Sans Medium"/>
                <a:sym typeface="Fira Sans Medium"/>
              </a:rPr>
              <a:t>TECHNOLOGIES</a:t>
            </a:r>
          </a:p>
        </p:txBody>
      </p:sp>
      <p:grpSp>
        <p:nvGrpSpPr>
          <p:cNvPr id="4476" name="Google Shape;4476;p39"/>
          <p:cNvGrpSpPr/>
          <p:nvPr/>
        </p:nvGrpSpPr>
        <p:grpSpPr>
          <a:xfrm>
            <a:off x="630151" y="2816806"/>
            <a:ext cx="1071627" cy="1168920"/>
            <a:chOff x="660451" y="2816806"/>
            <a:chExt cx="1071627" cy="1168920"/>
          </a:xfrm>
        </p:grpSpPr>
        <p:sp>
          <p:nvSpPr>
            <p:cNvPr id="4477" name="Google Shape;4477;p39"/>
            <p:cNvSpPr/>
            <p:nvPr/>
          </p:nvSpPr>
          <p:spPr>
            <a:xfrm>
              <a:off x="691509" y="2816806"/>
              <a:ext cx="1008466" cy="568424"/>
            </a:xfrm>
            <a:custGeom>
              <a:avLst/>
              <a:gdLst/>
              <a:ahLst/>
              <a:cxnLst/>
              <a:rect l="l" t="t" r="r" b="b"/>
              <a:pathLst>
                <a:path w="30847" h="17387" extrusionOk="0">
                  <a:moveTo>
                    <a:pt x="15424" y="0"/>
                  </a:moveTo>
                  <a:cubicBezTo>
                    <a:pt x="14980" y="0"/>
                    <a:pt x="14537" y="95"/>
                    <a:pt x="14220" y="285"/>
                  </a:cubicBezTo>
                  <a:lnTo>
                    <a:pt x="1236" y="7791"/>
                  </a:lnTo>
                  <a:cubicBezTo>
                    <a:pt x="888" y="7981"/>
                    <a:pt x="603" y="8297"/>
                    <a:pt x="349" y="8678"/>
                  </a:cubicBezTo>
                  <a:cubicBezTo>
                    <a:pt x="128" y="9089"/>
                    <a:pt x="1" y="9501"/>
                    <a:pt x="1" y="9881"/>
                  </a:cubicBezTo>
                  <a:lnTo>
                    <a:pt x="1" y="17386"/>
                  </a:lnTo>
                  <a:lnTo>
                    <a:pt x="381" y="17386"/>
                  </a:lnTo>
                  <a:lnTo>
                    <a:pt x="381" y="9881"/>
                  </a:lnTo>
                  <a:cubicBezTo>
                    <a:pt x="381" y="9564"/>
                    <a:pt x="508" y="9216"/>
                    <a:pt x="698" y="8868"/>
                  </a:cubicBezTo>
                  <a:cubicBezTo>
                    <a:pt x="888" y="8551"/>
                    <a:pt x="1141" y="8266"/>
                    <a:pt x="1426" y="8139"/>
                  </a:cubicBezTo>
                  <a:lnTo>
                    <a:pt x="14410" y="602"/>
                  </a:lnTo>
                  <a:cubicBezTo>
                    <a:pt x="14695" y="475"/>
                    <a:pt x="15044" y="380"/>
                    <a:pt x="15424" y="380"/>
                  </a:cubicBezTo>
                  <a:cubicBezTo>
                    <a:pt x="15804" y="380"/>
                    <a:pt x="16184" y="475"/>
                    <a:pt x="16437" y="602"/>
                  </a:cubicBezTo>
                  <a:lnTo>
                    <a:pt x="29453" y="8139"/>
                  </a:lnTo>
                  <a:cubicBezTo>
                    <a:pt x="29706" y="8266"/>
                    <a:pt x="29960" y="8551"/>
                    <a:pt x="30150" y="8868"/>
                  </a:cubicBezTo>
                  <a:cubicBezTo>
                    <a:pt x="30372" y="9216"/>
                    <a:pt x="30467" y="9564"/>
                    <a:pt x="30467" y="9881"/>
                  </a:cubicBezTo>
                  <a:lnTo>
                    <a:pt x="30467" y="17386"/>
                  </a:lnTo>
                  <a:lnTo>
                    <a:pt x="30847" y="17386"/>
                  </a:lnTo>
                  <a:lnTo>
                    <a:pt x="30847" y="9881"/>
                  </a:lnTo>
                  <a:cubicBezTo>
                    <a:pt x="30847" y="9501"/>
                    <a:pt x="30720" y="9089"/>
                    <a:pt x="30498" y="8678"/>
                  </a:cubicBezTo>
                  <a:cubicBezTo>
                    <a:pt x="30277" y="8297"/>
                    <a:pt x="29960" y="7981"/>
                    <a:pt x="29643" y="7791"/>
                  </a:cubicBezTo>
                  <a:lnTo>
                    <a:pt x="16659" y="285"/>
                  </a:lnTo>
                  <a:cubicBezTo>
                    <a:pt x="16310" y="95"/>
                    <a:pt x="15899" y="0"/>
                    <a:pt x="1542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8" name="Google Shape;4478;p39"/>
            <p:cNvSpPr/>
            <p:nvPr/>
          </p:nvSpPr>
          <p:spPr>
            <a:xfrm>
              <a:off x="660451" y="3385198"/>
              <a:ext cx="1071627" cy="600529"/>
            </a:xfrm>
            <a:custGeom>
              <a:avLst/>
              <a:gdLst/>
              <a:ahLst/>
              <a:cxnLst/>
              <a:rect l="l" t="t" r="r" b="b"/>
              <a:pathLst>
                <a:path w="32779" h="18369" extrusionOk="0">
                  <a:moveTo>
                    <a:pt x="1" y="0"/>
                  </a:moveTo>
                  <a:lnTo>
                    <a:pt x="1" y="7506"/>
                  </a:lnTo>
                  <a:cubicBezTo>
                    <a:pt x="1" y="8044"/>
                    <a:pt x="159" y="8646"/>
                    <a:pt x="476" y="9184"/>
                  </a:cubicBezTo>
                  <a:cubicBezTo>
                    <a:pt x="793" y="9723"/>
                    <a:pt x="1204" y="10166"/>
                    <a:pt x="1679" y="10451"/>
                  </a:cubicBezTo>
                  <a:lnTo>
                    <a:pt x="14695" y="17957"/>
                  </a:lnTo>
                  <a:cubicBezTo>
                    <a:pt x="15170" y="18210"/>
                    <a:pt x="15772" y="18368"/>
                    <a:pt x="16374" y="18368"/>
                  </a:cubicBezTo>
                  <a:cubicBezTo>
                    <a:pt x="17007" y="18368"/>
                    <a:pt x="17609" y="18210"/>
                    <a:pt x="18084" y="17957"/>
                  </a:cubicBezTo>
                  <a:lnTo>
                    <a:pt x="31068" y="10451"/>
                  </a:lnTo>
                  <a:cubicBezTo>
                    <a:pt x="31543" y="10166"/>
                    <a:pt x="31987" y="9723"/>
                    <a:pt x="32272" y="9184"/>
                  </a:cubicBezTo>
                  <a:cubicBezTo>
                    <a:pt x="32588" y="8646"/>
                    <a:pt x="32778" y="8044"/>
                    <a:pt x="32778" y="7506"/>
                  </a:cubicBezTo>
                  <a:lnTo>
                    <a:pt x="32778" y="0"/>
                  </a:lnTo>
                  <a:lnTo>
                    <a:pt x="30435" y="0"/>
                  </a:lnTo>
                  <a:lnTo>
                    <a:pt x="30435" y="7506"/>
                  </a:lnTo>
                  <a:cubicBezTo>
                    <a:pt x="30435" y="7633"/>
                    <a:pt x="30403" y="7823"/>
                    <a:pt x="30276" y="8044"/>
                  </a:cubicBezTo>
                  <a:cubicBezTo>
                    <a:pt x="30150" y="8234"/>
                    <a:pt x="29991" y="8393"/>
                    <a:pt x="29928" y="8456"/>
                  </a:cubicBezTo>
                  <a:lnTo>
                    <a:pt x="16912" y="15930"/>
                  </a:lnTo>
                  <a:cubicBezTo>
                    <a:pt x="16817" y="15993"/>
                    <a:pt x="16627" y="16057"/>
                    <a:pt x="16374" y="16057"/>
                  </a:cubicBezTo>
                  <a:cubicBezTo>
                    <a:pt x="16120" y="16057"/>
                    <a:pt x="15930" y="15993"/>
                    <a:pt x="15835" y="15930"/>
                  </a:cubicBezTo>
                  <a:lnTo>
                    <a:pt x="2851" y="8456"/>
                  </a:lnTo>
                  <a:cubicBezTo>
                    <a:pt x="2756" y="8393"/>
                    <a:pt x="2598" y="8266"/>
                    <a:pt x="2471" y="8044"/>
                  </a:cubicBezTo>
                  <a:cubicBezTo>
                    <a:pt x="2344" y="7823"/>
                    <a:pt x="2313" y="7633"/>
                    <a:pt x="2313" y="7506"/>
                  </a:cubicBezTo>
                  <a:lnTo>
                    <a:pt x="2313" y="0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9" name="Google Shape;4479;p39"/>
            <p:cNvSpPr/>
            <p:nvPr/>
          </p:nvSpPr>
          <p:spPr>
            <a:xfrm>
              <a:off x="799198" y="2942607"/>
              <a:ext cx="794134" cy="884953"/>
            </a:xfrm>
            <a:custGeom>
              <a:avLst/>
              <a:gdLst/>
              <a:ahLst/>
              <a:cxnLst/>
              <a:rect l="l" t="t" r="r" b="b"/>
              <a:pathLst>
                <a:path w="24291" h="27069" extrusionOk="0">
                  <a:moveTo>
                    <a:pt x="12130" y="0"/>
                  </a:moveTo>
                  <a:cubicBezTo>
                    <a:pt x="11615" y="0"/>
                    <a:pt x="11100" y="111"/>
                    <a:pt x="10705" y="333"/>
                  </a:cubicBezTo>
                  <a:lnTo>
                    <a:pt x="1394" y="5716"/>
                  </a:lnTo>
                  <a:cubicBezTo>
                    <a:pt x="634" y="6160"/>
                    <a:pt x="0" y="7268"/>
                    <a:pt x="0" y="8186"/>
                  </a:cubicBezTo>
                  <a:lnTo>
                    <a:pt x="0" y="18922"/>
                  </a:lnTo>
                  <a:cubicBezTo>
                    <a:pt x="0" y="19366"/>
                    <a:pt x="159" y="19872"/>
                    <a:pt x="412" y="20316"/>
                  </a:cubicBezTo>
                  <a:cubicBezTo>
                    <a:pt x="666" y="20759"/>
                    <a:pt x="1014" y="21139"/>
                    <a:pt x="1394" y="21361"/>
                  </a:cubicBezTo>
                  <a:lnTo>
                    <a:pt x="10705" y="26744"/>
                  </a:lnTo>
                  <a:cubicBezTo>
                    <a:pt x="10800" y="26808"/>
                    <a:pt x="10926" y="26839"/>
                    <a:pt x="11021" y="26871"/>
                  </a:cubicBezTo>
                  <a:cubicBezTo>
                    <a:pt x="11148" y="26934"/>
                    <a:pt x="11275" y="26966"/>
                    <a:pt x="11370" y="26998"/>
                  </a:cubicBezTo>
                  <a:cubicBezTo>
                    <a:pt x="11607" y="27045"/>
                    <a:pt x="11868" y="27069"/>
                    <a:pt x="12130" y="27069"/>
                  </a:cubicBezTo>
                  <a:cubicBezTo>
                    <a:pt x="12391" y="27069"/>
                    <a:pt x="12652" y="27045"/>
                    <a:pt x="12890" y="26998"/>
                  </a:cubicBezTo>
                  <a:cubicBezTo>
                    <a:pt x="13080" y="26934"/>
                    <a:pt x="13238" y="26903"/>
                    <a:pt x="13396" y="26808"/>
                  </a:cubicBezTo>
                  <a:cubicBezTo>
                    <a:pt x="13428" y="26776"/>
                    <a:pt x="13491" y="26776"/>
                    <a:pt x="13555" y="26744"/>
                  </a:cubicBezTo>
                  <a:lnTo>
                    <a:pt x="22866" y="21361"/>
                  </a:lnTo>
                  <a:cubicBezTo>
                    <a:pt x="23246" y="21139"/>
                    <a:pt x="23594" y="20759"/>
                    <a:pt x="23847" y="20316"/>
                  </a:cubicBezTo>
                  <a:cubicBezTo>
                    <a:pt x="24132" y="19872"/>
                    <a:pt x="24291" y="19366"/>
                    <a:pt x="24291" y="18922"/>
                  </a:cubicBezTo>
                  <a:lnTo>
                    <a:pt x="24291" y="8186"/>
                  </a:lnTo>
                  <a:cubicBezTo>
                    <a:pt x="24291" y="7268"/>
                    <a:pt x="23626" y="6160"/>
                    <a:pt x="22866" y="5716"/>
                  </a:cubicBezTo>
                  <a:lnTo>
                    <a:pt x="13555" y="333"/>
                  </a:lnTo>
                  <a:cubicBezTo>
                    <a:pt x="13159" y="111"/>
                    <a:pt x="12644" y="0"/>
                    <a:pt x="12130" y="0"/>
                  </a:cubicBez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0" name="Google Shape;4480;p39"/>
            <p:cNvSpPr/>
            <p:nvPr/>
          </p:nvSpPr>
          <p:spPr>
            <a:xfrm>
              <a:off x="1146032" y="3210228"/>
              <a:ext cx="271282" cy="272329"/>
            </a:xfrm>
            <a:custGeom>
              <a:avLst/>
              <a:gdLst/>
              <a:ahLst/>
              <a:cxnLst/>
              <a:rect l="l" t="t" r="r" b="b"/>
              <a:pathLst>
                <a:path w="8298" h="8330" extrusionOk="0">
                  <a:moveTo>
                    <a:pt x="4149" y="412"/>
                  </a:moveTo>
                  <a:cubicBezTo>
                    <a:pt x="5163" y="412"/>
                    <a:pt x="6081" y="824"/>
                    <a:pt x="6809" y="1521"/>
                  </a:cubicBezTo>
                  <a:cubicBezTo>
                    <a:pt x="7506" y="2217"/>
                    <a:pt x="7918" y="3167"/>
                    <a:pt x="7918" y="4181"/>
                  </a:cubicBezTo>
                  <a:cubicBezTo>
                    <a:pt x="7918" y="5162"/>
                    <a:pt x="7506" y="6113"/>
                    <a:pt x="6809" y="6809"/>
                  </a:cubicBezTo>
                  <a:cubicBezTo>
                    <a:pt x="6113" y="7538"/>
                    <a:pt x="5163" y="7918"/>
                    <a:pt x="4149" y="7918"/>
                  </a:cubicBezTo>
                  <a:cubicBezTo>
                    <a:pt x="3168" y="7918"/>
                    <a:pt x="2217" y="7538"/>
                    <a:pt x="1521" y="6809"/>
                  </a:cubicBezTo>
                  <a:cubicBezTo>
                    <a:pt x="792" y="6113"/>
                    <a:pt x="412" y="5162"/>
                    <a:pt x="412" y="4181"/>
                  </a:cubicBezTo>
                  <a:cubicBezTo>
                    <a:pt x="412" y="3167"/>
                    <a:pt x="792" y="2249"/>
                    <a:pt x="1489" y="1521"/>
                  </a:cubicBezTo>
                  <a:cubicBezTo>
                    <a:pt x="2217" y="824"/>
                    <a:pt x="3168" y="412"/>
                    <a:pt x="4149" y="412"/>
                  </a:cubicBezTo>
                  <a:close/>
                  <a:moveTo>
                    <a:pt x="4149" y="0"/>
                  </a:moveTo>
                  <a:cubicBezTo>
                    <a:pt x="3041" y="0"/>
                    <a:pt x="1996" y="444"/>
                    <a:pt x="1204" y="1236"/>
                  </a:cubicBezTo>
                  <a:cubicBezTo>
                    <a:pt x="444" y="2027"/>
                    <a:pt x="1" y="3072"/>
                    <a:pt x="1" y="4181"/>
                  </a:cubicBezTo>
                  <a:cubicBezTo>
                    <a:pt x="1" y="5289"/>
                    <a:pt x="444" y="6334"/>
                    <a:pt x="1204" y="7126"/>
                  </a:cubicBezTo>
                  <a:cubicBezTo>
                    <a:pt x="1996" y="7886"/>
                    <a:pt x="3041" y="8329"/>
                    <a:pt x="4149" y="8329"/>
                  </a:cubicBezTo>
                  <a:cubicBezTo>
                    <a:pt x="5258" y="8329"/>
                    <a:pt x="6303" y="7886"/>
                    <a:pt x="7094" y="7126"/>
                  </a:cubicBezTo>
                  <a:cubicBezTo>
                    <a:pt x="7886" y="6334"/>
                    <a:pt x="8298" y="5289"/>
                    <a:pt x="8298" y="4181"/>
                  </a:cubicBezTo>
                  <a:cubicBezTo>
                    <a:pt x="8298" y="3072"/>
                    <a:pt x="7886" y="2027"/>
                    <a:pt x="7094" y="1236"/>
                  </a:cubicBezTo>
                  <a:cubicBezTo>
                    <a:pt x="6303" y="444"/>
                    <a:pt x="5258" y="0"/>
                    <a:pt x="41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1" name="Google Shape;4481;p39"/>
            <p:cNvSpPr/>
            <p:nvPr/>
          </p:nvSpPr>
          <p:spPr>
            <a:xfrm>
              <a:off x="1176077" y="3250603"/>
              <a:ext cx="176016" cy="165686"/>
            </a:xfrm>
            <a:custGeom>
              <a:avLst/>
              <a:gdLst/>
              <a:ahLst/>
              <a:cxnLst/>
              <a:rect l="l" t="t" r="r" b="b"/>
              <a:pathLst>
                <a:path w="5384" h="5068" extrusionOk="0">
                  <a:moveTo>
                    <a:pt x="3246" y="1"/>
                  </a:moveTo>
                  <a:cubicBezTo>
                    <a:pt x="2494" y="1"/>
                    <a:pt x="1742" y="286"/>
                    <a:pt x="1172" y="856"/>
                  </a:cubicBezTo>
                  <a:cubicBezTo>
                    <a:pt x="32" y="1996"/>
                    <a:pt x="0" y="3864"/>
                    <a:pt x="1140" y="5004"/>
                  </a:cubicBezTo>
                  <a:cubicBezTo>
                    <a:pt x="1172" y="5036"/>
                    <a:pt x="1235" y="5068"/>
                    <a:pt x="1298" y="5068"/>
                  </a:cubicBezTo>
                  <a:cubicBezTo>
                    <a:pt x="1425" y="5068"/>
                    <a:pt x="1520" y="4973"/>
                    <a:pt x="1520" y="4878"/>
                  </a:cubicBezTo>
                  <a:cubicBezTo>
                    <a:pt x="1520" y="4814"/>
                    <a:pt x="1488" y="4751"/>
                    <a:pt x="1457" y="4719"/>
                  </a:cubicBezTo>
                  <a:cubicBezTo>
                    <a:pt x="475" y="3737"/>
                    <a:pt x="443" y="2122"/>
                    <a:pt x="1457" y="1141"/>
                  </a:cubicBezTo>
                  <a:cubicBezTo>
                    <a:pt x="1948" y="650"/>
                    <a:pt x="2589" y="404"/>
                    <a:pt x="3230" y="404"/>
                  </a:cubicBezTo>
                  <a:cubicBezTo>
                    <a:pt x="3872" y="404"/>
                    <a:pt x="4513" y="650"/>
                    <a:pt x="5004" y="1141"/>
                  </a:cubicBezTo>
                  <a:cubicBezTo>
                    <a:pt x="5035" y="1172"/>
                    <a:pt x="5099" y="1204"/>
                    <a:pt x="5162" y="1204"/>
                  </a:cubicBezTo>
                  <a:cubicBezTo>
                    <a:pt x="5289" y="1204"/>
                    <a:pt x="5384" y="1109"/>
                    <a:pt x="5384" y="1014"/>
                  </a:cubicBezTo>
                  <a:cubicBezTo>
                    <a:pt x="5384" y="951"/>
                    <a:pt x="5352" y="887"/>
                    <a:pt x="5320" y="856"/>
                  </a:cubicBezTo>
                  <a:cubicBezTo>
                    <a:pt x="4750" y="286"/>
                    <a:pt x="3998" y="1"/>
                    <a:pt x="32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2" name="Google Shape;4482;p39"/>
            <p:cNvSpPr/>
            <p:nvPr/>
          </p:nvSpPr>
          <p:spPr>
            <a:xfrm>
              <a:off x="1249569" y="3469054"/>
              <a:ext cx="65254" cy="187426"/>
            </a:xfrm>
            <a:custGeom>
              <a:avLst/>
              <a:gdLst/>
              <a:ahLst/>
              <a:cxnLst/>
              <a:rect l="l" t="t" r="r" b="b"/>
              <a:pathLst>
                <a:path w="1996" h="5733" extrusionOk="0">
                  <a:moveTo>
                    <a:pt x="444" y="1"/>
                  </a:moveTo>
                  <a:cubicBezTo>
                    <a:pt x="317" y="1"/>
                    <a:pt x="222" y="96"/>
                    <a:pt x="222" y="191"/>
                  </a:cubicBezTo>
                  <a:lnTo>
                    <a:pt x="32" y="4751"/>
                  </a:lnTo>
                  <a:cubicBezTo>
                    <a:pt x="1" y="5004"/>
                    <a:pt x="96" y="5258"/>
                    <a:pt x="286" y="5448"/>
                  </a:cubicBezTo>
                  <a:cubicBezTo>
                    <a:pt x="476" y="5638"/>
                    <a:pt x="729" y="5733"/>
                    <a:pt x="982" y="5733"/>
                  </a:cubicBezTo>
                  <a:cubicBezTo>
                    <a:pt x="1267" y="5733"/>
                    <a:pt x="1552" y="5606"/>
                    <a:pt x="1711" y="5416"/>
                  </a:cubicBezTo>
                  <a:cubicBezTo>
                    <a:pt x="1901" y="5226"/>
                    <a:pt x="1996" y="5004"/>
                    <a:pt x="1964" y="4751"/>
                  </a:cubicBezTo>
                  <a:lnTo>
                    <a:pt x="1742" y="191"/>
                  </a:lnTo>
                  <a:cubicBezTo>
                    <a:pt x="1742" y="96"/>
                    <a:pt x="1647" y="1"/>
                    <a:pt x="1521" y="1"/>
                  </a:cubicBezTo>
                  <a:cubicBezTo>
                    <a:pt x="1426" y="1"/>
                    <a:pt x="1331" y="96"/>
                    <a:pt x="1331" y="222"/>
                  </a:cubicBezTo>
                  <a:lnTo>
                    <a:pt x="1552" y="4783"/>
                  </a:lnTo>
                  <a:cubicBezTo>
                    <a:pt x="1552" y="4909"/>
                    <a:pt x="1521" y="5036"/>
                    <a:pt x="1426" y="5131"/>
                  </a:cubicBezTo>
                  <a:cubicBezTo>
                    <a:pt x="1324" y="5250"/>
                    <a:pt x="1149" y="5314"/>
                    <a:pt x="975" y="5314"/>
                  </a:cubicBezTo>
                  <a:cubicBezTo>
                    <a:pt x="824" y="5314"/>
                    <a:pt x="674" y="5266"/>
                    <a:pt x="571" y="5163"/>
                  </a:cubicBezTo>
                  <a:cubicBezTo>
                    <a:pt x="476" y="5036"/>
                    <a:pt x="412" y="4909"/>
                    <a:pt x="444" y="4783"/>
                  </a:cubicBezTo>
                  <a:lnTo>
                    <a:pt x="634" y="222"/>
                  </a:lnTo>
                  <a:cubicBezTo>
                    <a:pt x="634" y="96"/>
                    <a:pt x="571" y="1"/>
                    <a:pt x="4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3" name="Google Shape;4483;p39"/>
            <p:cNvSpPr/>
            <p:nvPr/>
          </p:nvSpPr>
          <p:spPr>
            <a:xfrm>
              <a:off x="1273370" y="3616072"/>
              <a:ext cx="16608" cy="15562"/>
            </a:xfrm>
            <a:custGeom>
              <a:avLst/>
              <a:gdLst/>
              <a:ahLst/>
              <a:cxnLst/>
              <a:rect l="l" t="t" r="r" b="b"/>
              <a:pathLst>
                <a:path w="508" h="476" extrusionOk="0">
                  <a:moveTo>
                    <a:pt x="254" y="1"/>
                  </a:moveTo>
                  <a:cubicBezTo>
                    <a:pt x="128" y="1"/>
                    <a:pt x="1" y="96"/>
                    <a:pt x="1" y="254"/>
                  </a:cubicBezTo>
                  <a:cubicBezTo>
                    <a:pt x="1" y="381"/>
                    <a:pt x="128" y="476"/>
                    <a:pt x="254" y="476"/>
                  </a:cubicBezTo>
                  <a:cubicBezTo>
                    <a:pt x="413" y="476"/>
                    <a:pt x="508" y="381"/>
                    <a:pt x="508" y="254"/>
                  </a:cubicBezTo>
                  <a:cubicBezTo>
                    <a:pt x="508" y="96"/>
                    <a:pt x="381" y="1"/>
                    <a:pt x="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4" name="Google Shape;4484;p39"/>
            <p:cNvSpPr/>
            <p:nvPr/>
          </p:nvSpPr>
          <p:spPr>
            <a:xfrm>
              <a:off x="974168" y="3146020"/>
              <a:ext cx="289917" cy="427651"/>
            </a:xfrm>
            <a:custGeom>
              <a:avLst/>
              <a:gdLst/>
              <a:ahLst/>
              <a:cxnLst/>
              <a:rect l="l" t="t" r="r" b="b"/>
              <a:pathLst>
                <a:path w="8868" h="13081" extrusionOk="0">
                  <a:moveTo>
                    <a:pt x="4814" y="1933"/>
                  </a:moveTo>
                  <a:cubicBezTo>
                    <a:pt x="3357" y="1933"/>
                    <a:pt x="2186" y="3104"/>
                    <a:pt x="2186" y="4530"/>
                  </a:cubicBezTo>
                  <a:cubicBezTo>
                    <a:pt x="2186" y="5955"/>
                    <a:pt x="3357" y="7126"/>
                    <a:pt x="4814" y="7126"/>
                  </a:cubicBezTo>
                  <a:cubicBezTo>
                    <a:pt x="5068" y="7126"/>
                    <a:pt x="5321" y="7095"/>
                    <a:pt x="5574" y="7031"/>
                  </a:cubicBezTo>
                  <a:cubicBezTo>
                    <a:pt x="5701" y="7000"/>
                    <a:pt x="5764" y="6873"/>
                    <a:pt x="5701" y="6778"/>
                  </a:cubicBezTo>
                  <a:cubicBezTo>
                    <a:pt x="5675" y="6673"/>
                    <a:pt x="5605" y="6612"/>
                    <a:pt x="5510" y="6612"/>
                  </a:cubicBezTo>
                  <a:cubicBezTo>
                    <a:pt x="5490" y="6612"/>
                    <a:pt x="5469" y="6614"/>
                    <a:pt x="5448" y="6620"/>
                  </a:cubicBezTo>
                  <a:cubicBezTo>
                    <a:pt x="5258" y="6715"/>
                    <a:pt x="5036" y="6746"/>
                    <a:pt x="4814" y="6746"/>
                  </a:cubicBezTo>
                  <a:cubicBezTo>
                    <a:pt x="3579" y="6746"/>
                    <a:pt x="2597" y="5733"/>
                    <a:pt x="2597" y="4530"/>
                  </a:cubicBezTo>
                  <a:cubicBezTo>
                    <a:pt x="2597" y="3326"/>
                    <a:pt x="3579" y="2344"/>
                    <a:pt x="4814" y="2344"/>
                  </a:cubicBezTo>
                  <a:cubicBezTo>
                    <a:pt x="5543" y="2344"/>
                    <a:pt x="6208" y="2693"/>
                    <a:pt x="6619" y="3295"/>
                  </a:cubicBezTo>
                  <a:cubicBezTo>
                    <a:pt x="6660" y="3356"/>
                    <a:pt x="6728" y="3391"/>
                    <a:pt x="6796" y="3391"/>
                  </a:cubicBezTo>
                  <a:cubicBezTo>
                    <a:pt x="6833" y="3391"/>
                    <a:pt x="6871" y="3380"/>
                    <a:pt x="6904" y="3358"/>
                  </a:cubicBezTo>
                  <a:cubicBezTo>
                    <a:pt x="6999" y="3295"/>
                    <a:pt x="7031" y="3168"/>
                    <a:pt x="6968" y="3073"/>
                  </a:cubicBezTo>
                  <a:cubicBezTo>
                    <a:pt x="6493" y="2344"/>
                    <a:pt x="5669" y="1933"/>
                    <a:pt x="4814" y="1933"/>
                  </a:cubicBezTo>
                  <a:close/>
                  <a:moveTo>
                    <a:pt x="4814" y="1"/>
                  </a:moveTo>
                  <a:cubicBezTo>
                    <a:pt x="2154" y="1"/>
                    <a:pt x="1" y="2154"/>
                    <a:pt x="1" y="4815"/>
                  </a:cubicBezTo>
                  <a:cubicBezTo>
                    <a:pt x="1" y="4846"/>
                    <a:pt x="1" y="4878"/>
                    <a:pt x="1" y="4878"/>
                  </a:cubicBezTo>
                  <a:cubicBezTo>
                    <a:pt x="32" y="8235"/>
                    <a:pt x="3611" y="12288"/>
                    <a:pt x="4688" y="13049"/>
                  </a:cubicBezTo>
                  <a:cubicBezTo>
                    <a:pt x="4719" y="13049"/>
                    <a:pt x="4783" y="13080"/>
                    <a:pt x="4814" y="13080"/>
                  </a:cubicBezTo>
                  <a:cubicBezTo>
                    <a:pt x="4846" y="13080"/>
                    <a:pt x="4878" y="13049"/>
                    <a:pt x="4909" y="13049"/>
                  </a:cubicBezTo>
                  <a:cubicBezTo>
                    <a:pt x="5448" y="12669"/>
                    <a:pt x="6683" y="11402"/>
                    <a:pt x="7759" y="9755"/>
                  </a:cubicBezTo>
                  <a:cubicBezTo>
                    <a:pt x="7823" y="9660"/>
                    <a:pt x="7791" y="9533"/>
                    <a:pt x="7696" y="9470"/>
                  </a:cubicBezTo>
                  <a:cubicBezTo>
                    <a:pt x="7662" y="9448"/>
                    <a:pt x="7625" y="9437"/>
                    <a:pt x="7587" y="9437"/>
                  </a:cubicBezTo>
                  <a:cubicBezTo>
                    <a:pt x="7519" y="9437"/>
                    <a:pt x="7452" y="9472"/>
                    <a:pt x="7411" y="9533"/>
                  </a:cubicBezTo>
                  <a:cubicBezTo>
                    <a:pt x="6461" y="10990"/>
                    <a:pt x="5353" y="12162"/>
                    <a:pt x="4814" y="12605"/>
                  </a:cubicBezTo>
                  <a:cubicBezTo>
                    <a:pt x="3737" y="11750"/>
                    <a:pt x="444" y="7982"/>
                    <a:pt x="412" y="4846"/>
                  </a:cubicBezTo>
                  <a:lnTo>
                    <a:pt x="412" y="4815"/>
                  </a:lnTo>
                  <a:cubicBezTo>
                    <a:pt x="412" y="2376"/>
                    <a:pt x="2376" y="413"/>
                    <a:pt x="4814" y="413"/>
                  </a:cubicBezTo>
                  <a:cubicBezTo>
                    <a:pt x="6271" y="413"/>
                    <a:pt x="7664" y="1141"/>
                    <a:pt x="8488" y="2376"/>
                  </a:cubicBezTo>
                  <a:cubicBezTo>
                    <a:pt x="8508" y="2437"/>
                    <a:pt x="8568" y="2472"/>
                    <a:pt x="8634" y="2472"/>
                  </a:cubicBezTo>
                  <a:cubicBezTo>
                    <a:pt x="8670" y="2472"/>
                    <a:pt x="8708" y="2462"/>
                    <a:pt x="8741" y="2439"/>
                  </a:cubicBezTo>
                  <a:cubicBezTo>
                    <a:pt x="8836" y="2376"/>
                    <a:pt x="8868" y="2249"/>
                    <a:pt x="8805" y="2154"/>
                  </a:cubicBezTo>
                  <a:cubicBezTo>
                    <a:pt x="7918" y="793"/>
                    <a:pt x="6429" y="1"/>
                    <a:pt x="4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5" name="Google Shape;4485;p39"/>
          <p:cNvGrpSpPr/>
          <p:nvPr/>
        </p:nvGrpSpPr>
        <p:grpSpPr>
          <a:xfrm>
            <a:off x="7442260" y="2804383"/>
            <a:ext cx="1071627" cy="1168920"/>
            <a:chOff x="7411910" y="2804383"/>
            <a:chExt cx="1071627" cy="1168920"/>
          </a:xfrm>
        </p:grpSpPr>
        <p:sp>
          <p:nvSpPr>
            <p:cNvPr id="4486" name="Google Shape;4486;p39"/>
            <p:cNvSpPr/>
            <p:nvPr/>
          </p:nvSpPr>
          <p:spPr>
            <a:xfrm>
              <a:off x="7442967" y="3404879"/>
              <a:ext cx="1008466" cy="568424"/>
            </a:xfrm>
            <a:custGeom>
              <a:avLst/>
              <a:gdLst/>
              <a:ahLst/>
              <a:cxnLst/>
              <a:rect l="l" t="t" r="r" b="b"/>
              <a:pathLst>
                <a:path w="30847" h="17387" extrusionOk="0">
                  <a:moveTo>
                    <a:pt x="1" y="0"/>
                  </a:moveTo>
                  <a:lnTo>
                    <a:pt x="1" y="7474"/>
                  </a:lnTo>
                  <a:cubicBezTo>
                    <a:pt x="1" y="7854"/>
                    <a:pt x="128" y="8297"/>
                    <a:pt x="349" y="8677"/>
                  </a:cubicBezTo>
                  <a:cubicBezTo>
                    <a:pt x="603" y="9089"/>
                    <a:pt x="888" y="9406"/>
                    <a:pt x="1236" y="9596"/>
                  </a:cubicBezTo>
                  <a:lnTo>
                    <a:pt x="14220" y="17101"/>
                  </a:lnTo>
                  <a:cubicBezTo>
                    <a:pt x="14537" y="17291"/>
                    <a:pt x="14980" y="17386"/>
                    <a:pt x="15424" y="17386"/>
                  </a:cubicBezTo>
                  <a:cubicBezTo>
                    <a:pt x="15899" y="17386"/>
                    <a:pt x="16310" y="17291"/>
                    <a:pt x="16627" y="17101"/>
                  </a:cubicBezTo>
                  <a:lnTo>
                    <a:pt x="29643" y="9596"/>
                  </a:lnTo>
                  <a:cubicBezTo>
                    <a:pt x="29960" y="9406"/>
                    <a:pt x="30277" y="9089"/>
                    <a:pt x="30498" y="8677"/>
                  </a:cubicBezTo>
                  <a:cubicBezTo>
                    <a:pt x="30720" y="8297"/>
                    <a:pt x="30847" y="7854"/>
                    <a:pt x="30847" y="7506"/>
                  </a:cubicBezTo>
                  <a:lnTo>
                    <a:pt x="30847" y="0"/>
                  </a:lnTo>
                  <a:lnTo>
                    <a:pt x="30467" y="0"/>
                  </a:lnTo>
                  <a:lnTo>
                    <a:pt x="30467" y="7506"/>
                  </a:lnTo>
                  <a:cubicBezTo>
                    <a:pt x="30467" y="7791"/>
                    <a:pt x="30372" y="8139"/>
                    <a:pt x="30150" y="8487"/>
                  </a:cubicBezTo>
                  <a:cubicBezTo>
                    <a:pt x="29960" y="8836"/>
                    <a:pt x="29706" y="9089"/>
                    <a:pt x="29453" y="9247"/>
                  </a:cubicBezTo>
                  <a:lnTo>
                    <a:pt x="16437" y="16753"/>
                  </a:lnTo>
                  <a:cubicBezTo>
                    <a:pt x="16184" y="16911"/>
                    <a:pt x="15804" y="17006"/>
                    <a:pt x="15424" y="17006"/>
                  </a:cubicBezTo>
                  <a:cubicBezTo>
                    <a:pt x="15044" y="17006"/>
                    <a:pt x="14695" y="16911"/>
                    <a:pt x="14410" y="16753"/>
                  </a:cubicBezTo>
                  <a:lnTo>
                    <a:pt x="1426" y="9247"/>
                  </a:lnTo>
                  <a:cubicBezTo>
                    <a:pt x="1141" y="9089"/>
                    <a:pt x="888" y="8836"/>
                    <a:pt x="698" y="8487"/>
                  </a:cubicBezTo>
                  <a:cubicBezTo>
                    <a:pt x="508" y="8171"/>
                    <a:pt x="381" y="7791"/>
                    <a:pt x="381" y="7506"/>
                  </a:cubicBezTo>
                  <a:lnTo>
                    <a:pt x="38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7" name="Google Shape;4487;p39"/>
            <p:cNvSpPr/>
            <p:nvPr/>
          </p:nvSpPr>
          <p:spPr>
            <a:xfrm>
              <a:off x="7411910" y="2804383"/>
              <a:ext cx="1071627" cy="600529"/>
            </a:xfrm>
            <a:custGeom>
              <a:avLst/>
              <a:gdLst/>
              <a:ahLst/>
              <a:cxnLst/>
              <a:rect l="l" t="t" r="r" b="b"/>
              <a:pathLst>
                <a:path w="32779" h="18369" extrusionOk="0">
                  <a:moveTo>
                    <a:pt x="16374" y="0"/>
                  </a:moveTo>
                  <a:cubicBezTo>
                    <a:pt x="15772" y="0"/>
                    <a:pt x="15170" y="127"/>
                    <a:pt x="14695" y="412"/>
                  </a:cubicBezTo>
                  <a:lnTo>
                    <a:pt x="1679" y="7917"/>
                  </a:lnTo>
                  <a:cubicBezTo>
                    <a:pt x="1204" y="8202"/>
                    <a:pt x="793" y="8646"/>
                    <a:pt x="476" y="9184"/>
                  </a:cubicBezTo>
                  <a:cubicBezTo>
                    <a:pt x="159" y="9723"/>
                    <a:pt x="1" y="10293"/>
                    <a:pt x="1" y="10863"/>
                  </a:cubicBezTo>
                  <a:lnTo>
                    <a:pt x="1" y="18368"/>
                  </a:lnTo>
                  <a:lnTo>
                    <a:pt x="2313" y="18368"/>
                  </a:lnTo>
                  <a:lnTo>
                    <a:pt x="2313" y="10863"/>
                  </a:lnTo>
                  <a:cubicBezTo>
                    <a:pt x="2313" y="10736"/>
                    <a:pt x="2344" y="10546"/>
                    <a:pt x="2471" y="10324"/>
                  </a:cubicBezTo>
                  <a:cubicBezTo>
                    <a:pt x="2598" y="10103"/>
                    <a:pt x="2756" y="9976"/>
                    <a:pt x="2851" y="9913"/>
                  </a:cubicBezTo>
                  <a:lnTo>
                    <a:pt x="15835" y="2407"/>
                  </a:lnTo>
                  <a:cubicBezTo>
                    <a:pt x="15930" y="2375"/>
                    <a:pt x="16120" y="2312"/>
                    <a:pt x="16374" y="2312"/>
                  </a:cubicBezTo>
                  <a:cubicBezTo>
                    <a:pt x="16627" y="2312"/>
                    <a:pt x="16817" y="2375"/>
                    <a:pt x="16912" y="2407"/>
                  </a:cubicBezTo>
                  <a:lnTo>
                    <a:pt x="29928" y="9913"/>
                  </a:lnTo>
                  <a:cubicBezTo>
                    <a:pt x="29991" y="9976"/>
                    <a:pt x="30150" y="10103"/>
                    <a:pt x="30276" y="10324"/>
                  </a:cubicBezTo>
                  <a:cubicBezTo>
                    <a:pt x="30403" y="10546"/>
                    <a:pt x="30435" y="10736"/>
                    <a:pt x="30435" y="10863"/>
                  </a:cubicBezTo>
                  <a:lnTo>
                    <a:pt x="30435" y="18368"/>
                  </a:lnTo>
                  <a:lnTo>
                    <a:pt x="32778" y="18368"/>
                  </a:lnTo>
                  <a:lnTo>
                    <a:pt x="32778" y="10863"/>
                  </a:lnTo>
                  <a:cubicBezTo>
                    <a:pt x="32778" y="10293"/>
                    <a:pt x="32588" y="9723"/>
                    <a:pt x="32272" y="9184"/>
                  </a:cubicBezTo>
                  <a:cubicBezTo>
                    <a:pt x="31987" y="8646"/>
                    <a:pt x="31543" y="8202"/>
                    <a:pt x="31068" y="7917"/>
                  </a:cubicBezTo>
                  <a:lnTo>
                    <a:pt x="18052" y="412"/>
                  </a:lnTo>
                  <a:cubicBezTo>
                    <a:pt x="17609" y="159"/>
                    <a:pt x="17007" y="0"/>
                    <a:pt x="16374" y="0"/>
                  </a:cubicBezTo>
                  <a:close/>
                </a:path>
              </a:pathLst>
            </a:custGeom>
            <a:solidFill>
              <a:schemeClr val="accent2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8" name="Google Shape;4488;p39"/>
            <p:cNvSpPr/>
            <p:nvPr/>
          </p:nvSpPr>
          <p:spPr>
            <a:xfrm>
              <a:off x="7550657" y="2962255"/>
              <a:ext cx="794134" cy="884201"/>
            </a:xfrm>
            <a:custGeom>
              <a:avLst/>
              <a:gdLst/>
              <a:ahLst/>
              <a:cxnLst/>
              <a:rect l="l" t="t" r="r" b="b"/>
              <a:pathLst>
                <a:path w="24291" h="27046" extrusionOk="0">
                  <a:moveTo>
                    <a:pt x="12130" y="1"/>
                  </a:moveTo>
                  <a:cubicBezTo>
                    <a:pt x="11615" y="1"/>
                    <a:pt x="11100" y="112"/>
                    <a:pt x="10705" y="333"/>
                  </a:cubicBezTo>
                  <a:lnTo>
                    <a:pt x="1426" y="5685"/>
                  </a:lnTo>
                  <a:cubicBezTo>
                    <a:pt x="919" y="5970"/>
                    <a:pt x="475" y="6509"/>
                    <a:pt x="222" y="7110"/>
                  </a:cubicBezTo>
                  <a:cubicBezTo>
                    <a:pt x="222" y="7142"/>
                    <a:pt x="222" y="7174"/>
                    <a:pt x="190" y="7205"/>
                  </a:cubicBezTo>
                  <a:cubicBezTo>
                    <a:pt x="64" y="7522"/>
                    <a:pt x="0" y="7839"/>
                    <a:pt x="0" y="8155"/>
                  </a:cubicBezTo>
                  <a:lnTo>
                    <a:pt x="0" y="18891"/>
                  </a:lnTo>
                  <a:cubicBezTo>
                    <a:pt x="0" y="19810"/>
                    <a:pt x="634" y="20886"/>
                    <a:pt x="1394" y="21361"/>
                  </a:cubicBezTo>
                  <a:lnTo>
                    <a:pt x="10705" y="26713"/>
                  </a:lnTo>
                  <a:cubicBezTo>
                    <a:pt x="11100" y="26935"/>
                    <a:pt x="11615" y="27046"/>
                    <a:pt x="12130" y="27046"/>
                  </a:cubicBezTo>
                  <a:cubicBezTo>
                    <a:pt x="12644" y="27046"/>
                    <a:pt x="13159" y="26935"/>
                    <a:pt x="13555" y="26713"/>
                  </a:cubicBezTo>
                  <a:lnTo>
                    <a:pt x="22866" y="21361"/>
                  </a:lnTo>
                  <a:cubicBezTo>
                    <a:pt x="23626" y="20886"/>
                    <a:pt x="24259" y="19810"/>
                    <a:pt x="24259" y="18891"/>
                  </a:cubicBezTo>
                  <a:lnTo>
                    <a:pt x="24259" y="8155"/>
                  </a:lnTo>
                  <a:cubicBezTo>
                    <a:pt x="24291" y="7237"/>
                    <a:pt x="23657" y="6160"/>
                    <a:pt x="22866" y="5685"/>
                  </a:cubicBezTo>
                  <a:lnTo>
                    <a:pt x="13555" y="333"/>
                  </a:lnTo>
                  <a:cubicBezTo>
                    <a:pt x="13159" y="112"/>
                    <a:pt x="12644" y="1"/>
                    <a:pt x="12130" y="1"/>
                  </a:cubicBezTo>
                  <a:close/>
                </a:path>
              </a:pathLst>
            </a:custGeom>
            <a:solidFill>
              <a:schemeClr val="accent2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9" name="Google Shape;4489;p39"/>
            <p:cNvSpPr/>
            <p:nvPr/>
          </p:nvSpPr>
          <p:spPr>
            <a:xfrm>
              <a:off x="8048661" y="3535845"/>
              <a:ext cx="77677" cy="76108"/>
            </a:xfrm>
            <a:custGeom>
              <a:avLst/>
              <a:gdLst/>
              <a:ahLst/>
              <a:cxnLst/>
              <a:rect l="l" t="t" r="r" b="b"/>
              <a:pathLst>
                <a:path w="2376" h="2328" extrusionOk="0">
                  <a:moveTo>
                    <a:pt x="238" y="0"/>
                  </a:moveTo>
                  <a:cubicBezTo>
                    <a:pt x="182" y="0"/>
                    <a:pt x="127" y="16"/>
                    <a:pt x="95" y="48"/>
                  </a:cubicBezTo>
                  <a:cubicBezTo>
                    <a:pt x="0" y="143"/>
                    <a:pt x="0" y="269"/>
                    <a:pt x="95" y="333"/>
                  </a:cubicBezTo>
                  <a:lnTo>
                    <a:pt x="2027" y="2265"/>
                  </a:lnTo>
                  <a:cubicBezTo>
                    <a:pt x="2059" y="2296"/>
                    <a:pt x="2122" y="2328"/>
                    <a:pt x="2154" y="2328"/>
                  </a:cubicBezTo>
                  <a:cubicBezTo>
                    <a:pt x="2217" y="2328"/>
                    <a:pt x="2280" y="2296"/>
                    <a:pt x="2312" y="2265"/>
                  </a:cubicBezTo>
                  <a:cubicBezTo>
                    <a:pt x="2375" y="2201"/>
                    <a:pt x="2375" y="2043"/>
                    <a:pt x="2312" y="1980"/>
                  </a:cubicBezTo>
                  <a:lnTo>
                    <a:pt x="380" y="48"/>
                  </a:lnTo>
                  <a:cubicBezTo>
                    <a:pt x="349" y="16"/>
                    <a:pt x="293" y="0"/>
                    <a:pt x="2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0" name="Google Shape;4490;p39"/>
            <p:cNvSpPr/>
            <p:nvPr/>
          </p:nvSpPr>
          <p:spPr>
            <a:xfrm>
              <a:off x="8053827" y="3186427"/>
              <a:ext cx="13502" cy="182228"/>
            </a:xfrm>
            <a:custGeom>
              <a:avLst/>
              <a:gdLst/>
              <a:ahLst/>
              <a:cxnLst/>
              <a:rect l="l" t="t" r="r" b="b"/>
              <a:pathLst>
                <a:path w="413" h="5574" extrusionOk="0">
                  <a:moveTo>
                    <a:pt x="191" y="0"/>
                  </a:moveTo>
                  <a:cubicBezTo>
                    <a:pt x="64" y="0"/>
                    <a:pt x="1" y="95"/>
                    <a:pt x="1" y="190"/>
                  </a:cubicBezTo>
                  <a:lnTo>
                    <a:pt x="1" y="5384"/>
                  </a:lnTo>
                  <a:cubicBezTo>
                    <a:pt x="1" y="5479"/>
                    <a:pt x="96" y="5574"/>
                    <a:pt x="191" y="5574"/>
                  </a:cubicBezTo>
                  <a:cubicBezTo>
                    <a:pt x="317" y="5574"/>
                    <a:pt x="412" y="5479"/>
                    <a:pt x="412" y="5384"/>
                  </a:cubicBezTo>
                  <a:lnTo>
                    <a:pt x="412" y="190"/>
                  </a:lnTo>
                  <a:cubicBezTo>
                    <a:pt x="412" y="95"/>
                    <a:pt x="317" y="0"/>
                    <a:pt x="1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1" name="Google Shape;4491;p39"/>
            <p:cNvSpPr/>
            <p:nvPr/>
          </p:nvSpPr>
          <p:spPr>
            <a:xfrm>
              <a:off x="7801212" y="3384152"/>
              <a:ext cx="108735" cy="13502"/>
            </a:xfrm>
            <a:custGeom>
              <a:avLst/>
              <a:gdLst/>
              <a:ahLst/>
              <a:cxnLst/>
              <a:rect l="l" t="t" r="r" b="b"/>
              <a:pathLst>
                <a:path w="3326" h="413" extrusionOk="0">
                  <a:moveTo>
                    <a:pt x="222" y="1"/>
                  </a:moveTo>
                  <a:cubicBezTo>
                    <a:pt x="95" y="1"/>
                    <a:pt x="0" y="96"/>
                    <a:pt x="0" y="222"/>
                  </a:cubicBezTo>
                  <a:cubicBezTo>
                    <a:pt x="0" y="317"/>
                    <a:pt x="95" y="412"/>
                    <a:pt x="222" y="412"/>
                  </a:cubicBezTo>
                  <a:lnTo>
                    <a:pt x="3136" y="412"/>
                  </a:lnTo>
                  <a:cubicBezTo>
                    <a:pt x="3231" y="412"/>
                    <a:pt x="3326" y="317"/>
                    <a:pt x="3326" y="222"/>
                  </a:cubicBezTo>
                  <a:cubicBezTo>
                    <a:pt x="3326" y="96"/>
                    <a:pt x="3231" y="1"/>
                    <a:pt x="31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2" name="Google Shape;4492;p39"/>
            <p:cNvSpPr/>
            <p:nvPr/>
          </p:nvSpPr>
          <p:spPr>
            <a:xfrm>
              <a:off x="7801212" y="3427633"/>
              <a:ext cx="82843" cy="13502"/>
            </a:xfrm>
            <a:custGeom>
              <a:avLst/>
              <a:gdLst/>
              <a:ahLst/>
              <a:cxnLst/>
              <a:rect l="l" t="t" r="r" b="b"/>
              <a:pathLst>
                <a:path w="2534" h="413" extrusionOk="0">
                  <a:moveTo>
                    <a:pt x="222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318"/>
                    <a:pt x="95" y="413"/>
                    <a:pt x="222" y="413"/>
                  </a:cubicBezTo>
                  <a:lnTo>
                    <a:pt x="2312" y="413"/>
                  </a:lnTo>
                  <a:cubicBezTo>
                    <a:pt x="2439" y="413"/>
                    <a:pt x="2534" y="318"/>
                    <a:pt x="2534" y="191"/>
                  </a:cubicBezTo>
                  <a:cubicBezTo>
                    <a:pt x="2534" y="64"/>
                    <a:pt x="2439" y="1"/>
                    <a:pt x="23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3" name="Google Shape;4493;p39"/>
            <p:cNvSpPr/>
            <p:nvPr/>
          </p:nvSpPr>
          <p:spPr>
            <a:xfrm>
              <a:off x="7801212" y="3470100"/>
              <a:ext cx="76631" cy="13469"/>
            </a:xfrm>
            <a:custGeom>
              <a:avLst/>
              <a:gdLst/>
              <a:ahLst/>
              <a:cxnLst/>
              <a:rect l="l" t="t" r="r" b="b"/>
              <a:pathLst>
                <a:path w="2344" h="412" extrusionOk="0">
                  <a:moveTo>
                    <a:pt x="222" y="0"/>
                  </a:moveTo>
                  <a:cubicBezTo>
                    <a:pt x="95" y="0"/>
                    <a:pt x="0" y="95"/>
                    <a:pt x="0" y="190"/>
                  </a:cubicBezTo>
                  <a:cubicBezTo>
                    <a:pt x="0" y="317"/>
                    <a:pt x="95" y="412"/>
                    <a:pt x="222" y="412"/>
                  </a:cubicBezTo>
                  <a:lnTo>
                    <a:pt x="2154" y="412"/>
                  </a:lnTo>
                  <a:cubicBezTo>
                    <a:pt x="2249" y="412"/>
                    <a:pt x="2344" y="317"/>
                    <a:pt x="2344" y="190"/>
                  </a:cubicBezTo>
                  <a:cubicBezTo>
                    <a:pt x="2344" y="95"/>
                    <a:pt x="2249" y="0"/>
                    <a:pt x="21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4" name="Google Shape;4494;p39"/>
            <p:cNvSpPr/>
            <p:nvPr/>
          </p:nvSpPr>
          <p:spPr>
            <a:xfrm>
              <a:off x="7866433" y="3355186"/>
              <a:ext cx="224696" cy="224696"/>
            </a:xfrm>
            <a:custGeom>
              <a:avLst/>
              <a:gdLst/>
              <a:ahLst/>
              <a:cxnLst/>
              <a:rect l="l" t="t" r="r" b="b"/>
              <a:pathLst>
                <a:path w="6873" h="6873" extrusionOk="0">
                  <a:moveTo>
                    <a:pt x="3452" y="412"/>
                  </a:moveTo>
                  <a:cubicBezTo>
                    <a:pt x="5099" y="412"/>
                    <a:pt x="6461" y="1774"/>
                    <a:pt x="6461" y="3452"/>
                  </a:cubicBezTo>
                  <a:cubicBezTo>
                    <a:pt x="6461" y="5099"/>
                    <a:pt x="5099" y="6461"/>
                    <a:pt x="3452" y="6461"/>
                  </a:cubicBezTo>
                  <a:cubicBezTo>
                    <a:pt x="1774" y="6461"/>
                    <a:pt x="412" y="5099"/>
                    <a:pt x="412" y="3452"/>
                  </a:cubicBezTo>
                  <a:cubicBezTo>
                    <a:pt x="412" y="1774"/>
                    <a:pt x="1774" y="412"/>
                    <a:pt x="3452" y="412"/>
                  </a:cubicBezTo>
                  <a:close/>
                  <a:moveTo>
                    <a:pt x="3452" y="0"/>
                  </a:moveTo>
                  <a:cubicBezTo>
                    <a:pt x="1552" y="0"/>
                    <a:pt x="1" y="1552"/>
                    <a:pt x="1" y="3452"/>
                  </a:cubicBezTo>
                  <a:cubicBezTo>
                    <a:pt x="1" y="5320"/>
                    <a:pt x="1552" y="6872"/>
                    <a:pt x="3452" y="6872"/>
                  </a:cubicBezTo>
                  <a:cubicBezTo>
                    <a:pt x="5353" y="6872"/>
                    <a:pt x="6873" y="5352"/>
                    <a:pt x="6873" y="3452"/>
                  </a:cubicBezTo>
                  <a:cubicBezTo>
                    <a:pt x="6873" y="1552"/>
                    <a:pt x="5321" y="0"/>
                    <a:pt x="3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5" name="Google Shape;4495;p39"/>
            <p:cNvSpPr/>
            <p:nvPr/>
          </p:nvSpPr>
          <p:spPr>
            <a:xfrm>
              <a:off x="7980334" y="3184335"/>
              <a:ext cx="17621" cy="17654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253" y="1"/>
                  </a:moveTo>
                  <a:cubicBezTo>
                    <a:pt x="127" y="1"/>
                    <a:pt x="0" y="127"/>
                    <a:pt x="0" y="254"/>
                  </a:cubicBezTo>
                  <a:cubicBezTo>
                    <a:pt x="0" y="412"/>
                    <a:pt x="127" y="539"/>
                    <a:pt x="253" y="539"/>
                  </a:cubicBezTo>
                  <a:cubicBezTo>
                    <a:pt x="412" y="539"/>
                    <a:pt x="539" y="412"/>
                    <a:pt x="539" y="254"/>
                  </a:cubicBezTo>
                  <a:cubicBezTo>
                    <a:pt x="539" y="127"/>
                    <a:pt x="412" y="1"/>
                    <a:pt x="2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6" name="Google Shape;4496;p39"/>
            <p:cNvSpPr/>
            <p:nvPr/>
          </p:nvSpPr>
          <p:spPr>
            <a:xfrm>
              <a:off x="7908868" y="3184335"/>
              <a:ext cx="17654" cy="17654"/>
            </a:xfrm>
            <a:custGeom>
              <a:avLst/>
              <a:gdLst/>
              <a:ahLst/>
              <a:cxnLst/>
              <a:rect l="l" t="t" r="r" b="b"/>
              <a:pathLst>
                <a:path w="540" h="540" extrusionOk="0">
                  <a:moveTo>
                    <a:pt x="286" y="1"/>
                  </a:moveTo>
                  <a:cubicBezTo>
                    <a:pt x="128" y="1"/>
                    <a:pt x="1" y="127"/>
                    <a:pt x="1" y="254"/>
                  </a:cubicBezTo>
                  <a:cubicBezTo>
                    <a:pt x="1" y="412"/>
                    <a:pt x="128" y="539"/>
                    <a:pt x="286" y="539"/>
                  </a:cubicBezTo>
                  <a:cubicBezTo>
                    <a:pt x="413" y="539"/>
                    <a:pt x="539" y="412"/>
                    <a:pt x="539" y="254"/>
                  </a:cubicBezTo>
                  <a:cubicBezTo>
                    <a:pt x="539" y="127"/>
                    <a:pt x="413" y="1"/>
                    <a:pt x="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7" name="Google Shape;4497;p39"/>
            <p:cNvSpPr/>
            <p:nvPr/>
          </p:nvSpPr>
          <p:spPr>
            <a:xfrm>
              <a:off x="7838481" y="3184335"/>
              <a:ext cx="16608" cy="17654"/>
            </a:xfrm>
            <a:custGeom>
              <a:avLst/>
              <a:gdLst/>
              <a:ahLst/>
              <a:cxnLst/>
              <a:rect l="l" t="t" r="r" b="b"/>
              <a:pathLst>
                <a:path w="508" h="540" extrusionOk="0">
                  <a:moveTo>
                    <a:pt x="254" y="1"/>
                  </a:moveTo>
                  <a:cubicBezTo>
                    <a:pt x="95" y="1"/>
                    <a:pt x="0" y="127"/>
                    <a:pt x="0" y="254"/>
                  </a:cubicBezTo>
                  <a:cubicBezTo>
                    <a:pt x="0" y="412"/>
                    <a:pt x="95" y="539"/>
                    <a:pt x="254" y="539"/>
                  </a:cubicBezTo>
                  <a:cubicBezTo>
                    <a:pt x="380" y="539"/>
                    <a:pt x="507" y="412"/>
                    <a:pt x="507" y="254"/>
                  </a:cubicBezTo>
                  <a:cubicBezTo>
                    <a:pt x="507" y="127"/>
                    <a:pt x="380" y="1"/>
                    <a:pt x="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8" name="Google Shape;4498;p39"/>
            <p:cNvSpPr/>
            <p:nvPr/>
          </p:nvSpPr>
          <p:spPr>
            <a:xfrm>
              <a:off x="7769108" y="3165700"/>
              <a:ext cx="297175" cy="54923"/>
            </a:xfrm>
            <a:custGeom>
              <a:avLst/>
              <a:gdLst/>
              <a:ahLst/>
              <a:cxnLst/>
              <a:rect l="l" t="t" r="r" b="b"/>
              <a:pathLst>
                <a:path w="9090" h="1680" extrusionOk="0">
                  <a:moveTo>
                    <a:pt x="8266" y="412"/>
                  </a:moveTo>
                  <a:cubicBezTo>
                    <a:pt x="8488" y="412"/>
                    <a:pt x="8710" y="602"/>
                    <a:pt x="8710" y="824"/>
                  </a:cubicBezTo>
                  <a:cubicBezTo>
                    <a:pt x="8710" y="1077"/>
                    <a:pt x="8488" y="1267"/>
                    <a:pt x="8266" y="1267"/>
                  </a:cubicBezTo>
                  <a:lnTo>
                    <a:pt x="856" y="1267"/>
                  </a:lnTo>
                  <a:cubicBezTo>
                    <a:pt x="602" y="1267"/>
                    <a:pt x="412" y="1077"/>
                    <a:pt x="412" y="824"/>
                  </a:cubicBezTo>
                  <a:cubicBezTo>
                    <a:pt x="412" y="602"/>
                    <a:pt x="602" y="412"/>
                    <a:pt x="856" y="412"/>
                  </a:cubicBezTo>
                  <a:close/>
                  <a:moveTo>
                    <a:pt x="856" y="1"/>
                  </a:moveTo>
                  <a:cubicBezTo>
                    <a:pt x="381" y="1"/>
                    <a:pt x="1" y="381"/>
                    <a:pt x="1" y="824"/>
                  </a:cubicBezTo>
                  <a:cubicBezTo>
                    <a:pt x="1" y="1299"/>
                    <a:pt x="381" y="1679"/>
                    <a:pt x="856" y="1679"/>
                  </a:cubicBezTo>
                  <a:lnTo>
                    <a:pt x="8266" y="1679"/>
                  </a:lnTo>
                  <a:cubicBezTo>
                    <a:pt x="8710" y="1679"/>
                    <a:pt x="9090" y="1299"/>
                    <a:pt x="9090" y="824"/>
                  </a:cubicBezTo>
                  <a:cubicBezTo>
                    <a:pt x="9090" y="381"/>
                    <a:pt x="8710" y="1"/>
                    <a:pt x="82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9" name="Google Shape;4499;p39"/>
            <p:cNvSpPr/>
            <p:nvPr/>
          </p:nvSpPr>
          <p:spPr>
            <a:xfrm>
              <a:off x="7769108" y="3186427"/>
              <a:ext cx="153262" cy="372727"/>
            </a:xfrm>
            <a:custGeom>
              <a:avLst/>
              <a:gdLst/>
              <a:ahLst/>
              <a:cxnLst/>
              <a:rect l="l" t="t" r="r" b="b"/>
              <a:pathLst>
                <a:path w="4688" h="11401" extrusionOk="0">
                  <a:moveTo>
                    <a:pt x="191" y="0"/>
                  </a:moveTo>
                  <a:cubicBezTo>
                    <a:pt x="96" y="0"/>
                    <a:pt x="1" y="95"/>
                    <a:pt x="1" y="190"/>
                  </a:cubicBezTo>
                  <a:lnTo>
                    <a:pt x="1" y="10102"/>
                  </a:lnTo>
                  <a:cubicBezTo>
                    <a:pt x="1" y="10831"/>
                    <a:pt x="571" y="11401"/>
                    <a:pt x="1267" y="11401"/>
                  </a:cubicBezTo>
                  <a:lnTo>
                    <a:pt x="4466" y="11401"/>
                  </a:lnTo>
                  <a:cubicBezTo>
                    <a:pt x="4593" y="11401"/>
                    <a:pt x="4688" y="11306"/>
                    <a:pt x="4688" y="11179"/>
                  </a:cubicBezTo>
                  <a:cubicBezTo>
                    <a:pt x="4688" y="11084"/>
                    <a:pt x="4593" y="10989"/>
                    <a:pt x="4466" y="10989"/>
                  </a:cubicBezTo>
                  <a:lnTo>
                    <a:pt x="1267" y="10989"/>
                  </a:lnTo>
                  <a:cubicBezTo>
                    <a:pt x="792" y="10989"/>
                    <a:pt x="412" y="10577"/>
                    <a:pt x="412" y="10102"/>
                  </a:cubicBezTo>
                  <a:lnTo>
                    <a:pt x="412" y="190"/>
                  </a:lnTo>
                  <a:cubicBezTo>
                    <a:pt x="412" y="95"/>
                    <a:pt x="317" y="0"/>
                    <a:pt x="1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0" name="Google Shape;4500;p39"/>
            <p:cNvSpPr/>
            <p:nvPr/>
          </p:nvSpPr>
          <p:spPr>
            <a:xfrm>
              <a:off x="7801212" y="3255768"/>
              <a:ext cx="232967" cy="13502"/>
            </a:xfrm>
            <a:custGeom>
              <a:avLst/>
              <a:gdLst/>
              <a:ahLst/>
              <a:cxnLst/>
              <a:rect l="l" t="t" r="r" b="b"/>
              <a:pathLst>
                <a:path w="7126" h="413" extrusionOk="0">
                  <a:moveTo>
                    <a:pt x="222" y="1"/>
                  </a:moveTo>
                  <a:cubicBezTo>
                    <a:pt x="95" y="1"/>
                    <a:pt x="0" y="96"/>
                    <a:pt x="0" y="223"/>
                  </a:cubicBezTo>
                  <a:cubicBezTo>
                    <a:pt x="0" y="318"/>
                    <a:pt x="95" y="413"/>
                    <a:pt x="222" y="413"/>
                  </a:cubicBezTo>
                  <a:lnTo>
                    <a:pt x="6936" y="413"/>
                  </a:lnTo>
                  <a:cubicBezTo>
                    <a:pt x="7031" y="413"/>
                    <a:pt x="7126" y="318"/>
                    <a:pt x="7126" y="223"/>
                  </a:cubicBezTo>
                  <a:cubicBezTo>
                    <a:pt x="7126" y="96"/>
                    <a:pt x="7031" y="1"/>
                    <a:pt x="69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1" name="Google Shape;4501;p39"/>
            <p:cNvSpPr/>
            <p:nvPr/>
          </p:nvSpPr>
          <p:spPr>
            <a:xfrm>
              <a:off x="7801212" y="3298236"/>
              <a:ext cx="194684" cy="13469"/>
            </a:xfrm>
            <a:custGeom>
              <a:avLst/>
              <a:gdLst/>
              <a:ahLst/>
              <a:cxnLst/>
              <a:rect l="l" t="t" r="r" b="b"/>
              <a:pathLst>
                <a:path w="5955" h="412" extrusionOk="0">
                  <a:moveTo>
                    <a:pt x="222" y="0"/>
                  </a:moveTo>
                  <a:cubicBezTo>
                    <a:pt x="95" y="0"/>
                    <a:pt x="0" y="95"/>
                    <a:pt x="0" y="222"/>
                  </a:cubicBezTo>
                  <a:cubicBezTo>
                    <a:pt x="0" y="349"/>
                    <a:pt x="95" y="412"/>
                    <a:pt x="222" y="412"/>
                  </a:cubicBezTo>
                  <a:lnTo>
                    <a:pt x="5732" y="412"/>
                  </a:lnTo>
                  <a:cubicBezTo>
                    <a:pt x="5859" y="412"/>
                    <a:pt x="5954" y="349"/>
                    <a:pt x="5954" y="222"/>
                  </a:cubicBezTo>
                  <a:cubicBezTo>
                    <a:pt x="5954" y="95"/>
                    <a:pt x="5859" y="0"/>
                    <a:pt x="57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2" name="Google Shape;4502;p39"/>
            <p:cNvSpPr/>
            <p:nvPr/>
          </p:nvSpPr>
          <p:spPr>
            <a:xfrm>
              <a:off x="7801212" y="3341717"/>
              <a:ext cx="123218" cy="13502"/>
            </a:xfrm>
            <a:custGeom>
              <a:avLst/>
              <a:gdLst/>
              <a:ahLst/>
              <a:cxnLst/>
              <a:rect l="l" t="t" r="r" b="b"/>
              <a:pathLst>
                <a:path w="3769" h="413" extrusionOk="0">
                  <a:moveTo>
                    <a:pt x="222" y="0"/>
                  </a:moveTo>
                  <a:cubicBezTo>
                    <a:pt x="95" y="0"/>
                    <a:pt x="0" y="95"/>
                    <a:pt x="0" y="190"/>
                  </a:cubicBezTo>
                  <a:cubicBezTo>
                    <a:pt x="0" y="317"/>
                    <a:pt x="95" y="412"/>
                    <a:pt x="222" y="412"/>
                  </a:cubicBezTo>
                  <a:lnTo>
                    <a:pt x="3579" y="412"/>
                  </a:lnTo>
                  <a:cubicBezTo>
                    <a:pt x="3674" y="412"/>
                    <a:pt x="3769" y="317"/>
                    <a:pt x="3769" y="190"/>
                  </a:cubicBezTo>
                  <a:cubicBezTo>
                    <a:pt x="3769" y="95"/>
                    <a:pt x="3674" y="0"/>
                    <a:pt x="35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3" name="Google Shape;4503;p39"/>
          <p:cNvGrpSpPr/>
          <p:nvPr/>
        </p:nvGrpSpPr>
        <p:grpSpPr>
          <a:xfrm>
            <a:off x="6080662" y="2835441"/>
            <a:ext cx="1070581" cy="1168920"/>
            <a:chOff x="6061840" y="2835441"/>
            <a:chExt cx="1070581" cy="1168920"/>
          </a:xfrm>
        </p:grpSpPr>
        <p:sp>
          <p:nvSpPr>
            <p:cNvPr id="4504" name="Google Shape;4504;p39"/>
            <p:cNvSpPr/>
            <p:nvPr/>
          </p:nvSpPr>
          <p:spPr>
            <a:xfrm>
              <a:off x="6092898" y="2835441"/>
              <a:ext cx="1008466" cy="569471"/>
            </a:xfrm>
            <a:custGeom>
              <a:avLst/>
              <a:gdLst/>
              <a:ahLst/>
              <a:cxnLst/>
              <a:rect l="l" t="t" r="r" b="b"/>
              <a:pathLst>
                <a:path w="30847" h="17419" extrusionOk="0">
                  <a:moveTo>
                    <a:pt x="15423" y="0"/>
                  </a:moveTo>
                  <a:cubicBezTo>
                    <a:pt x="14980" y="0"/>
                    <a:pt x="14537" y="95"/>
                    <a:pt x="14220" y="285"/>
                  </a:cubicBezTo>
                  <a:lnTo>
                    <a:pt x="1204" y="7791"/>
                  </a:lnTo>
                  <a:cubicBezTo>
                    <a:pt x="887" y="7981"/>
                    <a:pt x="570" y="8298"/>
                    <a:pt x="349" y="8709"/>
                  </a:cubicBezTo>
                  <a:cubicBezTo>
                    <a:pt x="127" y="9089"/>
                    <a:pt x="0" y="9533"/>
                    <a:pt x="0" y="9913"/>
                  </a:cubicBezTo>
                  <a:lnTo>
                    <a:pt x="0" y="17418"/>
                  </a:lnTo>
                  <a:lnTo>
                    <a:pt x="380" y="17418"/>
                  </a:lnTo>
                  <a:lnTo>
                    <a:pt x="380" y="9913"/>
                  </a:lnTo>
                  <a:cubicBezTo>
                    <a:pt x="380" y="9596"/>
                    <a:pt x="507" y="9248"/>
                    <a:pt x="697" y="8899"/>
                  </a:cubicBezTo>
                  <a:cubicBezTo>
                    <a:pt x="887" y="8551"/>
                    <a:pt x="1141" y="8298"/>
                    <a:pt x="1394" y="8139"/>
                  </a:cubicBezTo>
                  <a:lnTo>
                    <a:pt x="14410" y="634"/>
                  </a:lnTo>
                  <a:cubicBezTo>
                    <a:pt x="14663" y="475"/>
                    <a:pt x="15043" y="380"/>
                    <a:pt x="15423" y="380"/>
                  </a:cubicBezTo>
                  <a:cubicBezTo>
                    <a:pt x="15803" y="380"/>
                    <a:pt x="16183" y="475"/>
                    <a:pt x="16437" y="634"/>
                  </a:cubicBezTo>
                  <a:lnTo>
                    <a:pt x="29453" y="8139"/>
                  </a:lnTo>
                  <a:cubicBezTo>
                    <a:pt x="29706" y="8298"/>
                    <a:pt x="29959" y="8551"/>
                    <a:pt x="30149" y="8899"/>
                  </a:cubicBezTo>
                  <a:cubicBezTo>
                    <a:pt x="30339" y="9248"/>
                    <a:pt x="30466" y="9596"/>
                    <a:pt x="30466" y="9913"/>
                  </a:cubicBezTo>
                  <a:lnTo>
                    <a:pt x="30466" y="17418"/>
                  </a:lnTo>
                  <a:lnTo>
                    <a:pt x="30846" y="17418"/>
                  </a:lnTo>
                  <a:lnTo>
                    <a:pt x="30846" y="9913"/>
                  </a:lnTo>
                  <a:cubicBezTo>
                    <a:pt x="30846" y="9533"/>
                    <a:pt x="30719" y="9089"/>
                    <a:pt x="30498" y="8709"/>
                  </a:cubicBezTo>
                  <a:cubicBezTo>
                    <a:pt x="30276" y="8298"/>
                    <a:pt x="29959" y="7981"/>
                    <a:pt x="29643" y="7791"/>
                  </a:cubicBezTo>
                  <a:lnTo>
                    <a:pt x="16627" y="285"/>
                  </a:lnTo>
                  <a:cubicBezTo>
                    <a:pt x="16310" y="95"/>
                    <a:pt x="15867" y="0"/>
                    <a:pt x="1542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5" name="Google Shape;4505;p39"/>
            <p:cNvSpPr/>
            <p:nvPr/>
          </p:nvSpPr>
          <p:spPr>
            <a:xfrm>
              <a:off x="6061840" y="3404879"/>
              <a:ext cx="1070581" cy="599482"/>
            </a:xfrm>
            <a:custGeom>
              <a:avLst/>
              <a:gdLst/>
              <a:ahLst/>
              <a:cxnLst/>
              <a:rect l="l" t="t" r="r" b="b"/>
              <a:pathLst>
                <a:path w="32747" h="18337" extrusionOk="0">
                  <a:moveTo>
                    <a:pt x="0" y="0"/>
                  </a:moveTo>
                  <a:lnTo>
                    <a:pt x="0" y="7506"/>
                  </a:lnTo>
                  <a:cubicBezTo>
                    <a:pt x="0" y="8044"/>
                    <a:pt x="159" y="8646"/>
                    <a:pt x="475" y="9184"/>
                  </a:cubicBezTo>
                  <a:cubicBezTo>
                    <a:pt x="792" y="9723"/>
                    <a:pt x="1204" y="10166"/>
                    <a:pt x="1679" y="10419"/>
                  </a:cubicBezTo>
                  <a:lnTo>
                    <a:pt x="14695" y="17925"/>
                  </a:lnTo>
                  <a:cubicBezTo>
                    <a:pt x="15138" y="18210"/>
                    <a:pt x="15740" y="18336"/>
                    <a:pt x="16373" y="18336"/>
                  </a:cubicBezTo>
                  <a:cubicBezTo>
                    <a:pt x="17007" y="18336"/>
                    <a:pt x="17608" y="18210"/>
                    <a:pt x="18052" y="17925"/>
                  </a:cubicBezTo>
                  <a:lnTo>
                    <a:pt x="31068" y="10419"/>
                  </a:lnTo>
                  <a:cubicBezTo>
                    <a:pt x="31543" y="10134"/>
                    <a:pt x="31954" y="9691"/>
                    <a:pt x="32271" y="9152"/>
                  </a:cubicBezTo>
                  <a:cubicBezTo>
                    <a:pt x="32588" y="8646"/>
                    <a:pt x="32746" y="8044"/>
                    <a:pt x="32746" y="7506"/>
                  </a:cubicBezTo>
                  <a:lnTo>
                    <a:pt x="32746" y="0"/>
                  </a:lnTo>
                  <a:lnTo>
                    <a:pt x="30434" y="0"/>
                  </a:lnTo>
                  <a:lnTo>
                    <a:pt x="30434" y="7506"/>
                  </a:lnTo>
                  <a:cubicBezTo>
                    <a:pt x="30434" y="7601"/>
                    <a:pt x="30403" y="7791"/>
                    <a:pt x="30276" y="8012"/>
                  </a:cubicBezTo>
                  <a:cubicBezTo>
                    <a:pt x="30149" y="8234"/>
                    <a:pt x="29991" y="8361"/>
                    <a:pt x="29896" y="8424"/>
                  </a:cubicBezTo>
                  <a:lnTo>
                    <a:pt x="16912" y="15930"/>
                  </a:lnTo>
                  <a:cubicBezTo>
                    <a:pt x="16817" y="15961"/>
                    <a:pt x="16627" y="16025"/>
                    <a:pt x="16373" y="16025"/>
                  </a:cubicBezTo>
                  <a:cubicBezTo>
                    <a:pt x="16120" y="16025"/>
                    <a:pt x="15930" y="15961"/>
                    <a:pt x="15835" y="15930"/>
                  </a:cubicBezTo>
                  <a:lnTo>
                    <a:pt x="2851" y="8424"/>
                  </a:lnTo>
                  <a:cubicBezTo>
                    <a:pt x="2756" y="8361"/>
                    <a:pt x="2597" y="8234"/>
                    <a:pt x="2471" y="8012"/>
                  </a:cubicBezTo>
                  <a:cubicBezTo>
                    <a:pt x="2344" y="7791"/>
                    <a:pt x="2312" y="7601"/>
                    <a:pt x="2312" y="7506"/>
                  </a:cubicBezTo>
                  <a:lnTo>
                    <a:pt x="2312" y="0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6" name="Google Shape;4506;p39"/>
            <p:cNvSpPr/>
            <p:nvPr/>
          </p:nvSpPr>
          <p:spPr>
            <a:xfrm>
              <a:off x="6200554" y="2962255"/>
              <a:ext cx="793120" cy="884757"/>
            </a:xfrm>
            <a:custGeom>
              <a:avLst/>
              <a:gdLst/>
              <a:ahLst/>
              <a:cxnLst/>
              <a:rect l="l" t="t" r="r" b="b"/>
              <a:pathLst>
                <a:path w="24260" h="27063" extrusionOk="0">
                  <a:moveTo>
                    <a:pt x="12130" y="1"/>
                  </a:moveTo>
                  <a:cubicBezTo>
                    <a:pt x="11616" y="1"/>
                    <a:pt x="11101" y="112"/>
                    <a:pt x="10705" y="333"/>
                  </a:cubicBezTo>
                  <a:lnTo>
                    <a:pt x="1394" y="5685"/>
                  </a:lnTo>
                  <a:cubicBezTo>
                    <a:pt x="634" y="6160"/>
                    <a:pt x="1" y="7237"/>
                    <a:pt x="1" y="8155"/>
                  </a:cubicBezTo>
                  <a:lnTo>
                    <a:pt x="1" y="18891"/>
                  </a:lnTo>
                  <a:cubicBezTo>
                    <a:pt x="1" y="19335"/>
                    <a:pt x="159" y="19841"/>
                    <a:pt x="413" y="20285"/>
                  </a:cubicBezTo>
                  <a:cubicBezTo>
                    <a:pt x="666" y="20728"/>
                    <a:pt x="1014" y="21140"/>
                    <a:pt x="1394" y="21361"/>
                  </a:cubicBezTo>
                  <a:lnTo>
                    <a:pt x="10705" y="26713"/>
                  </a:lnTo>
                  <a:cubicBezTo>
                    <a:pt x="11102" y="26943"/>
                    <a:pt x="11610" y="27063"/>
                    <a:pt x="12119" y="27063"/>
                  </a:cubicBezTo>
                  <a:cubicBezTo>
                    <a:pt x="12381" y="27063"/>
                    <a:pt x="12643" y="27031"/>
                    <a:pt x="12890" y="26967"/>
                  </a:cubicBezTo>
                  <a:cubicBezTo>
                    <a:pt x="13017" y="26935"/>
                    <a:pt x="13112" y="26903"/>
                    <a:pt x="13239" y="26872"/>
                  </a:cubicBezTo>
                  <a:cubicBezTo>
                    <a:pt x="13334" y="26808"/>
                    <a:pt x="13460" y="26777"/>
                    <a:pt x="13555" y="26713"/>
                  </a:cubicBezTo>
                  <a:lnTo>
                    <a:pt x="22866" y="21361"/>
                  </a:lnTo>
                  <a:cubicBezTo>
                    <a:pt x="23246" y="21140"/>
                    <a:pt x="23594" y="20728"/>
                    <a:pt x="23848" y="20285"/>
                  </a:cubicBezTo>
                  <a:cubicBezTo>
                    <a:pt x="24101" y="19841"/>
                    <a:pt x="24260" y="19335"/>
                    <a:pt x="24260" y="18891"/>
                  </a:cubicBezTo>
                  <a:lnTo>
                    <a:pt x="24260" y="8155"/>
                  </a:lnTo>
                  <a:cubicBezTo>
                    <a:pt x="24260" y="7237"/>
                    <a:pt x="23626" y="6160"/>
                    <a:pt x="22866" y="5685"/>
                  </a:cubicBezTo>
                  <a:lnTo>
                    <a:pt x="13555" y="333"/>
                  </a:lnTo>
                  <a:cubicBezTo>
                    <a:pt x="13159" y="112"/>
                    <a:pt x="12645" y="1"/>
                    <a:pt x="12130" y="1"/>
                  </a:cubicBez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7" name="Google Shape;4507;p39"/>
            <p:cNvSpPr/>
            <p:nvPr/>
          </p:nvSpPr>
          <p:spPr>
            <a:xfrm>
              <a:off x="6419038" y="3237134"/>
              <a:ext cx="13469" cy="365502"/>
            </a:xfrm>
            <a:custGeom>
              <a:avLst/>
              <a:gdLst/>
              <a:ahLst/>
              <a:cxnLst/>
              <a:rect l="l" t="t" r="r" b="b"/>
              <a:pathLst>
                <a:path w="412" h="11180" extrusionOk="0">
                  <a:moveTo>
                    <a:pt x="190" y="1"/>
                  </a:moveTo>
                  <a:cubicBezTo>
                    <a:pt x="64" y="1"/>
                    <a:pt x="0" y="96"/>
                    <a:pt x="0" y="222"/>
                  </a:cubicBezTo>
                  <a:lnTo>
                    <a:pt x="0" y="10990"/>
                  </a:lnTo>
                  <a:cubicBezTo>
                    <a:pt x="0" y="11085"/>
                    <a:pt x="95" y="11180"/>
                    <a:pt x="190" y="11180"/>
                  </a:cubicBezTo>
                  <a:cubicBezTo>
                    <a:pt x="317" y="11180"/>
                    <a:pt x="380" y="11117"/>
                    <a:pt x="412" y="10990"/>
                  </a:cubicBezTo>
                  <a:lnTo>
                    <a:pt x="412" y="222"/>
                  </a:lnTo>
                  <a:cubicBezTo>
                    <a:pt x="412" y="96"/>
                    <a:pt x="317" y="1"/>
                    <a:pt x="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8" name="Google Shape;4508;p39"/>
            <p:cNvSpPr/>
            <p:nvPr/>
          </p:nvSpPr>
          <p:spPr>
            <a:xfrm>
              <a:off x="6375557" y="3237134"/>
              <a:ext cx="110795" cy="365502"/>
            </a:xfrm>
            <a:custGeom>
              <a:avLst/>
              <a:gdLst/>
              <a:ahLst/>
              <a:cxnLst/>
              <a:rect l="l" t="t" r="r" b="b"/>
              <a:pathLst>
                <a:path w="3389" h="11180" extrusionOk="0">
                  <a:moveTo>
                    <a:pt x="950" y="1"/>
                  </a:moveTo>
                  <a:cubicBezTo>
                    <a:pt x="443" y="1"/>
                    <a:pt x="0" y="444"/>
                    <a:pt x="0" y="951"/>
                  </a:cubicBezTo>
                  <a:lnTo>
                    <a:pt x="0" y="10230"/>
                  </a:lnTo>
                  <a:cubicBezTo>
                    <a:pt x="0" y="10768"/>
                    <a:pt x="443" y="11180"/>
                    <a:pt x="950" y="11180"/>
                  </a:cubicBezTo>
                  <a:lnTo>
                    <a:pt x="3167" y="11180"/>
                  </a:lnTo>
                  <a:cubicBezTo>
                    <a:pt x="3294" y="11180"/>
                    <a:pt x="3389" y="11117"/>
                    <a:pt x="3389" y="10990"/>
                  </a:cubicBezTo>
                  <a:cubicBezTo>
                    <a:pt x="3389" y="10895"/>
                    <a:pt x="3294" y="10800"/>
                    <a:pt x="3167" y="10800"/>
                  </a:cubicBezTo>
                  <a:lnTo>
                    <a:pt x="950" y="10800"/>
                  </a:lnTo>
                  <a:cubicBezTo>
                    <a:pt x="665" y="10800"/>
                    <a:pt x="412" y="10547"/>
                    <a:pt x="412" y="10262"/>
                  </a:cubicBezTo>
                  <a:lnTo>
                    <a:pt x="412" y="951"/>
                  </a:lnTo>
                  <a:cubicBezTo>
                    <a:pt x="412" y="666"/>
                    <a:pt x="665" y="413"/>
                    <a:pt x="950" y="413"/>
                  </a:cubicBezTo>
                  <a:lnTo>
                    <a:pt x="3167" y="413"/>
                  </a:lnTo>
                  <a:cubicBezTo>
                    <a:pt x="3294" y="413"/>
                    <a:pt x="3389" y="317"/>
                    <a:pt x="3389" y="222"/>
                  </a:cubicBezTo>
                  <a:cubicBezTo>
                    <a:pt x="3389" y="96"/>
                    <a:pt x="3294" y="1"/>
                    <a:pt x="3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9" name="Google Shape;4509;p39"/>
            <p:cNvSpPr/>
            <p:nvPr/>
          </p:nvSpPr>
          <p:spPr>
            <a:xfrm>
              <a:off x="6450096" y="3237134"/>
              <a:ext cx="170851" cy="365502"/>
            </a:xfrm>
            <a:custGeom>
              <a:avLst/>
              <a:gdLst/>
              <a:ahLst/>
              <a:cxnLst/>
              <a:rect l="l" t="t" r="r" b="b"/>
              <a:pathLst>
                <a:path w="5226" h="11180" extrusionOk="0">
                  <a:moveTo>
                    <a:pt x="222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317"/>
                    <a:pt x="95" y="413"/>
                    <a:pt x="222" y="413"/>
                  </a:cubicBezTo>
                  <a:lnTo>
                    <a:pt x="4276" y="413"/>
                  </a:lnTo>
                  <a:cubicBezTo>
                    <a:pt x="4592" y="413"/>
                    <a:pt x="4814" y="666"/>
                    <a:pt x="4814" y="951"/>
                  </a:cubicBezTo>
                  <a:lnTo>
                    <a:pt x="4814" y="10230"/>
                  </a:lnTo>
                  <a:cubicBezTo>
                    <a:pt x="4814" y="10547"/>
                    <a:pt x="4592" y="10768"/>
                    <a:pt x="4276" y="10768"/>
                  </a:cubicBezTo>
                  <a:lnTo>
                    <a:pt x="222" y="10768"/>
                  </a:lnTo>
                  <a:cubicBezTo>
                    <a:pt x="95" y="10768"/>
                    <a:pt x="0" y="10863"/>
                    <a:pt x="0" y="10990"/>
                  </a:cubicBezTo>
                  <a:cubicBezTo>
                    <a:pt x="0" y="11085"/>
                    <a:pt x="95" y="11180"/>
                    <a:pt x="222" y="11180"/>
                  </a:cubicBezTo>
                  <a:lnTo>
                    <a:pt x="4276" y="11180"/>
                  </a:lnTo>
                  <a:cubicBezTo>
                    <a:pt x="4814" y="11180"/>
                    <a:pt x="5226" y="10768"/>
                    <a:pt x="5226" y="10230"/>
                  </a:cubicBezTo>
                  <a:lnTo>
                    <a:pt x="5226" y="951"/>
                  </a:lnTo>
                  <a:cubicBezTo>
                    <a:pt x="5226" y="413"/>
                    <a:pt x="4814" y="1"/>
                    <a:pt x="4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0" name="Google Shape;4510;p39"/>
            <p:cNvSpPr/>
            <p:nvPr/>
          </p:nvSpPr>
          <p:spPr>
            <a:xfrm>
              <a:off x="6460427" y="3265086"/>
              <a:ext cx="13502" cy="310644"/>
            </a:xfrm>
            <a:custGeom>
              <a:avLst/>
              <a:gdLst/>
              <a:ahLst/>
              <a:cxnLst/>
              <a:rect l="l" t="t" r="r" b="b"/>
              <a:pathLst>
                <a:path w="413" h="9502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9280"/>
                  </a:lnTo>
                  <a:cubicBezTo>
                    <a:pt x="1" y="9407"/>
                    <a:pt x="96" y="9502"/>
                    <a:pt x="191" y="9502"/>
                  </a:cubicBezTo>
                  <a:cubicBezTo>
                    <a:pt x="318" y="9502"/>
                    <a:pt x="413" y="9407"/>
                    <a:pt x="413" y="9280"/>
                  </a:cubicBezTo>
                  <a:lnTo>
                    <a:pt x="413" y="191"/>
                  </a:lnTo>
                  <a:cubicBezTo>
                    <a:pt x="413" y="96"/>
                    <a:pt x="318" y="1"/>
                    <a:pt x="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1" name="Google Shape;4511;p39"/>
            <p:cNvSpPr/>
            <p:nvPr/>
          </p:nvSpPr>
          <p:spPr>
            <a:xfrm>
              <a:off x="6607445" y="3295130"/>
              <a:ext cx="211259" cy="88041"/>
            </a:xfrm>
            <a:custGeom>
              <a:avLst/>
              <a:gdLst/>
              <a:ahLst/>
              <a:cxnLst/>
              <a:rect l="l" t="t" r="r" b="b"/>
              <a:pathLst>
                <a:path w="6462" h="2693" extrusionOk="0">
                  <a:moveTo>
                    <a:pt x="2883" y="412"/>
                  </a:moveTo>
                  <a:cubicBezTo>
                    <a:pt x="4846" y="412"/>
                    <a:pt x="6050" y="950"/>
                    <a:pt x="6050" y="1330"/>
                  </a:cubicBezTo>
                  <a:cubicBezTo>
                    <a:pt x="6050" y="1742"/>
                    <a:pt x="4846" y="2280"/>
                    <a:pt x="2883" y="2280"/>
                  </a:cubicBezTo>
                  <a:cubicBezTo>
                    <a:pt x="1933" y="2280"/>
                    <a:pt x="1046" y="2154"/>
                    <a:pt x="413" y="1900"/>
                  </a:cubicBezTo>
                  <a:lnTo>
                    <a:pt x="413" y="792"/>
                  </a:lnTo>
                  <a:cubicBezTo>
                    <a:pt x="1046" y="539"/>
                    <a:pt x="1933" y="412"/>
                    <a:pt x="2883" y="412"/>
                  </a:cubicBezTo>
                  <a:close/>
                  <a:moveTo>
                    <a:pt x="2883" y="0"/>
                  </a:moveTo>
                  <a:cubicBezTo>
                    <a:pt x="1806" y="0"/>
                    <a:pt x="793" y="159"/>
                    <a:pt x="128" y="444"/>
                  </a:cubicBezTo>
                  <a:cubicBezTo>
                    <a:pt x="64" y="475"/>
                    <a:pt x="1" y="570"/>
                    <a:pt x="1" y="634"/>
                  </a:cubicBezTo>
                  <a:lnTo>
                    <a:pt x="1" y="2027"/>
                  </a:lnTo>
                  <a:cubicBezTo>
                    <a:pt x="1" y="2122"/>
                    <a:pt x="64" y="2185"/>
                    <a:pt x="128" y="2217"/>
                  </a:cubicBezTo>
                  <a:cubicBezTo>
                    <a:pt x="793" y="2502"/>
                    <a:pt x="1806" y="2692"/>
                    <a:pt x="2883" y="2692"/>
                  </a:cubicBezTo>
                  <a:cubicBezTo>
                    <a:pt x="4625" y="2692"/>
                    <a:pt x="6461" y="2217"/>
                    <a:pt x="6461" y="1330"/>
                  </a:cubicBezTo>
                  <a:cubicBezTo>
                    <a:pt x="6461" y="475"/>
                    <a:pt x="4625" y="0"/>
                    <a:pt x="28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2" name="Google Shape;4512;p39"/>
            <p:cNvSpPr/>
            <p:nvPr/>
          </p:nvSpPr>
          <p:spPr>
            <a:xfrm>
              <a:off x="6607445" y="3393469"/>
              <a:ext cx="211259" cy="50771"/>
            </a:xfrm>
            <a:custGeom>
              <a:avLst/>
              <a:gdLst/>
              <a:ahLst/>
              <a:cxnLst/>
              <a:rect l="l" t="t" r="r" b="b"/>
              <a:pathLst>
                <a:path w="6462" h="1553" extrusionOk="0">
                  <a:moveTo>
                    <a:pt x="6240" y="1"/>
                  </a:moveTo>
                  <a:cubicBezTo>
                    <a:pt x="6145" y="1"/>
                    <a:pt x="6050" y="96"/>
                    <a:pt x="6050" y="191"/>
                  </a:cubicBezTo>
                  <a:cubicBezTo>
                    <a:pt x="6050" y="413"/>
                    <a:pt x="5638" y="729"/>
                    <a:pt x="4751" y="951"/>
                  </a:cubicBezTo>
                  <a:cubicBezTo>
                    <a:pt x="4213" y="1078"/>
                    <a:pt x="3548" y="1141"/>
                    <a:pt x="2883" y="1141"/>
                  </a:cubicBezTo>
                  <a:cubicBezTo>
                    <a:pt x="2186" y="1141"/>
                    <a:pt x="1553" y="1078"/>
                    <a:pt x="983" y="951"/>
                  </a:cubicBezTo>
                  <a:cubicBezTo>
                    <a:pt x="729" y="888"/>
                    <a:pt x="476" y="793"/>
                    <a:pt x="286" y="729"/>
                  </a:cubicBezTo>
                  <a:cubicBezTo>
                    <a:pt x="259" y="712"/>
                    <a:pt x="230" y="704"/>
                    <a:pt x="202" y="704"/>
                  </a:cubicBezTo>
                  <a:cubicBezTo>
                    <a:pt x="128" y="704"/>
                    <a:pt x="55" y="756"/>
                    <a:pt x="33" y="824"/>
                  </a:cubicBezTo>
                  <a:cubicBezTo>
                    <a:pt x="1" y="919"/>
                    <a:pt x="33" y="1046"/>
                    <a:pt x="128" y="1078"/>
                  </a:cubicBezTo>
                  <a:cubicBezTo>
                    <a:pt x="349" y="1173"/>
                    <a:pt x="603" y="1268"/>
                    <a:pt x="919" y="1331"/>
                  </a:cubicBezTo>
                  <a:cubicBezTo>
                    <a:pt x="1489" y="1489"/>
                    <a:pt x="2154" y="1553"/>
                    <a:pt x="2883" y="1553"/>
                  </a:cubicBezTo>
                  <a:cubicBezTo>
                    <a:pt x="3611" y="1553"/>
                    <a:pt x="4276" y="1489"/>
                    <a:pt x="4878" y="1331"/>
                  </a:cubicBezTo>
                  <a:cubicBezTo>
                    <a:pt x="5891" y="1109"/>
                    <a:pt x="6461" y="698"/>
                    <a:pt x="6461" y="191"/>
                  </a:cubicBezTo>
                  <a:cubicBezTo>
                    <a:pt x="6461" y="96"/>
                    <a:pt x="6366" y="1"/>
                    <a:pt x="62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3" name="Google Shape;4513;p39"/>
            <p:cNvSpPr/>
            <p:nvPr/>
          </p:nvSpPr>
          <p:spPr>
            <a:xfrm>
              <a:off x="6606432" y="3454571"/>
              <a:ext cx="212272" cy="50771"/>
            </a:xfrm>
            <a:custGeom>
              <a:avLst/>
              <a:gdLst/>
              <a:ahLst/>
              <a:cxnLst/>
              <a:rect l="l" t="t" r="r" b="b"/>
              <a:pathLst>
                <a:path w="6493" h="1553" extrusionOk="0">
                  <a:moveTo>
                    <a:pt x="6271" y="0"/>
                  </a:moveTo>
                  <a:cubicBezTo>
                    <a:pt x="6176" y="0"/>
                    <a:pt x="6081" y="95"/>
                    <a:pt x="6081" y="222"/>
                  </a:cubicBezTo>
                  <a:cubicBezTo>
                    <a:pt x="6081" y="444"/>
                    <a:pt x="5669" y="729"/>
                    <a:pt x="4782" y="950"/>
                  </a:cubicBezTo>
                  <a:cubicBezTo>
                    <a:pt x="4244" y="1077"/>
                    <a:pt x="3579" y="1140"/>
                    <a:pt x="2914" y="1140"/>
                  </a:cubicBezTo>
                  <a:cubicBezTo>
                    <a:pt x="2217" y="1140"/>
                    <a:pt x="1584" y="1077"/>
                    <a:pt x="1014" y="950"/>
                  </a:cubicBezTo>
                  <a:cubicBezTo>
                    <a:pt x="760" y="887"/>
                    <a:pt x="539" y="824"/>
                    <a:pt x="317" y="729"/>
                  </a:cubicBezTo>
                  <a:cubicBezTo>
                    <a:pt x="290" y="711"/>
                    <a:pt x="261" y="703"/>
                    <a:pt x="233" y="703"/>
                  </a:cubicBezTo>
                  <a:cubicBezTo>
                    <a:pt x="159" y="703"/>
                    <a:pt x="86" y="755"/>
                    <a:pt x="64" y="824"/>
                  </a:cubicBezTo>
                  <a:cubicBezTo>
                    <a:pt x="0" y="919"/>
                    <a:pt x="64" y="1045"/>
                    <a:pt x="159" y="1109"/>
                  </a:cubicBezTo>
                  <a:cubicBezTo>
                    <a:pt x="380" y="1204"/>
                    <a:pt x="634" y="1267"/>
                    <a:pt x="950" y="1362"/>
                  </a:cubicBezTo>
                  <a:cubicBezTo>
                    <a:pt x="1520" y="1489"/>
                    <a:pt x="2185" y="1552"/>
                    <a:pt x="2914" y="1552"/>
                  </a:cubicBezTo>
                  <a:cubicBezTo>
                    <a:pt x="3642" y="1552"/>
                    <a:pt x="4307" y="1489"/>
                    <a:pt x="4909" y="1362"/>
                  </a:cubicBezTo>
                  <a:cubicBezTo>
                    <a:pt x="5922" y="1109"/>
                    <a:pt x="6492" y="697"/>
                    <a:pt x="6492" y="222"/>
                  </a:cubicBezTo>
                  <a:cubicBezTo>
                    <a:pt x="6492" y="95"/>
                    <a:pt x="6397" y="0"/>
                    <a:pt x="62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4" name="Google Shape;4514;p39"/>
            <p:cNvSpPr/>
            <p:nvPr/>
          </p:nvSpPr>
          <p:spPr>
            <a:xfrm>
              <a:off x="6607445" y="3516687"/>
              <a:ext cx="211259" cy="50771"/>
            </a:xfrm>
            <a:custGeom>
              <a:avLst/>
              <a:gdLst/>
              <a:ahLst/>
              <a:cxnLst/>
              <a:rect l="l" t="t" r="r" b="b"/>
              <a:pathLst>
                <a:path w="6462" h="1553" extrusionOk="0">
                  <a:moveTo>
                    <a:pt x="6240" y="0"/>
                  </a:moveTo>
                  <a:cubicBezTo>
                    <a:pt x="6145" y="0"/>
                    <a:pt x="6050" y="95"/>
                    <a:pt x="6050" y="190"/>
                  </a:cubicBezTo>
                  <a:cubicBezTo>
                    <a:pt x="6050" y="570"/>
                    <a:pt x="4846" y="1140"/>
                    <a:pt x="2883" y="1140"/>
                  </a:cubicBezTo>
                  <a:cubicBezTo>
                    <a:pt x="1869" y="1140"/>
                    <a:pt x="919" y="982"/>
                    <a:pt x="318" y="697"/>
                  </a:cubicBezTo>
                  <a:cubicBezTo>
                    <a:pt x="286" y="689"/>
                    <a:pt x="256" y="685"/>
                    <a:pt x="229" y="685"/>
                  </a:cubicBezTo>
                  <a:cubicBezTo>
                    <a:pt x="145" y="685"/>
                    <a:pt x="80" y="721"/>
                    <a:pt x="33" y="792"/>
                  </a:cubicBezTo>
                  <a:cubicBezTo>
                    <a:pt x="1" y="919"/>
                    <a:pt x="33" y="1014"/>
                    <a:pt x="128" y="1077"/>
                  </a:cubicBezTo>
                  <a:cubicBezTo>
                    <a:pt x="793" y="1362"/>
                    <a:pt x="1806" y="1552"/>
                    <a:pt x="2883" y="1552"/>
                  </a:cubicBezTo>
                  <a:cubicBezTo>
                    <a:pt x="4625" y="1552"/>
                    <a:pt x="6461" y="1077"/>
                    <a:pt x="6461" y="190"/>
                  </a:cubicBezTo>
                  <a:cubicBezTo>
                    <a:pt x="6461" y="64"/>
                    <a:pt x="6366" y="0"/>
                    <a:pt x="62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5" name="Google Shape;4515;p39"/>
            <p:cNvSpPr/>
            <p:nvPr/>
          </p:nvSpPr>
          <p:spPr>
            <a:xfrm>
              <a:off x="6805202" y="3332399"/>
              <a:ext cx="13502" cy="196743"/>
            </a:xfrm>
            <a:custGeom>
              <a:avLst/>
              <a:gdLst/>
              <a:ahLst/>
              <a:cxnLst/>
              <a:rect l="l" t="t" r="r" b="b"/>
              <a:pathLst>
                <a:path w="413" h="6018" extrusionOk="0">
                  <a:moveTo>
                    <a:pt x="191" y="0"/>
                  </a:moveTo>
                  <a:cubicBezTo>
                    <a:pt x="96" y="0"/>
                    <a:pt x="1" y="95"/>
                    <a:pt x="1" y="190"/>
                  </a:cubicBezTo>
                  <a:lnTo>
                    <a:pt x="1" y="5827"/>
                  </a:lnTo>
                  <a:cubicBezTo>
                    <a:pt x="1" y="5954"/>
                    <a:pt x="96" y="6017"/>
                    <a:pt x="191" y="6017"/>
                  </a:cubicBezTo>
                  <a:cubicBezTo>
                    <a:pt x="317" y="6017"/>
                    <a:pt x="412" y="5954"/>
                    <a:pt x="412" y="5827"/>
                  </a:cubicBezTo>
                  <a:lnTo>
                    <a:pt x="412" y="190"/>
                  </a:lnTo>
                  <a:cubicBezTo>
                    <a:pt x="412" y="95"/>
                    <a:pt x="317" y="0"/>
                    <a:pt x="1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6" name="Google Shape;4516;p39"/>
          <p:cNvGrpSpPr/>
          <p:nvPr/>
        </p:nvGrpSpPr>
        <p:grpSpPr>
          <a:xfrm>
            <a:off x="4718050" y="2804383"/>
            <a:ext cx="1071595" cy="1168920"/>
            <a:chOff x="4710724" y="2804383"/>
            <a:chExt cx="1071595" cy="1168920"/>
          </a:xfrm>
        </p:grpSpPr>
        <p:sp>
          <p:nvSpPr>
            <p:cNvPr id="4517" name="Google Shape;4517;p39"/>
            <p:cNvSpPr/>
            <p:nvPr/>
          </p:nvSpPr>
          <p:spPr>
            <a:xfrm>
              <a:off x="4742796" y="3404879"/>
              <a:ext cx="1008466" cy="568424"/>
            </a:xfrm>
            <a:custGeom>
              <a:avLst/>
              <a:gdLst/>
              <a:ahLst/>
              <a:cxnLst/>
              <a:rect l="l" t="t" r="r" b="b"/>
              <a:pathLst>
                <a:path w="30847" h="17387" extrusionOk="0">
                  <a:moveTo>
                    <a:pt x="1" y="0"/>
                  </a:moveTo>
                  <a:lnTo>
                    <a:pt x="1" y="7474"/>
                  </a:lnTo>
                  <a:cubicBezTo>
                    <a:pt x="1" y="7854"/>
                    <a:pt x="128" y="8297"/>
                    <a:pt x="349" y="8677"/>
                  </a:cubicBezTo>
                  <a:cubicBezTo>
                    <a:pt x="571" y="9089"/>
                    <a:pt x="888" y="9406"/>
                    <a:pt x="1204" y="9596"/>
                  </a:cubicBezTo>
                  <a:lnTo>
                    <a:pt x="14220" y="17101"/>
                  </a:lnTo>
                  <a:cubicBezTo>
                    <a:pt x="14537" y="17291"/>
                    <a:pt x="14949" y="17386"/>
                    <a:pt x="15424" y="17386"/>
                  </a:cubicBezTo>
                  <a:cubicBezTo>
                    <a:pt x="15867" y="17386"/>
                    <a:pt x="16311" y="17291"/>
                    <a:pt x="16627" y="17101"/>
                  </a:cubicBezTo>
                  <a:lnTo>
                    <a:pt x="29612" y="9596"/>
                  </a:lnTo>
                  <a:cubicBezTo>
                    <a:pt x="29960" y="9406"/>
                    <a:pt x="30245" y="9089"/>
                    <a:pt x="30467" y="8677"/>
                  </a:cubicBezTo>
                  <a:cubicBezTo>
                    <a:pt x="30720" y="8297"/>
                    <a:pt x="30847" y="7854"/>
                    <a:pt x="30847" y="7506"/>
                  </a:cubicBezTo>
                  <a:lnTo>
                    <a:pt x="30847" y="0"/>
                  </a:lnTo>
                  <a:lnTo>
                    <a:pt x="30435" y="0"/>
                  </a:lnTo>
                  <a:lnTo>
                    <a:pt x="30435" y="7506"/>
                  </a:lnTo>
                  <a:cubicBezTo>
                    <a:pt x="30435" y="7791"/>
                    <a:pt x="30340" y="8139"/>
                    <a:pt x="30150" y="8487"/>
                  </a:cubicBezTo>
                  <a:cubicBezTo>
                    <a:pt x="29960" y="8836"/>
                    <a:pt x="29707" y="9089"/>
                    <a:pt x="29422" y="9247"/>
                  </a:cubicBezTo>
                  <a:lnTo>
                    <a:pt x="16437" y="16753"/>
                  </a:lnTo>
                  <a:cubicBezTo>
                    <a:pt x="16152" y="16911"/>
                    <a:pt x="15804" y="17006"/>
                    <a:pt x="15424" y="17006"/>
                  </a:cubicBezTo>
                  <a:cubicBezTo>
                    <a:pt x="15012" y="17006"/>
                    <a:pt x="14664" y="16911"/>
                    <a:pt x="14410" y="16753"/>
                  </a:cubicBezTo>
                  <a:lnTo>
                    <a:pt x="1394" y="9247"/>
                  </a:lnTo>
                  <a:cubicBezTo>
                    <a:pt x="1141" y="9089"/>
                    <a:pt x="888" y="8836"/>
                    <a:pt x="666" y="8487"/>
                  </a:cubicBezTo>
                  <a:cubicBezTo>
                    <a:pt x="476" y="8171"/>
                    <a:pt x="381" y="7791"/>
                    <a:pt x="381" y="7506"/>
                  </a:cubicBezTo>
                  <a:lnTo>
                    <a:pt x="38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8" name="Google Shape;4518;p39"/>
            <p:cNvSpPr/>
            <p:nvPr/>
          </p:nvSpPr>
          <p:spPr>
            <a:xfrm>
              <a:off x="4710724" y="2804383"/>
              <a:ext cx="1071595" cy="600529"/>
            </a:xfrm>
            <a:custGeom>
              <a:avLst/>
              <a:gdLst/>
              <a:ahLst/>
              <a:cxnLst/>
              <a:rect l="l" t="t" r="r" b="b"/>
              <a:pathLst>
                <a:path w="32778" h="18369" extrusionOk="0">
                  <a:moveTo>
                    <a:pt x="16405" y="0"/>
                  </a:moveTo>
                  <a:cubicBezTo>
                    <a:pt x="15771" y="0"/>
                    <a:pt x="15170" y="127"/>
                    <a:pt x="14695" y="412"/>
                  </a:cubicBezTo>
                  <a:lnTo>
                    <a:pt x="1710" y="7917"/>
                  </a:lnTo>
                  <a:cubicBezTo>
                    <a:pt x="1235" y="8202"/>
                    <a:pt x="792" y="8646"/>
                    <a:pt x="507" y="9184"/>
                  </a:cubicBezTo>
                  <a:cubicBezTo>
                    <a:pt x="190" y="9723"/>
                    <a:pt x="0" y="10293"/>
                    <a:pt x="0" y="10863"/>
                  </a:cubicBezTo>
                  <a:lnTo>
                    <a:pt x="0" y="18368"/>
                  </a:lnTo>
                  <a:lnTo>
                    <a:pt x="2312" y="18368"/>
                  </a:lnTo>
                  <a:lnTo>
                    <a:pt x="2312" y="10863"/>
                  </a:lnTo>
                  <a:cubicBezTo>
                    <a:pt x="2312" y="10736"/>
                    <a:pt x="2375" y="10546"/>
                    <a:pt x="2502" y="10324"/>
                  </a:cubicBezTo>
                  <a:cubicBezTo>
                    <a:pt x="2629" y="10103"/>
                    <a:pt x="2787" y="9976"/>
                    <a:pt x="2850" y="9913"/>
                  </a:cubicBezTo>
                  <a:lnTo>
                    <a:pt x="15866" y="2407"/>
                  </a:lnTo>
                  <a:cubicBezTo>
                    <a:pt x="15961" y="2375"/>
                    <a:pt x="16151" y="2312"/>
                    <a:pt x="16405" y="2312"/>
                  </a:cubicBezTo>
                  <a:cubicBezTo>
                    <a:pt x="16658" y="2312"/>
                    <a:pt x="16848" y="2375"/>
                    <a:pt x="16943" y="2407"/>
                  </a:cubicBezTo>
                  <a:lnTo>
                    <a:pt x="29927" y="9913"/>
                  </a:lnTo>
                  <a:cubicBezTo>
                    <a:pt x="30022" y="9976"/>
                    <a:pt x="30181" y="10103"/>
                    <a:pt x="30308" y="10324"/>
                  </a:cubicBezTo>
                  <a:cubicBezTo>
                    <a:pt x="30434" y="10546"/>
                    <a:pt x="30466" y="10736"/>
                    <a:pt x="30466" y="10863"/>
                  </a:cubicBezTo>
                  <a:lnTo>
                    <a:pt x="30466" y="18368"/>
                  </a:lnTo>
                  <a:lnTo>
                    <a:pt x="32778" y="18368"/>
                  </a:lnTo>
                  <a:lnTo>
                    <a:pt x="32778" y="10863"/>
                  </a:lnTo>
                  <a:cubicBezTo>
                    <a:pt x="32778" y="10293"/>
                    <a:pt x="32619" y="9723"/>
                    <a:pt x="32303" y="9184"/>
                  </a:cubicBezTo>
                  <a:cubicBezTo>
                    <a:pt x="31986" y="8646"/>
                    <a:pt x="31543" y="8202"/>
                    <a:pt x="31099" y="7917"/>
                  </a:cubicBezTo>
                  <a:lnTo>
                    <a:pt x="18083" y="412"/>
                  </a:lnTo>
                  <a:cubicBezTo>
                    <a:pt x="17608" y="159"/>
                    <a:pt x="17006" y="0"/>
                    <a:pt x="16405" y="0"/>
                  </a:cubicBezTo>
                  <a:close/>
                </a:path>
              </a:pathLst>
            </a:custGeom>
            <a:solidFill>
              <a:schemeClr val="accent2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9" name="Google Shape;4519;p39"/>
            <p:cNvSpPr/>
            <p:nvPr/>
          </p:nvSpPr>
          <p:spPr>
            <a:xfrm>
              <a:off x="4849439" y="2962255"/>
              <a:ext cx="794166" cy="884201"/>
            </a:xfrm>
            <a:custGeom>
              <a:avLst/>
              <a:gdLst/>
              <a:ahLst/>
              <a:cxnLst/>
              <a:rect l="l" t="t" r="r" b="b"/>
              <a:pathLst>
                <a:path w="24292" h="27046" extrusionOk="0">
                  <a:moveTo>
                    <a:pt x="12162" y="1"/>
                  </a:moveTo>
                  <a:cubicBezTo>
                    <a:pt x="11647" y="1"/>
                    <a:pt x="11133" y="112"/>
                    <a:pt x="10737" y="333"/>
                  </a:cubicBezTo>
                  <a:lnTo>
                    <a:pt x="1426" y="5685"/>
                  </a:lnTo>
                  <a:cubicBezTo>
                    <a:pt x="951" y="5970"/>
                    <a:pt x="508" y="6509"/>
                    <a:pt x="254" y="7110"/>
                  </a:cubicBezTo>
                  <a:cubicBezTo>
                    <a:pt x="254" y="7142"/>
                    <a:pt x="223" y="7174"/>
                    <a:pt x="223" y="7205"/>
                  </a:cubicBezTo>
                  <a:cubicBezTo>
                    <a:pt x="96" y="7522"/>
                    <a:pt x="1" y="7839"/>
                    <a:pt x="1" y="8155"/>
                  </a:cubicBezTo>
                  <a:lnTo>
                    <a:pt x="1" y="18891"/>
                  </a:lnTo>
                  <a:cubicBezTo>
                    <a:pt x="1" y="19810"/>
                    <a:pt x="634" y="20886"/>
                    <a:pt x="1426" y="21361"/>
                  </a:cubicBezTo>
                  <a:lnTo>
                    <a:pt x="10737" y="26713"/>
                  </a:lnTo>
                  <a:cubicBezTo>
                    <a:pt x="11133" y="26935"/>
                    <a:pt x="11647" y="27046"/>
                    <a:pt x="12158" y="27046"/>
                  </a:cubicBezTo>
                  <a:cubicBezTo>
                    <a:pt x="12668" y="27046"/>
                    <a:pt x="13175" y="26935"/>
                    <a:pt x="13555" y="26713"/>
                  </a:cubicBezTo>
                  <a:lnTo>
                    <a:pt x="22866" y="21361"/>
                  </a:lnTo>
                  <a:cubicBezTo>
                    <a:pt x="23658" y="20886"/>
                    <a:pt x="24291" y="19810"/>
                    <a:pt x="24291" y="18891"/>
                  </a:cubicBezTo>
                  <a:lnTo>
                    <a:pt x="24291" y="8155"/>
                  </a:lnTo>
                  <a:cubicBezTo>
                    <a:pt x="24291" y="7237"/>
                    <a:pt x="23658" y="6160"/>
                    <a:pt x="22866" y="5685"/>
                  </a:cubicBezTo>
                  <a:lnTo>
                    <a:pt x="13587" y="333"/>
                  </a:lnTo>
                  <a:cubicBezTo>
                    <a:pt x="13191" y="112"/>
                    <a:pt x="12676" y="1"/>
                    <a:pt x="12162" y="1"/>
                  </a:cubicBezTo>
                  <a:close/>
                </a:path>
              </a:pathLst>
            </a:custGeom>
            <a:solidFill>
              <a:schemeClr val="accent2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0" name="Google Shape;4520;p39"/>
            <p:cNvSpPr/>
            <p:nvPr/>
          </p:nvSpPr>
          <p:spPr>
            <a:xfrm>
              <a:off x="5095875" y="3147066"/>
              <a:ext cx="302340" cy="483522"/>
            </a:xfrm>
            <a:custGeom>
              <a:avLst/>
              <a:gdLst/>
              <a:ahLst/>
              <a:cxnLst/>
              <a:rect l="l" t="t" r="r" b="b"/>
              <a:pathLst>
                <a:path w="9248" h="14790" extrusionOk="0">
                  <a:moveTo>
                    <a:pt x="7601" y="412"/>
                  </a:moveTo>
                  <a:cubicBezTo>
                    <a:pt x="8266" y="412"/>
                    <a:pt x="8836" y="982"/>
                    <a:pt x="8836" y="1679"/>
                  </a:cubicBezTo>
                  <a:lnTo>
                    <a:pt x="8836" y="13112"/>
                  </a:lnTo>
                  <a:cubicBezTo>
                    <a:pt x="8836" y="13808"/>
                    <a:pt x="8266" y="14378"/>
                    <a:pt x="7601" y="14378"/>
                  </a:cubicBezTo>
                  <a:lnTo>
                    <a:pt x="1647" y="14378"/>
                  </a:lnTo>
                  <a:cubicBezTo>
                    <a:pt x="950" y="14378"/>
                    <a:pt x="380" y="13808"/>
                    <a:pt x="380" y="13112"/>
                  </a:cubicBezTo>
                  <a:lnTo>
                    <a:pt x="380" y="1679"/>
                  </a:lnTo>
                  <a:cubicBezTo>
                    <a:pt x="380" y="982"/>
                    <a:pt x="950" y="412"/>
                    <a:pt x="1647" y="412"/>
                  </a:cubicBezTo>
                  <a:close/>
                  <a:moveTo>
                    <a:pt x="1647" y="1"/>
                  </a:moveTo>
                  <a:cubicBezTo>
                    <a:pt x="728" y="1"/>
                    <a:pt x="0" y="761"/>
                    <a:pt x="0" y="1679"/>
                  </a:cubicBezTo>
                  <a:lnTo>
                    <a:pt x="0" y="13112"/>
                  </a:lnTo>
                  <a:cubicBezTo>
                    <a:pt x="0" y="14030"/>
                    <a:pt x="728" y="14790"/>
                    <a:pt x="1647" y="14790"/>
                  </a:cubicBezTo>
                  <a:lnTo>
                    <a:pt x="7601" y="14790"/>
                  </a:lnTo>
                  <a:cubicBezTo>
                    <a:pt x="8519" y="14790"/>
                    <a:pt x="9247" y="14030"/>
                    <a:pt x="9247" y="13112"/>
                  </a:cubicBezTo>
                  <a:lnTo>
                    <a:pt x="9247" y="1679"/>
                  </a:lnTo>
                  <a:cubicBezTo>
                    <a:pt x="9247" y="761"/>
                    <a:pt x="8519" y="1"/>
                    <a:pt x="76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1" name="Google Shape;4521;p39"/>
            <p:cNvSpPr/>
            <p:nvPr/>
          </p:nvSpPr>
          <p:spPr>
            <a:xfrm>
              <a:off x="5094829" y="3204016"/>
              <a:ext cx="303386" cy="13502"/>
            </a:xfrm>
            <a:custGeom>
              <a:avLst/>
              <a:gdLst/>
              <a:ahLst/>
              <a:cxnLst/>
              <a:rect l="l" t="t" r="r" b="b"/>
              <a:pathLst>
                <a:path w="9280" h="413" extrusionOk="0">
                  <a:moveTo>
                    <a:pt x="222" y="0"/>
                  </a:moveTo>
                  <a:cubicBezTo>
                    <a:pt x="95" y="0"/>
                    <a:pt x="0" y="95"/>
                    <a:pt x="0" y="222"/>
                  </a:cubicBezTo>
                  <a:cubicBezTo>
                    <a:pt x="0" y="317"/>
                    <a:pt x="95" y="412"/>
                    <a:pt x="222" y="412"/>
                  </a:cubicBezTo>
                  <a:lnTo>
                    <a:pt x="9089" y="412"/>
                  </a:lnTo>
                  <a:cubicBezTo>
                    <a:pt x="9184" y="412"/>
                    <a:pt x="9279" y="317"/>
                    <a:pt x="9279" y="222"/>
                  </a:cubicBezTo>
                  <a:cubicBezTo>
                    <a:pt x="9279" y="95"/>
                    <a:pt x="9184" y="0"/>
                    <a:pt x="90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2" name="Google Shape;4522;p39"/>
            <p:cNvSpPr/>
            <p:nvPr/>
          </p:nvSpPr>
          <p:spPr>
            <a:xfrm>
              <a:off x="5094829" y="3557062"/>
              <a:ext cx="303386" cy="13502"/>
            </a:xfrm>
            <a:custGeom>
              <a:avLst/>
              <a:gdLst/>
              <a:ahLst/>
              <a:cxnLst/>
              <a:rect l="l" t="t" r="r" b="b"/>
              <a:pathLst>
                <a:path w="9280" h="413" extrusionOk="0">
                  <a:moveTo>
                    <a:pt x="222" y="0"/>
                  </a:moveTo>
                  <a:cubicBezTo>
                    <a:pt x="95" y="0"/>
                    <a:pt x="0" y="96"/>
                    <a:pt x="0" y="191"/>
                  </a:cubicBezTo>
                  <a:cubicBezTo>
                    <a:pt x="0" y="317"/>
                    <a:pt x="95" y="412"/>
                    <a:pt x="222" y="412"/>
                  </a:cubicBezTo>
                  <a:lnTo>
                    <a:pt x="9089" y="412"/>
                  </a:lnTo>
                  <a:cubicBezTo>
                    <a:pt x="9184" y="412"/>
                    <a:pt x="9279" y="317"/>
                    <a:pt x="9279" y="191"/>
                  </a:cubicBezTo>
                  <a:cubicBezTo>
                    <a:pt x="9279" y="96"/>
                    <a:pt x="9184" y="0"/>
                    <a:pt x="90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3" name="Google Shape;4523;p39"/>
            <p:cNvSpPr/>
            <p:nvPr/>
          </p:nvSpPr>
          <p:spPr>
            <a:xfrm>
              <a:off x="5207683" y="3585014"/>
              <a:ext cx="78724" cy="13502"/>
            </a:xfrm>
            <a:custGeom>
              <a:avLst/>
              <a:gdLst/>
              <a:ahLst/>
              <a:cxnLst/>
              <a:rect l="l" t="t" r="r" b="b"/>
              <a:pathLst>
                <a:path w="2408" h="413" extrusionOk="0">
                  <a:moveTo>
                    <a:pt x="190" y="1"/>
                  </a:moveTo>
                  <a:cubicBezTo>
                    <a:pt x="95" y="1"/>
                    <a:pt x="0" y="96"/>
                    <a:pt x="0" y="222"/>
                  </a:cubicBezTo>
                  <a:cubicBezTo>
                    <a:pt x="0" y="317"/>
                    <a:pt x="95" y="412"/>
                    <a:pt x="190" y="412"/>
                  </a:cubicBezTo>
                  <a:lnTo>
                    <a:pt x="2186" y="412"/>
                  </a:lnTo>
                  <a:cubicBezTo>
                    <a:pt x="2312" y="412"/>
                    <a:pt x="2407" y="317"/>
                    <a:pt x="2407" y="222"/>
                  </a:cubicBezTo>
                  <a:cubicBezTo>
                    <a:pt x="2407" y="96"/>
                    <a:pt x="2312" y="1"/>
                    <a:pt x="21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4" name="Google Shape;4524;p39"/>
            <p:cNvSpPr/>
            <p:nvPr/>
          </p:nvSpPr>
          <p:spPr>
            <a:xfrm>
              <a:off x="5156944" y="3175018"/>
              <a:ext cx="17621" cy="16608"/>
            </a:xfrm>
            <a:custGeom>
              <a:avLst/>
              <a:gdLst/>
              <a:ahLst/>
              <a:cxnLst/>
              <a:rect l="l" t="t" r="r" b="b"/>
              <a:pathLst>
                <a:path w="539" h="508" extrusionOk="0">
                  <a:moveTo>
                    <a:pt x="254" y="1"/>
                  </a:moveTo>
                  <a:cubicBezTo>
                    <a:pt x="127" y="1"/>
                    <a:pt x="1" y="96"/>
                    <a:pt x="1" y="254"/>
                  </a:cubicBezTo>
                  <a:cubicBezTo>
                    <a:pt x="1" y="381"/>
                    <a:pt x="127" y="507"/>
                    <a:pt x="254" y="507"/>
                  </a:cubicBezTo>
                  <a:cubicBezTo>
                    <a:pt x="412" y="507"/>
                    <a:pt x="539" y="381"/>
                    <a:pt x="539" y="254"/>
                  </a:cubicBezTo>
                  <a:cubicBezTo>
                    <a:pt x="539" y="96"/>
                    <a:pt x="412" y="1"/>
                    <a:pt x="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5" name="Google Shape;4525;p39"/>
            <p:cNvSpPr/>
            <p:nvPr/>
          </p:nvSpPr>
          <p:spPr>
            <a:xfrm>
              <a:off x="5137264" y="3279601"/>
              <a:ext cx="218517" cy="218484"/>
            </a:xfrm>
            <a:custGeom>
              <a:avLst/>
              <a:gdLst/>
              <a:ahLst/>
              <a:cxnLst/>
              <a:rect l="l" t="t" r="r" b="b"/>
              <a:pathLst>
                <a:path w="6684" h="6683" extrusionOk="0">
                  <a:moveTo>
                    <a:pt x="3358" y="412"/>
                  </a:moveTo>
                  <a:cubicBezTo>
                    <a:pt x="4973" y="412"/>
                    <a:pt x="6271" y="1710"/>
                    <a:pt x="6271" y="3325"/>
                  </a:cubicBezTo>
                  <a:cubicBezTo>
                    <a:pt x="6271" y="4941"/>
                    <a:pt x="4973" y="6271"/>
                    <a:pt x="3358" y="6271"/>
                  </a:cubicBezTo>
                  <a:cubicBezTo>
                    <a:pt x="1743" y="6271"/>
                    <a:pt x="413" y="4941"/>
                    <a:pt x="413" y="3325"/>
                  </a:cubicBezTo>
                  <a:cubicBezTo>
                    <a:pt x="413" y="1710"/>
                    <a:pt x="1743" y="412"/>
                    <a:pt x="3358" y="412"/>
                  </a:cubicBezTo>
                  <a:close/>
                  <a:moveTo>
                    <a:pt x="3358" y="0"/>
                  </a:moveTo>
                  <a:cubicBezTo>
                    <a:pt x="1521" y="0"/>
                    <a:pt x="1" y="1489"/>
                    <a:pt x="1" y="3325"/>
                  </a:cubicBezTo>
                  <a:cubicBezTo>
                    <a:pt x="1" y="5194"/>
                    <a:pt x="1521" y="6682"/>
                    <a:pt x="3358" y="6682"/>
                  </a:cubicBezTo>
                  <a:cubicBezTo>
                    <a:pt x="5195" y="6682"/>
                    <a:pt x="6683" y="5162"/>
                    <a:pt x="6683" y="3325"/>
                  </a:cubicBezTo>
                  <a:cubicBezTo>
                    <a:pt x="6683" y="1489"/>
                    <a:pt x="5195" y="0"/>
                    <a:pt x="33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6" name="Google Shape;4526;p39"/>
            <p:cNvSpPr/>
            <p:nvPr/>
          </p:nvSpPr>
          <p:spPr>
            <a:xfrm>
              <a:off x="5202518" y="3330340"/>
              <a:ext cx="86995" cy="101478"/>
            </a:xfrm>
            <a:custGeom>
              <a:avLst/>
              <a:gdLst/>
              <a:ahLst/>
              <a:cxnLst/>
              <a:rect l="l" t="t" r="r" b="b"/>
              <a:pathLst>
                <a:path w="2661" h="3104" extrusionOk="0">
                  <a:moveTo>
                    <a:pt x="1330" y="412"/>
                  </a:moveTo>
                  <a:cubicBezTo>
                    <a:pt x="1868" y="412"/>
                    <a:pt x="2249" y="823"/>
                    <a:pt x="2249" y="1393"/>
                  </a:cubicBezTo>
                  <a:cubicBezTo>
                    <a:pt x="2249" y="2090"/>
                    <a:pt x="1710" y="2692"/>
                    <a:pt x="1330" y="2692"/>
                  </a:cubicBezTo>
                  <a:cubicBezTo>
                    <a:pt x="855" y="2692"/>
                    <a:pt x="380" y="2027"/>
                    <a:pt x="380" y="1393"/>
                  </a:cubicBezTo>
                  <a:cubicBezTo>
                    <a:pt x="380" y="823"/>
                    <a:pt x="760" y="412"/>
                    <a:pt x="1330" y="412"/>
                  </a:cubicBezTo>
                  <a:close/>
                  <a:moveTo>
                    <a:pt x="1330" y="0"/>
                  </a:moveTo>
                  <a:cubicBezTo>
                    <a:pt x="538" y="0"/>
                    <a:pt x="0" y="602"/>
                    <a:pt x="0" y="1393"/>
                  </a:cubicBezTo>
                  <a:cubicBezTo>
                    <a:pt x="0" y="2280"/>
                    <a:pt x="633" y="3104"/>
                    <a:pt x="1330" y="3104"/>
                  </a:cubicBezTo>
                  <a:cubicBezTo>
                    <a:pt x="1995" y="3104"/>
                    <a:pt x="2660" y="2248"/>
                    <a:pt x="2660" y="1393"/>
                  </a:cubicBezTo>
                  <a:cubicBezTo>
                    <a:pt x="2660" y="602"/>
                    <a:pt x="2090" y="0"/>
                    <a:pt x="13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7" name="Google Shape;4527;p39"/>
            <p:cNvSpPr/>
            <p:nvPr/>
          </p:nvSpPr>
          <p:spPr>
            <a:xfrm>
              <a:off x="5174533" y="3401381"/>
              <a:ext cx="51818" cy="81175"/>
            </a:xfrm>
            <a:custGeom>
              <a:avLst/>
              <a:gdLst/>
              <a:ahLst/>
              <a:cxnLst/>
              <a:rect l="l" t="t" r="r" b="b"/>
              <a:pathLst>
                <a:path w="1585" h="2483" extrusionOk="0">
                  <a:moveTo>
                    <a:pt x="1352" y="1"/>
                  </a:moveTo>
                  <a:cubicBezTo>
                    <a:pt x="1326" y="1"/>
                    <a:pt x="1298" y="5"/>
                    <a:pt x="1268" y="12"/>
                  </a:cubicBezTo>
                  <a:cubicBezTo>
                    <a:pt x="1046" y="107"/>
                    <a:pt x="824" y="234"/>
                    <a:pt x="603" y="392"/>
                  </a:cubicBezTo>
                  <a:cubicBezTo>
                    <a:pt x="191" y="709"/>
                    <a:pt x="1" y="1279"/>
                    <a:pt x="128" y="1786"/>
                  </a:cubicBezTo>
                  <a:lnTo>
                    <a:pt x="128" y="1849"/>
                  </a:lnTo>
                  <a:cubicBezTo>
                    <a:pt x="159" y="2039"/>
                    <a:pt x="254" y="2229"/>
                    <a:pt x="413" y="2387"/>
                  </a:cubicBezTo>
                  <a:cubicBezTo>
                    <a:pt x="444" y="2451"/>
                    <a:pt x="508" y="2482"/>
                    <a:pt x="571" y="2482"/>
                  </a:cubicBezTo>
                  <a:cubicBezTo>
                    <a:pt x="698" y="2482"/>
                    <a:pt x="761" y="2387"/>
                    <a:pt x="761" y="2292"/>
                  </a:cubicBezTo>
                  <a:cubicBezTo>
                    <a:pt x="761" y="2229"/>
                    <a:pt x="761" y="2197"/>
                    <a:pt x="729" y="2166"/>
                  </a:cubicBezTo>
                  <a:cubicBezTo>
                    <a:pt x="634" y="2039"/>
                    <a:pt x="539" y="1912"/>
                    <a:pt x="508" y="1754"/>
                  </a:cubicBezTo>
                  <a:lnTo>
                    <a:pt x="508" y="1691"/>
                  </a:lnTo>
                  <a:cubicBezTo>
                    <a:pt x="413" y="1342"/>
                    <a:pt x="539" y="931"/>
                    <a:pt x="856" y="709"/>
                  </a:cubicBezTo>
                  <a:cubicBezTo>
                    <a:pt x="1046" y="582"/>
                    <a:pt x="1236" y="456"/>
                    <a:pt x="1426" y="392"/>
                  </a:cubicBezTo>
                  <a:cubicBezTo>
                    <a:pt x="1521" y="361"/>
                    <a:pt x="1584" y="234"/>
                    <a:pt x="1553" y="139"/>
                  </a:cubicBezTo>
                  <a:cubicBezTo>
                    <a:pt x="1504" y="42"/>
                    <a:pt x="1437" y="1"/>
                    <a:pt x="13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8" name="Google Shape;4528;p39"/>
            <p:cNvSpPr/>
            <p:nvPr/>
          </p:nvSpPr>
          <p:spPr>
            <a:xfrm>
              <a:off x="5265647" y="3400531"/>
              <a:ext cx="52831" cy="82025"/>
            </a:xfrm>
            <a:custGeom>
              <a:avLst/>
              <a:gdLst/>
              <a:ahLst/>
              <a:cxnLst/>
              <a:rect l="l" t="t" r="r" b="b"/>
              <a:pathLst>
                <a:path w="1616" h="2509" extrusionOk="0">
                  <a:moveTo>
                    <a:pt x="235" y="0"/>
                  </a:moveTo>
                  <a:cubicBezTo>
                    <a:pt x="120" y="0"/>
                    <a:pt x="1" y="86"/>
                    <a:pt x="1" y="197"/>
                  </a:cubicBezTo>
                  <a:cubicBezTo>
                    <a:pt x="1" y="292"/>
                    <a:pt x="64" y="387"/>
                    <a:pt x="128" y="418"/>
                  </a:cubicBezTo>
                  <a:cubicBezTo>
                    <a:pt x="349" y="482"/>
                    <a:pt x="539" y="608"/>
                    <a:pt x="698" y="735"/>
                  </a:cubicBezTo>
                  <a:lnTo>
                    <a:pt x="793" y="798"/>
                  </a:lnTo>
                  <a:cubicBezTo>
                    <a:pt x="1046" y="988"/>
                    <a:pt x="1173" y="1337"/>
                    <a:pt x="1141" y="1653"/>
                  </a:cubicBezTo>
                  <a:cubicBezTo>
                    <a:pt x="1141" y="1843"/>
                    <a:pt x="1046" y="2002"/>
                    <a:pt x="919" y="2160"/>
                  </a:cubicBezTo>
                  <a:cubicBezTo>
                    <a:pt x="856" y="2255"/>
                    <a:pt x="888" y="2382"/>
                    <a:pt x="951" y="2445"/>
                  </a:cubicBezTo>
                  <a:cubicBezTo>
                    <a:pt x="1014" y="2477"/>
                    <a:pt x="1046" y="2508"/>
                    <a:pt x="1078" y="2508"/>
                  </a:cubicBezTo>
                  <a:cubicBezTo>
                    <a:pt x="1141" y="2508"/>
                    <a:pt x="1204" y="2477"/>
                    <a:pt x="1236" y="2413"/>
                  </a:cubicBezTo>
                  <a:cubicBezTo>
                    <a:pt x="1426" y="2223"/>
                    <a:pt x="1521" y="1970"/>
                    <a:pt x="1553" y="1717"/>
                  </a:cubicBezTo>
                  <a:cubicBezTo>
                    <a:pt x="1616" y="1242"/>
                    <a:pt x="1426" y="767"/>
                    <a:pt x="1046" y="482"/>
                  </a:cubicBezTo>
                  <a:lnTo>
                    <a:pt x="951" y="418"/>
                  </a:lnTo>
                  <a:cubicBezTo>
                    <a:pt x="761" y="228"/>
                    <a:pt x="539" y="101"/>
                    <a:pt x="286" y="6"/>
                  </a:cubicBezTo>
                  <a:cubicBezTo>
                    <a:pt x="269" y="2"/>
                    <a:pt x="252" y="0"/>
                    <a:pt x="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29" name="Google Shape;4529;p39"/>
          <p:cNvGrpSpPr/>
          <p:nvPr/>
        </p:nvGrpSpPr>
        <p:grpSpPr>
          <a:xfrm>
            <a:off x="1992795" y="2804383"/>
            <a:ext cx="1071595" cy="1168920"/>
            <a:chOff x="2010553" y="2804383"/>
            <a:chExt cx="1071595" cy="1168920"/>
          </a:xfrm>
        </p:grpSpPr>
        <p:sp>
          <p:nvSpPr>
            <p:cNvPr id="4530" name="Google Shape;4530;p39"/>
            <p:cNvSpPr/>
            <p:nvPr/>
          </p:nvSpPr>
          <p:spPr>
            <a:xfrm>
              <a:off x="2041611" y="3404879"/>
              <a:ext cx="1008466" cy="568424"/>
            </a:xfrm>
            <a:custGeom>
              <a:avLst/>
              <a:gdLst/>
              <a:ahLst/>
              <a:cxnLst/>
              <a:rect l="l" t="t" r="r" b="b"/>
              <a:pathLst>
                <a:path w="30847" h="17387" extrusionOk="0">
                  <a:moveTo>
                    <a:pt x="0" y="0"/>
                  </a:moveTo>
                  <a:lnTo>
                    <a:pt x="0" y="7474"/>
                  </a:lnTo>
                  <a:cubicBezTo>
                    <a:pt x="0" y="7854"/>
                    <a:pt x="127" y="8297"/>
                    <a:pt x="349" y="8677"/>
                  </a:cubicBezTo>
                  <a:cubicBezTo>
                    <a:pt x="602" y="9089"/>
                    <a:pt x="887" y="9406"/>
                    <a:pt x="1235" y="9596"/>
                  </a:cubicBezTo>
                  <a:lnTo>
                    <a:pt x="14220" y="17101"/>
                  </a:lnTo>
                  <a:cubicBezTo>
                    <a:pt x="14536" y="17291"/>
                    <a:pt x="14980" y="17386"/>
                    <a:pt x="15423" y="17386"/>
                  </a:cubicBezTo>
                  <a:cubicBezTo>
                    <a:pt x="15898" y="17386"/>
                    <a:pt x="16310" y="17291"/>
                    <a:pt x="16658" y="17101"/>
                  </a:cubicBezTo>
                  <a:lnTo>
                    <a:pt x="29643" y="9596"/>
                  </a:lnTo>
                  <a:cubicBezTo>
                    <a:pt x="29959" y="9406"/>
                    <a:pt x="30276" y="9089"/>
                    <a:pt x="30498" y="8677"/>
                  </a:cubicBezTo>
                  <a:cubicBezTo>
                    <a:pt x="30719" y="8297"/>
                    <a:pt x="30846" y="7854"/>
                    <a:pt x="30846" y="7506"/>
                  </a:cubicBezTo>
                  <a:lnTo>
                    <a:pt x="30846" y="0"/>
                  </a:lnTo>
                  <a:lnTo>
                    <a:pt x="30466" y="0"/>
                  </a:lnTo>
                  <a:lnTo>
                    <a:pt x="30466" y="7506"/>
                  </a:lnTo>
                  <a:cubicBezTo>
                    <a:pt x="30466" y="7791"/>
                    <a:pt x="30371" y="8139"/>
                    <a:pt x="30149" y="8487"/>
                  </a:cubicBezTo>
                  <a:cubicBezTo>
                    <a:pt x="29959" y="8836"/>
                    <a:pt x="29706" y="9089"/>
                    <a:pt x="29453" y="9247"/>
                  </a:cubicBezTo>
                  <a:lnTo>
                    <a:pt x="16437" y="16753"/>
                  </a:lnTo>
                  <a:cubicBezTo>
                    <a:pt x="16183" y="16911"/>
                    <a:pt x="15803" y="17006"/>
                    <a:pt x="15423" y="17006"/>
                  </a:cubicBezTo>
                  <a:cubicBezTo>
                    <a:pt x="15043" y="17006"/>
                    <a:pt x="14695" y="16911"/>
                    <a:pt x="14410" y="16753"/>
                  </a:cubicBezTo>
                  <a:lnTo>
                    <a:pt x="1425" y="9247"/>
                  </a:lnTo>
                  <a:cubicBezTo>
                    <a:pt x="1140" y="9089"/>
                    <a:pt x="887" y="8836"/>
                    <a:pt x="697" y="8487"/>
                  </a:cubicBezTo>
                  <a:cubicBezTo>
                    <a:pt x="507" y="8171"/>
                    <a:pt x="380" y="7791"/>
                    <a:pt x="380" y="7506"/>
                  </a:cubicBezTo>
                  <a:lnTo>
                    <a:pt x="38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1" name="Google Shape;4531;p39"/>
            <p:cNvSpPr/>
            <p:nvPr/>
          </p:nvSpPr>
          <p:spPr>
            <a:xfrm>
              <a:off x="2010553" y="2804383"/>
              <a:ext cx="1071595" cy="600529"/>
            </a:xfrm>
            <a:custGeom>
              <a:avLst/>
              <a:gdLst/>
              <a:ahLst/>
              <a:cxnLst/>
              <a:rect l="l" t="t" r="r" b="b"/>
              <a:pathLst>
                <a:path w="32778" h="18369" extrusionOk="0">
                  <a:moveTo>
                    <a:pt x="16373" y="0"/>
                  </a:moveTo>
                  <a:cubicBezTo>
                    <a:pt x="15771" y="0"/>
                    <a:pt x="15170" y="127"/>
                    <a:pt x="14695" y="412"/>
                  </a:cubicBezTo>
                  <a:lnTo>
                    <a:pt x="1679" y="7917"/>
                  </a:lnTo>
                  <a:cubicBezTo>
                    <a:pt x="1204" y="8202"/>
                    <a:pt x="792" y="8646"/>
                    <a:pt x="475" y="9184"/>
                  </a:cubicBezTo>
                  <a:cubicBezTo>
                    <a:pt x="159" y="9723"/>
                    <a:pt x="0" y="10293"/>
                    <a:pt x="0" y="10863"/>
                  </a:cubicBezTo>
                  <a:lnTo>
                    <a:pt x="0" y="18368"/>
                  </a:lnTo>
                  <a:lnTo>
                    <a:pt x="2312" y="18368"/>
                  </a:lnTo>
                  <a:lnTo>
                    <a:pt x="2312" y="10863"/>
                  </a:lnTo>
                  <a:cubicBezTo>
                    <a:pt x="2312" y="10736"/>
                    <a:pt x="2344" y="10546"/>
                    <a:pt x="2470" y="10324"/>
                  </a:cubicBezTo>
                  <a:cubicBezTo>
                    <a:pt x="2597" y="10103"/>
                    <a:pt x="2755" y="9976"/>
                    <a:pt x="2850" y="9913"/>
                  </a:cubicBezTo>
                  <a:lnTo>
                    <a:pt x="15835" y="2407"/>
                  </a:lnTo>
                  <a:cubicBezTo>
                    <a:pt x="15930" y="2375"/>
                    <a:pt x="16120" y="2312"/>
                    <a:pt x="16373" y="2312"/>
                  </a:cubicBezTo>
                  <a:cubicBezTo>
                    <a:pt x="16627" y="2312"/>
                    <a:pt x="16817" y="2375"/>
                    <a:pt x="16912" y="2407"/>
                  </a:cubicBezTo>
                  <a:lnTo>
                    <a:pt x="29928" y="9913"/>
                  </a:lnTo>
                  <a:cubicBezTo>
                    <a:pt x="30023" y="9976"/>
                    <a:pt x="30149" y="10103"/>
                    <a:pt x="30276" y="10324"/>
                  </a:cubicBezTo>
                  <a:cubicBezTo>
                    <a:pt x="30403" y="10546"/>
                    <a:pt x="30466" y="10736"/>
                    <a:pt x="30466" y="10863"/>
                  </a:cubicBezTo>
                  <a:lnTo>
                    <a:pt x="30466" y="18368"/>
                  </a:lnTo>
                  <a:lnTo>
                    <a:pt x="32778" y="18368"/>
                  </a:lnTo>
                  <a:lnTo>
                    <a:pt x="32778" y="10863"/>
                  </a:lnTo>
                  <a:cubicBezTo>
                    <a:pt x="32778" y="10293"/>
                    <a:pt x="32588" y="9723"/>
                    <a:pt x="32271" y="9184"/>
                  </a:cubicBezTo>
                  <a:cubicBezTo>
                    <a:pt x="31986" y="8646"/>
                    <a:pt x="31543" y="8202"/>
                    <a:pt x="31068" y="7917"/>
                  </a:cubicBezTo>
                  <a:lnTo>
                    <a:pt x="18083" y="412"/>
                  </a:lnTo>
                  <a:cubicBezTo>
                    <a:pt x="17608" y="159"/>
                    <a:pt x="17007" y="0"/>
                    <a:pt x="16373" y="0"/>
                  </a:cubicBezTo>
                  <a:close/>
                </a:path>
              </a:pathLst>
            </a:custGeom>
            <a:solidFill>
              <a:schemeClr val="accent2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32" name="Google Shape;4532;p39"/>
            <p:cNvSpPr/>
            <p:nvPr/>
          </p:nvSpPr>
          <p:spPr>
            <a:xfrm>
              <a:off x="2149267" y="2962255"/>
              <a:ext cx="794166" cy="884724"/>
            </a:xfrm>
            <a:custGeom>
              <a:avLst/>
              <a:gdLst/>
              <a:ahLst/>
              <a:cxnLst/>
              <a:rect l="l" t="t" r="r" b="b"/>
              <a:pathLst>
                <a:path w="24292" h="27062" extrusionOk="0">
                  <a:moveTo>
                    <a:pt x="12134" y="1"/>
                  </a:moveTo>
                  <a:cubicBezTo>
                    <a:pt x="11623" y="1"/>
                    <a:pt x="11117" y="112"/>
                    <a:pt x="10737" y="333"/>
                  </a:cubicBezTo>
                  <a:lnTo>
                    <a:pt x="1426" y="5685"/>
                  </a:lnTo>
                  <a:cubicBezTo>
                    <a:pt x="634" y="6160"/>
                    <a:pt x="1" y="7237"/>
                    <a:pt x="1" y="8155"/>
                  </a:cubicBezTo>
                  <a:lnTo>
                    <a:pt x="1" y="18891"/>
                  </a:lnTo>
                  <a:cubicBezTo>
                    <a:pt x="1" y="19810"/>
                    <a:pt x="634" y="20886"/>
                    <a:pt x="1426" y="21361"/>
                  </a:cubicBezTo>
                  <a:lnTo>
                    <a:pt x="7316" y="24750"/>
                  </a:lnTo>
                  <a:lnTo>
                    <a:pt x="10705" y="26713"/>
                  </a:lnTo>
                  <a:cubicBezTo>
                    <a:pt x="11022" y="26903"/>
                    <a:pt x="11370" y="26998"/>
                    <a:pt x="11750" y="27030"/>
                  </a:cubicBezTo>
                  <a:cubicBezTo>
                    <a:pt x="11890" y="27051"/>
                    <a:pt x="12032" y="27061"/>
                    <a:pt x="12173" y="27061"/>
                  </a:cubicBezTo>
                  <a:cubicBezTo>
                    <a:pt x="12670" y="27061"/>
                    <a:pt x="13161" y="26935"/>
                    <a:pt x="13555" y="26713"/>
                  </a:cubicBezTo>
                  <a:lnTo>
                    <a:pt x="22866" y="21361"/>
                  </a:lnTo>
                  <a:cubicBezTo>
                    <a:pt x="23658" y="20886"/>
                    <a:pt x="24291" y="19810"/>
                    <a:pt x="24291" y="18891"/>
                  </a:cubicBezTo>
                  <a:lnTo>
                    <a:pt x="24291" y="8155"/>
                  </a:lnTo>
                  <a:cubicBezTo>
                    <a:pt x="24291" y="7237"/>
                    <a:pt x="23658" y="6160"/>
                    <a:pt x="22866" y="5685"/>
                  </a:cubicBezTo>
                  <a:lnTo>
                    <a:pt x="13555" y="333"/>
                  </a:lnTo>
                  <a:cubicBezTo>
                    <a:pt x="13159" y="112"/>
                    <a:pt x="12645" y="1"/>
                    <a:pt x="12134" y="1"/>
                  </a:cubicBezTo>
                  <a:close/>
                </a:path>
              </a:pathLst>
            </a:custGeom>
            <a:solidFill>
              <a:schemeClr val="accent2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33" name="Google Shape;4533;p39"/>
            <p:cNvSpPr/>
            <p:nvPr/>
          </p:nvSpPr>
          <p:spPr>
            <a:xfrm>
              <a:off x="2308708" y="3241253"/>
              <a:ext cx="452497" cy="217471"/>
            </a:xfrm>
            <a:custGeom>
              <a:avLst/>
              <a:gdLst/>
              <a:ahLst/>
              <a:cxnLst/>
              <a:rect l="l" t="t" r="r" b="b"/>
              <a:pathLst>
                <a:path w="13841" h="6652" extrusionOk="0">
                  <a:moveTo>
                    <a:pt x="13583" y="0"/>
                  </a:moveTo>
                  <a:cubicBezTo>
                    <a:pt x="13509" y="0"/>
                    <a:pt x="13449" y="35"/>
                    <a:pt x="13429" y="96"/>
                  </a:cubicBezTo>
                  <a:lnTo>
                    <a:pt x="11338" y="3992"/>
                  </a:lnTo>
                  <a:lnTo>
                    <a:pt x="10262" y="3517"/>
                  </a:lnTo>
                  <a:cubicBezTo>
                    <a:pt x="10198" y="3517"/>
                    <a:pt x="10135" y="3517"/>
                    <a:pt x="10072" y="3548"/>
                  </a:cubicBezTo>
                  <a:lnTo>
                    <a:pt x="8362" y="4625"/>
                  </a:lnTo>
                  <a:lnTo>
                    <a:pt x="7285" y="3200"/>
                  </a:lnTo>
                  <a:cubicBezTo>
                    <a:pt x="7262" y="3154"/>
                    <a:pt x="7222" y="3124"/>
                    <a:pt x="7164" y="3124"/>
                  </a:cubicBezTo>
                  <a:cubicBezTo>
                    <a:pt x="7143" y="3124"/>
                    <a:pt x="7120" y="3128"/>
                    <a:pt x="7095" y="3137"/>
                  </a:cubicBezTo>
                  <a:cubicBezTo>
                    <a:pt x="7032" y="3137"/>
                    <a:pt x="6968" y="3168"/>
                    <a:pt x="6936" y="3232"/>
                  </a:cubicBezTo>
                  <a:lnTo>
                    <a:pt x="5511" y="6240"/>
                  </a:lnTo>
                  <a:lnTo>
                    <a:pt x="191" y="6240"/>
                  </a:lnTo>
                  <a:cubicBezTo>
                    <a:pt x="96" y="6240"/>
                    <a:pt x="1" y="6335"/>
                    <a:pt x="1" y="6462"/>
                  </a:cubicBezTo>
                  <a:cubicBezTo>
                    <a:pt x="1" y="6557"/>
                    <a:pt x="96" y="6652"/>
                    <a:pt x="191" y="6652"/>
                  </a:cubicBezTo>
                  <a:lnTo>
                    <a:pt x="5638" y="6652"/>
                  </a:lnTo>
                  <a:cubicBezTo>
                    <a:pt x="5701" y="6652"/>
                    <a:pt x="5796" y="6620"/>
                    <a:pt x="5828" y="6525"/>
                  </a:cubicBezTo>
                  <a:lnTo>
                    <a:pt x="7158" y="3707"/>
                  </a:lnTo>
                  <a:lnTo>
                    <a:pt x="8140" y="5005"/>
                  </a:lnTo>
                  <a:cubicBezTo>
                    <a:pt x="8181" y="5067"/>
                    <a:pt x="8248" y="5101"/>
                    <a:pt x="8308" y="5101"/>
                  </a:cubicBezTo>
                  <a:cubicBezTo>
                    <a:pt x="8340" y="5101"/>
                    <a:pt x="8371" y="5091"/>
                    <a:pt x="8393" y="5069"/>
                  </a:cubicBezTo>
                  <a:lnTo>
                    <a:pt x="10198" y="3960"/>
                  </a:lnTo>
                  <a:lnTo>
                    <a:pt x="11338" y="4435"/>
                  </a:lnTo>
                  <a:cubicBezTo>
                    <a:pt x="11362" y="4443"/>
                    <a:pt x="11388" y="4447"/>
                    <a:pt x="11414" y="4447"/>
                  </a:cubicBezTo>
                  <a:cubicBezTo>
                    <a:pt x="11491" y="4447"/>
                    <a:pt x="11568" y="4411"/>
                    <a:pt x="11592" y="4340"/>
                  </a:cubicBezTo>
                  <a:lnTo>
                    <a:pt x="13777" y="287"/>
                  </a:lnTo>
                  <a:cubicBezTo>
                    <a:pt x="13840" y="191"/>
                    <a:pt x="13809" y="65"/>
                    <a:pt x="13714" y="33"/>
                  </a:cubicBezTo>
                  <a:cubicBezTo>
                    <a:pt x="13669" y="11"/>
                    <a:pt x="13624" y="0"/>
                    <a:pt x="135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4" name="Google Shape;4534;p39"/>
            <p:cNvSpPr/>
            <p:nvPr/>
          </p:nvSpPr>
          <p:spPr>
            <a:xfrm>
              <a:off x="2305603" y="3214380"/>
              <a:ext cx="480449" cy="311658"/>
            </a:xfrm>
            <a:custGeom>
              <a:avLst/>
              <a:gdLst/>
              <a:ahLst/>
              <a:cxnLst/>
              <a:rect l="l" t="t" r="r" b="b"/>
              <a:pathLst>
                <a:path w="14696" h="9533" extrusionOk="0">
                  <a:moveTo>
                    <a:pt x="14315" y="380"/>
                  </a:moveTo>
                  <a:lnTo>
                    <a:pt x="14315" y="9121"/>
                  </a:lnTo>
                  <a:lnTo>
                    <a:pt x="413" y="9152"/>
                  </a:lnTo>
                  <a:lnTo>
                    <a:pt x="413" y="412"/>
                  </a:lnTo>
                  <a:lnTo>
                    <a:pt x="14315" y="380"/>
                  </a:lnTo>
                  <a:close/>
                  <a:moveTo>
                    <a:pt x="413" y="0"/>
                  </a:moveTo>
                  <a:cubicBezTo>
                    <a:pt x="191" y="0"/>
                    <a:pt x="1" y="158"/>
                    <a:pt x="1" y="380"/>
                  </a:cubicBezTo>
                  <a:lnTo>
                    <a:pt x="1" y="9121"/>
                  </a:lnTo>
                  <a:cubicBezTo>
                    <a:pt x="1" y="9374"/>
                    <a:pt x="191" y="9532"/>
                    <a:pt x="413" y="9532"/>
                  </a:cubicBezTo>
                  <a:lnTo>
                    <a:pt x="14315" y="9532"/>
                  </a:lnTo>
                  <a:cubicBezTo>
                    <a:pt x="14537" y="9532"/>
                    <a:pt x="14695" y="9374"/>
                    <a:pt x="14695" y="9121"/>
                  </a:cubicBezTo>
                  <a:lnTo>
                    <a:pt x="14695" y="380"/>
                  </a:lnTo>
                  <a:cubicBezTo>
                    <a:pt x="14695" y="158"/>
                    <a:pt x="14537" y="0"/>
                    <a:pt x="142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5" name="Google Shape;4535;p39"/>
            <p:cNvSpPr/>
            <p:nvPr/>
          </p:nvSpPr>
          <p:spPr>
            <a:xfrm>
              <a:off x="2539616" y="3493247"/>
              <a:ext cx="13469" cy="13110"/>
            </a:xfrm>
            <a:custGeom>
              <a:avLst/>
              <a:gdLst/>
              <a:ahLst/>
              <a:cxnLst/>
              <a:rect l="l" t="t" r="r" b="b"/>
              <a:pathLst>
                <a:path w="412" h="401" extrusionOk="0">
                  <a:moveTo>
                    <a:pt x="201" y="1"/>
                  </a:moveTo>
                  <a:cubicBezTo>
                    <a:pt x="98" y="1"/>
                    <a:pt x="0" y="86"/>
                    <a:pt x="0" y="211"/>
                  </a:cubicBezTo>
                  <a:cubicBezTo>
                    <a:pt x="0" y="306"/>
                    <a:pt x="64" y="369"/>
                    <a:pt x="159" y="401"/>
                  </a:cubicBezTo>
                  <a:lnTo>
                    <a:pt x="190" y="401"/>
                  </a:lnTo>
                  <a:cubicBezTo>
                    <a:pt x="254" y="401"/>
                    <a:pt x="317" y="401"/>
                    <a:pt x="349" y="369"/>
                  </a:cubicBezTo>
                  <a:cubicBezTo>
                    <a:pt x="380" y="306"/>
                    <a:pt x="412" y="274"/>
                    <a:pt x="412" y="211"/>
                  </a:cubicBezTo>
                  <a:cubicBezTo>
                    <a:pt x="412" y="147"/>
                    <a:pt x="349" y="52"/>
                    <a:pt x="285" y="21"/>
                  </a:cubicBezTo>
                  <a:cubicBezTo>
                    <a:pt x="258" y="7"/>
                    <a:pt x="230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6" name="Google Shape;4536;p39"/>
            <p:cNvSpPr/>
            <p:nvPr/>
          </p:nvSpPr>
          <p:spPr>
            <a:xfrm>
              <a:off x="2308708" y="3474220"/>
              <a:ext cx="475284" cy="13502"/>
            </a:xfrm>
            <a:custGeom>
              <a:avLst/>
              <a:gdLst/>
              <a:ahLst/>
              <a:cxnLst/>
              <a:rect l="l" t="t" r="r" b="b"/>
              <a:pathLst>
                <a:path w="14538" h="413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318"/>
                    <a:pt x="96" y="413"/>
                    <a:pt x="191" y="413"/>
                  </a:cubicBezTo>
                  <a:lnTo>
                    <a:pt x="14315" y="413"/>
                  </a:lnTo>
                  <a:cubicBezTo>
                    <a:pt x="14442" y="413"/>
                    <a:pt x="14537" y="318"/>
                    <a:pt x="14537" y="191"/>
                  </a:cubicBezTo>
                  <a:cubicBezTo>
                    <a:pt x="14537" y="96"/>
                    <a:pt x="14442" y="1"/>
                    <a:pt x="143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7" name="Google Shape;4537;p39"/>
            <p:cNvSpPr/>
            <p:nvPr/>
          </p:nvSpPr>
          <p:spPr>
            <a:xfrm>
              <a:off x="2572733" y="3514627"/>
              <a:ext cx="13502" cy="46620"/>
            </a:xfrm>
            <a:custGeom>
              <a:avLst/>
              <a:gdLst/>
              <a:ahLst/>
              <a:cxnLst/>
              <a:rect l="l" t="t" r="r" b="b"/>
              <a:pathLst>
                <a:path w="413" h="1426" extrusionOk="0">
                  <a:moveTo>
                    <a:pt x="222" y="0"/>
                  </a:moveTo>
                  <a:cubicBezTo>
                    <a:pt x="96" y="0"/>
                    <a:pt x="1" y="95"/>
                    <a:pt x="1" y="222"/>
                  </a:cubicBezTo>
                  <a:lnTo>
                    <a:pt x="1" y="1235"/>
                  </a:lnTo>
                  <a:cubicBezTo>
                    <a:pt x="1" y="1330"/>
                    <a:pt x="96" y="1425"/>
                    <a:pt x="222" y="1425"/>
                  </a:cubicBezTo>
                  <a:cubicBezTo>
                    <a:pt x="317" y="1425"/>
                    <a:pt x="412" y="1362"/>
                    <a:pt x="412" y="1235"/>
                  </a:cubicBezTo>
                  <a:lnTo>
                    <a:pt x="412" y="222"/>
                  </a:lnTo>
                  <a:cubicBezTo>
                    <a:pt x="412" y="95"/>
                    <a:pt x="317" y="0"/>
                    <a:pt x="2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8" name="Google Shape;4538;p39"/>
            <p:cNvSpPr/>
            <p:nvPr/>
          </p:nvSpPr>
          <p:spPr>
            <a:xfrm>
              <a:off x="2506465" y="3514627"/>
              <a:ext cx="13502" cy="46620"/>
            </a:xfrm>
            <a:custGeom>
              <a:avLst/>
              <a:gdLst/>
              <a:ahLst/>
              <a:cxnLst/>
              <a:rect l="l" t="t" r="r" b="b"/>
              <a:pathLst>
                <a:path w="413" h="1426" extrusionOk="0">
                  <a:moveTo>
                    <a:pt x="191" y="0"/>
                  </a:moveTo>
                  <a:cubicBezTo>
                    <a:pt x="96" y="0"/>
                    <a:pt x="1" y="95"/>
                    <a:pt x="1" y="222"/>
                  </a:cubicBezTo>
                  <a:lnTo>
                    <a:pt x="1" y="1235"/>
                  </a:lnTo>
                  <a:cubicBezTo>
                    <a:pt x="1" y="1330"/>
                    <a:pt x="96" y="1425"/>
                    <a:pt x="191" y="1425"/>
                  </a:cubicBezTo>
                  <a:cubicBezTo>
                    <a:pt x="317" y="1425"/>
                    <a:pt x="412" y="1362"/>
                    <a:pt x="412" y="1235"/>
                  </a:cubicBezTo>
                  <a:lnTo>
                    <a:pt x="412" y="222"/>
                  </a:lnTo>
                  <a:cubicBezTo>
                    <a:pt x="412" y="95"/>
                    <a:pt x="317" y="0"/>
                    <a:pt x="1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9" name="Google Shape;4539;p39"/>
            <p:cNvSpPr/>
            <p:nvPr/>
          </p:nvSpPr>
          <p:spPr>
            <a:xfrm>
              <a:off x="2419503" y="3549805"/>
              <a:ext cx="253694" cy="13502"/>
            </a:xfrm>
            <a:custGeom>
              <a:avLst/>
              <a:gdLst/>
              <a:ahLst/>
              <a:cxnLst/>
              <a:rect l="l" t="t" r="r" b="b"/>
              <a:pathLst>
                <a:path w="7760" h="413" extrusionOk="0">
                  <a:moveTo>
                    <a:pt x="191" y="1"/>
                  </a:moveTo>
                  <a:cubicBezTo>
                    <a:pt x="64" y="1"/>
                    <a:pt x="1" y="96"/>
                    <a:pt x="1" y="222"/>
                  </a:cubicBezTo>
                  <a:cubicBezTo>
                    <a:pt x="1" y="318"/>
                    <a:pt x="96" y="413"/>
                    <a:pt x="191" y="413"/>
                  </a:cubicBezTo>
                  <a:lnTo>
                    <a:pt x="7538" y="413"/>
                  </a:lnTo>
                  <a:cubicBezTo>
                    <a:pt x="7664" y="413"/>
                    <a:pt x="7759" y="318"/>
                    <a:pt x="7759" y="222"/>
                  </a:cubicBezTo>
                  <a:cubicBezTo>
                    <a:pt x="7759" y="96"/>
                    <a:pt x="7664" y="1"/>
                    <a:pt x="75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0" name="Google Shape;4540;p39"/>
            <p:cNvSpPr/>
            <p:nvPr/>
          </p:nvSpPr>
          <p:spPr>
            <a:xfrm>
              <a:off x="2364645" y="3259037"/>
              <a:ext cx="141853" cy="139662"/>
            </a:xfrm>
            <a:custGeom>
              <a:avLst/>
              <a:gdLst/>
              <a:ahLst/>
              <a:cxnLst/>
              <a:rect l="l" t="t" r="r" b="b"/>
              <a:pathLst>
                <a:path w="4339" h="4272" extrusionOk="0">
                  <a:moveTo>
                    <a:pt x="2136" y="0"/>
                  </a:moveTo>
                  <a:cubicBezTo>
                    <a:pt x="2025" y="0"/>
                    <a:pt x="1915" y="9"/>
                    <a:pt x="1805" y="28"/>
                  </a:cubicBezTo>
                  <a:cubicBezTo>
                    <a:pt x="1710" y="28"/>
                    <a:pt x="1615" y="154"/>
                    <a:pt x="1647" y="249"/>
                  </a:cubicBezTo>
                  <a:cubicBezTo>
                    <a:pt x="1679" y="376"/>
                    <a:pt x="1774" y="439"/>
                    <a:pt x="1869" y="439"/>
                  </a:cubicBezTo>
                  <a:cubicBezTo>
                    <a:pt x="1974" y="418"/>
                    <a:pt x="2079" y="408"/>
                    <a:pt x="2183" y="408"/>
                  </a:cubicBezTo>
                  <a:cubicBezTo>
                    <a:pt x="2548" y="408"/>
                    <a:pt x="2896" y="534"/>
                    <a:pt x="3167" y="756"/>
                  </a:cubicBezTo>
                  <a:cubicBezTo>
                    <a:pt x="3547" y="1041"/>
                    <a:pt x="3800" y="1421"/>
                    <a:pt x="3864" y="1896"/>
                  </a:cubicBezTo>
                  <a:cubicBezTo>
                    <a:pt x="3927" y="2339"/>
                    <a:pt x="3800" y="2814"/>
                    <a:pt x="3515" y="3163"/>
                  </a:cubicBezTo>
                  <a:cubicBezTo>
                    <a:pt x="3177" y="3615"/>
                    <a:pt x="2659" y="3854"/>
                    <a:pt x="2135" y="3854"/>
                  </a:cubicBezTo>
                  <a:cubicBezTo>
                    <a:pt x="1777" y="3854"/>
                    <a:pt x="1417" y="3742"/>
                    <a:pt x="1109" y="3511"/>
                  </a:cubicBezTo>
                  <a:cubicBezTo>
                    <a:pt x="728" y="3226"/>
                    <a:pt x="475" y="2814"/>
                    <a:pt x="412" y="2339"/>
                  </a:cubicBezTo>
                  <a:cubicBezTo>
                    <a:pt x="412" y="2257"/>
                    <a:pt x="341" y="2175"/>
                    <a:pt x="239" y="2175"/>
                  </a:cubicBezTo>
                  <a:cubicBezTo>
                    <a:pt x="223" y="2175"/>
                    <a:pt x="207" y="2177"/>
                    <a:pt x="190" y="2181"/>
                  </a:cubicBezTo>
                  <a:cubicBezTo>
                    <a:pt x="63" y="2181"/>
                    <a:pt x="0" y="2276"/>
                    <a:pt x="0" y="2403"/>
                  </a:cubicBezTo>
                  <a:cubicBezTo>
                    <a:pt x="95" y="2973"/>
                    <a:pt x="380" y="3479"/>
                    <a:pt x="855" y="3828"/>
                  </a:cubicBezTo>
                  <a:cubicBezTo>
                    <a:pt x="1235" y="4144"/>
                    <a:pt x="1679" y="4271"/>
                    <a:pt x="2122" y="4271"/>
                  </a:cubicBezTo>
                  <a:cubicBezTo>
                    <a:pt x="2787" y="4271"/>
                    <a:pt x="3420" y="3986"/>
                    <a:pt x="3832" y="3416"/>
                  </a:cubicBezTo>
                  <a:cubicBezTo>
                    <a:pt x="4180" y="2973"/>
                    <a:pt x="4339" y="2403"/>
                    <a:pt x="4244" y="1833"/>
                  </a:cubicBezTo>
                  <a:cubicBezTo>
                    <a:pt x="4180" y="1263"/>
                    <a:pt x="3895" y="788"/>
                    <a:pt x="3420" y="439"/>
                  </a:cubicBezTo>
                  <a:cubicBezTo>
                    <a:pt x="3062" y="158"/>
                    <a:pt x="2601" y="0"/>
                    <a:pt x="21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1" name="Google Shape;4541;p39"/>
            <p:cNvSpPr/>
            <p:nvPr/>
          </p:nvSpPr>
          <p:spPr>
            <a:xfrm>
              <a:off x="2346011" y="3244195"/>
              <a:ext cx="90101" cy="95495"/>
            </a:xfrm>
            <a:custGeom>
              <a:avLst/>
              <a:gdLst/>
              <a:ahLst/>
              <a:cxnLst/>
              <a:rect l="l" t="t" r="r" b="b"/>
              <a:pathLst>
                <a:path w="2756" h="2921" extrusionOk="0">
                  <a:moveTo>
                    <a:pt x="2027" y="450"/>
                  </a:moveTo>
                  <a:lnTo>
                    <a:pt x="2312" y="2287"/>
                  </a:lnTo>
                  <a:lnTo>
                    <a:pt x="443" y="2508"/>
                  </a:lnTo>
                  <a:cubicBezTo>
                    <a:pt x="443" y="2033"/>
                    <a:pt x="602" y="1590"/>
                    <a:pt x="887" y="1210"/>
                  </a:cubicBezTo>
                  <a:cubicBezTo>
                    <a:pt x="1172" y="830"/>
                    <a:pt x="1552" y="545"/>
                    <a:pt x="2027" y="450"/>
                  </a:cubicBezTo>
                  <a:close/>
                  <a:moveTo>
                    <a:pt x="2193" y="0"/>
                  </a:moveTo>
                  <a:cubicBezTo>
                    <a:pt x="2180" y="0"/>
                    <a:pt x="2166" y="2"/>
                    <a:pt x="2154" y="6"/>
                  </a:cubicBezTo>
                  <a:cubicBezTo>
                    <a:pt x="1520" y="101"/>
                    <a:pt x="950" y="450"/>
                    <a:pt x="538" y="957"/>
                  </a:cubicBezTo>
                  <a:cubicBezTo>
                    <a:pt x="158" y="1463"/>
                    <a:pt x="0" y="2097"/>
                    <a:pt x="63" y="2762"/>
                  </a:cubicBezTo>
                  <a:cubicBezTo>
                    <a:pt x="95" y="2857"/>
                    <a:pt x="158" y="2920"/>
                    <a:pt x="285" y="2920"/>
                  </a:cubicBezTo>
                  <a:lnTo>
                    <a:pt x="2565" y="2667"/>
                  </a:lnTo>
                  <a:cubicBezTo>
                    <a:pt x="2629" y="2667"/>
                    <a:pt x="2692" y="2635"/>
                    <a:pt x="2724" y="2603"/>
                  </a:cubicBezTo>
                  <a:cubicBezTo>
                    <a:pt x="2755" y="2540"/>
                    <a:pt x="2755" y="2477"/>
                    <a:pt x="2755" y="2445"/>
                  </a:cubicBezTo>
                  <a:lnTo>
                    <a:pt x="2375" y="165"/>
                  </a:lnTo>
                  <a:cubicBezTo>
                    <a:pt x="2375" y="83"/>
                    <a:pt x="2280" y="0"/>
                    <a:pt x="21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42" name="Google Shape;4542;p39"/>
          <p:cNvGrpSpPr/>
          <p:nvPr/>
        </p:nvGrpSpPr>
        <p:grpSpPr>
          <a:xfrm>
            <a:off x="3355406" y="2835441"/>
            <a:ext cx="1071627" cy="1168920"/>
            <a:chOff x="3360622" y="2835441"/>
            <a:chExt cx="1071627" cy="1168920"/>
          </a:xfrm>
        </p:grpSpPr>
        <p:sp>
          <p:nvSpPr>
            <p:cNvPr id="4543" name="Google Shape;4543;p39"/>
            <p:cNvSpPr/>
            <p:nvPr/>
          </p:nvSpPr>
          <p:spPr>
            <a:xfrm>
              <a:off x="3392726" y="2835441"/>
              <a:ext cx="1008466" cy="569471"/>
            </a:xfrm>
            <a:custGeom>
              <a:avLst/>
              <a:gdLst/>
              <a:ahLst/>
              <a:cxnLst/>
              <a:rect l="l" t="t" r="r" b="b"/>
              <a:pathLst>
                <a:path w="30847" h="17419" extrusionOk="0">
                  <a:moveTo>
                    <a:pt x="15423" y="0"/>
                  </a:moveTo>
                  <a:cubicBezTo>
                    <a:pt x="14948" y="0"/>
                    <a:pt x="14537" y="95"/>
                    <a:pt x="14188" y="285"/>
                  </a:cubicBezTo>
                  <a:lnTo>
                    <a:pt x="1204" y="7791"/>
                  </a:lnTo>
                  <a:cubicBezTo>
                    <a:pt x="856" y="7981"/>
                    <a:pt x="571" y="8298"/>
                    <a:pt x="349" y="8709"/>
                  </a:cubicBezTo>
                  <a:cubicBezTo>
                    <a:pt x="127" y="9089"/>
                    <a:pt x="0" y="9533"/>
                    <a:pt x="0" y="9913"/>
                  </a:cubicBezTo>
                  <a:lnTo>
                    <a:pt x="0" y="17418"/>
                  </a:lnTo>
                  <a:lnTo>
                    <a:pt x="381" y="17418"/>
                  </a:lnTo>
                  <a:lnTo>
                    <a:pt x="381" y="9913"/>
                  </a:lnTo>
                  <a:cubicBezTo>
                    <a:pt x="381" y="9596"/>
                    <a:pt x="476" y="9248"/>
                    <a:pt x="666" y="8899"/>
                  </a:cubicBezTo>
                  <a:cubicBezTo>
                    <a:pt x="856" y="8551"/>
                    <a:pt x="1109" y="8298"/>
                    <a:pt x="1394" y="8139"/>
                  </a:cubicBezTo>
                  <a:lnTo>
                    <a:pt x="14378" y="634"/>
                  </a:lnTo>
                  <a:cubicBezTo>
                    <a:pt x="14663" y="475"/>
                    <a:pt x="15012" y="380"/>
                    <a:pt x="15423" y="380"/>
                  </a:cubicBezTo>
                  <a:cubicBezTo>
                    <a:pt x="15803" y="380"/>
                    <a:pt x="16152" y="475"/>
                    <a:pt x="16437" y="634"/>
                  </a:cubicBezTo>
                  <a:lnTo>
                    <a:pt x="29421" y="8139"/>
                  </a:lnTo>
                  <a:cubicBezTo>
                    <a:pt x="29706" y="8298"/>
                    <a:pt x="29959" y="8551"/>
                    <a:pt x="30149" y="8899"/>
                  </a:cubicBezTo>
                  <a:cubicBezTo>
                    <a:pt x="30339" y="9248"/>
                    <a:pt x="30434" y="9596"/>
                    <a:pt x="30434" y="9913"/>
                  </a:cubicBezTo>
                  <a:lnTo>
                    <a:pt x="30434" y="17418"/>
                  </a:lnTo>
                  <a:lnTo>
                    <a:pt x="30846" y="17418"/>
                  </a:lnTo>
                  <a:lnTo>
                    <a:pt x="30846" y="9913"/>
                  </a:lnTo>
                  <a:cubicBezTo>
                    <a:pt x="30846" y="9533"/>
                    <a:pt x="30719" y="9089"/>
                    <a:pt x="30498" y="8709"/>
                  </a:cubicBezTo>
                  <a:cubicBezTo>
                    <a:pt x="30244" y="8298"/>
                    <a:pt x="29959" y="7981"/>
                    <a:pt x="29611" y="7791"/>
                  </a:cubicBezTo>
                  <a:lnTo>
                    <a:pt x="16627" y="285"/>
                  </a:lnTo>
                  <a:cubicBezTo>
                    <a:pt x="16310" y="95"/>
                    <a:pt x="15867" y="0"/>
                    <a:pt x="1542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4" name="Google Shape;4544;p39"/>
            <p:cNvSpPr/>
            <p:nvPr/>
          </p:nvSpPr>
          <p:spPr>
            <a:xfrm>
              <a:off x="3360622" y="3404879"/>
              <a:ext cx="1071627" cy="599482"/>
            </a:xfrm>
            <a:custGeom>
              <a:avLst/>
              <a:gdLst/>
              <a:ahLst/>
              <a:cxnLst/>
              <a:rect l="l" t="t" r="r" b="b"/>
              <a:pathLst>
                <a:path w="32779" h="18337" extrusionOk="0">
                  <a:moveTo>
                    <a:pt x="1" y="0"/>
                  </a:moveTo>
                  <a:lnTo>
                    <a:pt x="1" y="7506"/>
                  </a:lnTo>
                  <a:cubicBezTo>
                    <a:pt x="1" y="8044"/>
                    <a:pt x="191" y="8646"/>
                    <a:pt x="476" y="9184"/>
                  </a:cubicBezTo>
                  <a:cubicBezTo>
                    <a:pt x="792" y="9723"/>
                    <a:pt x="1236" y="10166"/>
                    <a:pt x="1711" y="10419"/>
                  </a:cubicBezTo>
                  <a:lnTo>
                    <a:pt x="14695" y="17925"/>
                  </a:lnTo>
                  <a:cubicBezTo>
                    <a:pt x="15170" y="18210"/>
                    <a:pt x="15772" y="18336"/>
                    <a:pt x="16374" y="18336"/>
                  </a:cubicBezTo>
                  <a:cubicBezTo>
                    <a:pt x="17007" y="18336"/>
                    <a:pt x="17609" y="18210"/>
                    <a:pt x="18084" y="17925"/>
                  </a:cubicBezTo>
                  <a:lnTo>
                    <a:pt x="31100" y="10419"/>
                  </a:lnTo>
                  <a:cubicBezTo>
                    <a:pt x="31543" y="10134"/>
                    <a:pt x="31987" y="9691"/>
                    <a:pt x="32303" y="9152"/>
                  </a:cubicBezTo>
                  <a:cubicBezTo>
                    <a:pt x="32620" y="8646"/>
                    <a:pt x="32778" y="8044"/>
                    <a:pt x="32778" y="7506"/>
                  </a:cubicBezTo>
                  <a:lnTo>
                    <a:pt x="32778" y="0"/>
                  </a:lnTo>
                  <a:lnTo>
                    <a:pt x="30466" y="0"/>
                  </a:lnTo>
                  <a:lnTo>
                    <a:pt x="30466" y="7506"/>
                  </a:lnTo>
                  <a:cubicBezTo>
                    <a:pt x="30466" y="7601"/>
                    <a:pt x="30403" y="7791"/>
                    <a:pt x="30276" y="8012"/>
                  </a:cubicBezTo>
                  <a:cubicBezTo>
                    <a:pt x="30150" y="8234"/>
                    <a:pt x="30023" y="8361"/>
                    <a:pt x="29928" y="8424"/>
                  </a:cubicBezTo>
                  <a:lnTo>
                    <a:pt x="16912" y="15930"/>
                  </a:lnTo>
                  <a:cubicBezTo>
                    <a:pt x="16849" y="15961"/>
                    <a:pt x="16627" y="16025"/>
                    <a:pt x="16374" y="16025"/>
                  </a:cubicBezTo>
                  <a:cubicBezTo>
                    <a:pt x="16120" y="16025"/>
                    <a:pt x="15930" y="15961"/>
                    <a:pt x="15867" y="15930"/>
                  </a:cubicBezTo>
                  <a:lnTo>
                    <a:pt x="2851" y="8424"/>
                  </a:lnTo>
                  <a:cubicBezTo>
                    <a:pt x="2756" y="8361"/>
                    <a:pt x="2629" y="8234"/>
                    <a:pt x="2503" y="8012"/>
                  </a:cubicBezTo>
                  <a:cubicBezTo>
                    <a:pt x="2376" y="7791"/>
                    <a:pt x="2313" y="7601"/>
                    <a:pt x="2313" y="7506"/>
                  </a:cubicBezTo>
                  <a:lnTo>
                    <a:pt x="2313" y="0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5" name="Google Shape;4545;p39"/>
            <p:cNvSpPr/>
            <p:nvPr/>
          </p:nvSpPr>
          <p:spPr>
            <a:xfrm>
              <a:off x="3499369" y="2962255"/>
              <a:ext cx="794134" cy="884724"/>
            </a:xfrm>
            <a:custGeom>
              <a:avLst/>
              <a:gdLst/>
              <a:ahLst/>
              <a:cxnLst/>
              <a:rect l="l" t="t" r="r" b="b"/>
              <a:pathLst>
                <a:path w="24291" h="27062" extrusionOk="0">
                  <a:moveTo>
                    <a:pt x="12145" y="1"/>
                  </a:moveTo>
                  <a:cubicBezTo>
                    <a:pt x="11631" y="1"/>
                    <a:pt x="11116" y="112"/>
                    <a:pt x="10736" y="333"/>
                  </a:cubicBezTo>
                  <a:lnTo>
                    <a:pt x="1426" y="5685"/>
                  </a:lnTo>
                  <a:cubicBezTo>
                    <a:pt x="634" y="6160"/>
                    <a:pt x="0" y="7237"/>
                    <a:pt x="0" y="8155"/>
                  </a:cubicBezTo>
                  <a:lnTo>
                    <a:pt x="0" y="18891"/>
                  </a:lnTo>
                  <a:cubicBezTo>
                    <a:pt x="0" y="19335"/>
                    <a:pt x="159" y="19841"/>
                    <a:pt x="412" y="20285"/>
                  </a:cubicBezTo>
                  <a:cubicBezTo>
                    <a:pt x="665" y="20728"/>
                    <a:pt x="1045" y="21140"/>
                    <a:pt x="1426" y="21361"/>
                  </a:cubicBezTo>
                  <a:lnTo>
                    <a:pt x="10736" y="26713"/>
                  </a:lnTo>
                  <a:cubicBezTo>
                    <a:pt x="10831" y="26777"/>
                    <a:pt x="10926" y="26840"/>
                    <a:pt x="11053" y="26872"/>
                  </a:cubicBezTo>
                  <a:cubicBezTo>
                    <a:pt x="11148" y="26903"/>
                    <a:pt x="11275" y="26935"/>
                    <a:pt x="11401" y="26967"/>
                  </a:cubicBezTo>
                  <a:cubicBezTo>
                    <a:pt x="11639" y="27030"/>
                    <a:pt x="11892" y="27062"/>
                    <a:pt x="12145" y="27062"/>
                  </a:cubicBezTo>
                  <a:cubicBezTo>
                    <a:pt x="12399" y="27062"/>
                    <a:pt x="12652" y="27030"/>
                    <a:pt x="12890" y="26967"/>
                  </a:cubicBezTo>
                  <a:cubicBezTo>
                    <a:pt x="13080" y="26935"/>
                    <a:pt x="13238" y="26872"/>
                    <a:pt x="13396" y="26808"/>
                  </a:cubicBezTo>
                  <a:cubicBezTo>
                    <a:pt x="13460" y="26777"/>
                    <a:pt x="13523" y="26745"/>
                    <a:pt x="13555" y="26713"/>
                  </a:cubicBezTo>
                  <a:lnTo>
                    <a:pt x="22865" y="21361"/>
                  </a:lnTo>
                  <a:cubicBezTo>
                    <a:pt x="23277" y="21140"/>
                    <a:pt x="23626" y="20728"/>
                    <a:pt x="23879" y="20285"/>
                  </a:cubicBezTo>
                  <a:cubicBezTo>
                    <a:pt x="24132" y="19841"/>
                    <a:pt x="24291" y="19335"/>
                    <a:pt x="24291" y="18891"/>
                  </a:cubicBezTo>
                  <a:lnTo>
                    <a:pt x="24291" y="8155"/>
                  </a:lnTo>
                  <a:cubicBezTo>
                    <a:pt x="24291" y="7237"/>
                    <a:pt x="23657" y="6160"/>
                    <a:pt x="22865" y="5685"/>
                  </a:cubicBezTo>
                  <a:lnTo>
                    <a:pt x="13555" y="333"/>
                  </a:lnTo>
                  <a:cubicBezTo>
                    <a:pt x="13175" y="112"/>
                    <a:pt x="12660" y="1"/>
                    <a:pt x="12145" y="1"/>
                  </a:cubicBez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46" name="Google Shape;4546;p39"/>
            <p:cNvSpPr/>
            <p:nvPr/>
          </p:nvSpPr>
          <p:spPr>
            <a:xfrm>
              <a:off x="3671234" y="3213333"/>
              <a:ext cx="450405" cy="297175"/>
            </a:xfrm>
            <a:custGeom>
              <a:avLst/>
              <a:gdLst/>
              <a:ahLst/>
              <a:cxnLst/>
              <a:rect l="l" t="t" r="r" b="b"/>
              <a:pathLst>
                <a:path w="13777" h="9090" extrusionOk="0">
                  <a:moveTo>
                    <a:pt x="1679" y="0"/>
                  </a:moveTo>
                  <a:cubicBezTo>
                    <a:pt x="761" y="0"/>
                    <a:pt x="0" y="760"/>
                    <a:pt x="0" y="1679"/>
                  </a:cubicBezTo>
                  <a:lnTo>
                    <a:pt x="0" y="7443"/>
                  </a:lnTo>
                  <a:cubicBezTo>
                    <a:pt x="0" y="8361"/>
                    <a:pt x="761" y="9089"/>
                    <a:pt x="1679" y="9089"/>
                  </a:cubicBezTo>
                  <a:lnTo>
                    <a:pt x="5543" y="9089"/>
                  </a:lnTo>
                  <a:cubicBezTo>
                    <a:pt x="5638" y="9089"/>
                    <a:pt x="5733" y="8994"/>
                    <a:pt x="5733" y="8899"/>
                  </a:cubicBezTo>
                  <a:cubicBezTo>
                    <a:pt x="5733" y="8773"/>
                    <a:pt x="5638" y="8678"/>
                    <a:pt x="5543" y="8678"/>
                  </a:cubicBezTo>
                  <a:lnTo>
                    <a:pt x="1679" y="8678"/>
                  </a:lnTo>
                  <a:cubicBezTo>
                    <a:pt x="982" y="8678"/>
                    <a:pt x="412" y="8139"/>
                    <a:pt x="412" y="7443"/>
                  </a:cubicBezTo>
                  <a:lnTo>
                    <a:pt x="412" y="1679"/>
                  </a:lnTo>
                  <a:cubicBezTo>
                    <a:pt x="412" y="982"/>
                    <a:pt x="982" y="412"/>
                    <a:pt x="1679" y="412"/>
                  </a:cubicBezTo>
                  <a:lnTo>
                    <a:pt x="12098" y="412"/>
                  </a:lnTo>
                  <a:cubicBezTo>
                    <a:pt x="12795" y="412"/>
                    <a:pt x="13365" y="982"/>
                    <a:pt x="13365" y="1679"/>
                  </a:cubicBezTo>
                  <a:lnTo>
                    <a:pt x="13365" y="7443"/>
                  </a:lnTo>
                  <a:cubicBezTo>
                    <a:pt x="13365" y="8139"/>
                    <a:pt x="12795" y="8678"/>
                    <a:pt x="12098" y="8678"/>
                  </a:cubicBezTo>
                  <a:lnTo>
                    <a:pt x="8234" y="8678"/>
                  </a:lnTo>
                  <a:cubicBezTo>
                    <a:pt x="8139" y="8678"/>
                    <a:pt x="8044" y="8773"/>
                    <a:pt x="8044" y="8899"/>
                  </a:cubicBezTo>
                  <a:cubicBezTo>
                    <a:pt x="8044" y="8994"/>
                    <a:pt x="8139" y="9089"/>
                    <a:pt x="8234" y="9089"/>
                  </a:cubicBezTo>
                  <a:lnTo>
                    <a:pt x="12098" y="9089"/>
                  </a:lnTo>
                  <a:cubicBezTo>
                    <a:pt x="13016" y="9089"/>
                    <a:pt x="13777" y="8361"/>
                    <a:pt x="13777" y="7443"/>
                  </a:cubicBezTo>
                  <a:lnTo>
                    <a:pt x="13777" y="1679"/>
                  </a:lnTo>
                  <a:cubicBezTo>
                    <a:pt x="13777" y="760"/>
                    <a:pt x="13016" y="0"/>
                    <a:pt x="121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7" name="Google Shape;4547;p39"/>
            <p:cNvSpPr/>
            <p:nvPr/>
          </p:nvSpPr>
          <p:spPr>
            <a:xfrm>
              <a:off x="3845158" y="3497235"/>
              <a:ext cx="103570" cy="130247"/>
            </a:xfrm>
            <a:custGeom>
              <a:avLst/>
              <a:gdLst/>
              <a:ahLst/>
              <a:cxnLst/>
              <a:rect l="l" t="t" r="r" b="b"/>
              <a:pathLst>
                <a:path w="3168" h="3984" extrusionOk="0">
                  <a:moveTo>
                    <a:pt x="240" y="1"/>
                  </a:moveTo>
                  <a:cubicBezTo>
                    <a:pt x="212" y="1"/>
                    <a:pt x="185" y="8"/>
                    <a:pt x="159" y="25"/>
                  </a:cubicBezTo>
                  <a:cubicBezTo>
                    <a:pt x="33" y="57"/>
                    <a:pt x="1" y="184"/>
                    <a:pt x="33" y="279"/>
                  </a:cubicBezTo>
                  <a:lnTo>
                    <a:pt x="1363" y="3857"/>
                  </a:lnTo>
                  <a:cubicBezTo>
                    <a:pt x="1394" y="3921"/>
                    <a:pt x="1489" y="3984"/>
                    <a:pt x="1553" y="3984"/>
                  </a:cubicBezTo>
                  <a:cubicBezTo>
                    <a:pt x="1648" y="3984"/>
                    <a:pt x="1743" y="3921"/>
                    <a:pt x="1774" y="3857"/>
                  </a:cubicBezTo>
                  <a:lnTo>
                    <a:pt x="3104" y="279"/>
                  </a:lnTo>
                  <a:cubicBezTo>
                    <a:pt x="3168" y="184"/>
                    <a:pt x="3104" y="57"/>
                    <a:pt x="3009" y="25"/>
                  </a:cubicBezTo>
                  <a:cubicBezTo>
                    <a:pt x="2980" y="18"/>
                    <a:pt x="2951" y="14"/>
                    <a:pt x="2925" y="14"/>
                  </a:cubicBezTo>
                  <a:cubicBezTo>
                    <a:pt x="2840" y="14"/>
                    <a:pt x="2773" y="55"/>
                    <a:pt x="2724" y="152"/>
                  </a:cubicBezTo>
                  <a:lnTo>
                    <a:pt x="1584" y="3192"/>
                  </a:lnTo>
                  <a:lnTo>
                    <a:pt x="413" y="152"/>
                  </a:lnTo>
                  <a:cubicBezTo>
                    <a:pt x="389" y="59"/>
                    <a:pt x="315" y="1"/>
                    <a:pt x="2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8" name="Google Shape;4548;p39"/>
            <p:cNvSpPr/>
            <p:nvPr/>
          </p:nvSpPr>
          <p:spPr>
            <a:xfrm>
              <a:off x="3727138" y="3270284"/>
              <a:ext cx="314763" cy="13469"/>
            </a:xfrm>
            <a:custGeom>
              <a:avLst/>
              <a:gdLst/>
              <a:ahLst/>
              <a:cxnLst/>
              <a:rect l="l" t="t" r="r" b="b"/>
              <a:pathLst>
                <a:path w="9628" h="412" extrusionOk="0">
                  <a:moveTo>
                    <a:pt x="191" y="0"/>
                  </a:moveTo>
                  <a:cubicBezTo>
                    <a:pt x="96" y="0"/>
                    <a:pt x="1" y="95"/>
                    <a:pt x="1" y="222"/>
                  </a:cubicBezTo>
                  <a:cubicBezTo>
                    <a:pt x="1" y="317"/>
                    <a:pt x="96" y="412"/>
                    <a:pt x="191" y="412"/>
                  </a:cubicBezTo>
                  <a:lnTo>
                    <a:pt x="9438" y="412"/>
                  </a:lnTo>
                  <a:cubicBezTo>
                    <a:pt x="9565" y="412"/>
                    <a:pt x="9628" y="317"/>
                    <a:pt x="9628" y="222"/>
                  </a:cubicBezTo>
                  <a:cubicBezTo>
                    <a:pt x="9628" y="95"/>
                    <a:pt x="9533" y="0"/>
                    <a:pt x="94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9" name="Google Shape;4549;p39"/>
            <p:cNvSpPr/>
            <p:nvPr/>
          </p:nvSpPr>
          <p:spPr>
            <a:xfrm>
              <a:off x="3727138" y="3327234"/>
              <a:ext cx="236105" cy="13469"/>
            </a:xfrm>
            <a:custGeom>
              <a:avLst/>
              <a:gdLst/>
              <a:ahLst/>
              <a:cxnLst/>
              <a:rect l="l" t="t" r="r" b="b"/>
              <a:pathLst>
                <a:path w="7222" h="412" extrusionOk="0">
                  <a:moveTo>
                    <a:pt x="191" y="0"/>
                  </a:moveTo>
                  <a:cubicBezTo>
                    <a:pt x="96" y="0"/>
                    <a:pt x="1" y="95"/>
                    <a:pt x="1" y="190"/>
                  </a:cubicBezTo>
                  <a:cubicBezTo>
                    <a:pt x="1" y="317"/>
                    <a:pt x="96" y="412"/>
                    <a:pt x="191" y="412"/>
                  </a:cubicBezTo>
                  <a:lnTo>
                    <a:pt x="7031" y="412"/>
                  </a:lnTo>
                  <a:cubicBezTo>
                    <a:pt x="7158" y="412"/>
                    <a:pt x="7221" y="317"/>
                    <a:pt x="7221" y="190"/>
                  </a:cubicBezTo>
                  <a:cubicBezTo>
                    <a:pt x="7221" y="95"/>
                    <a:pt x="7158" y="0"/>
                    <a:pt x="70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0" name="Google Shape;4550;p39"/>
            <p:cNvSpPr/>
            <p:nvPr/>
          </p:nvSpPr>
          <p:spPr>
            <a:xfrm>
              <a:off x="3727138" y="3383138"/>
              <a:ext cx="236105" cy="13469"/>
            </a:xfrm>
            <a:custGeom>
              <a:avLst/>
              <a:gdLst/>
              <a:ahLst/>
              <a:cxnLst/>
              <a:rect l="l" t="t" r="r" b="b"/>
              <a:pathLst>
                <a:path w="7222" h="412" extrusionOk="0">
                  <a:moveTo>
                    <a:pt x="191" y="0"/>
                  </a:moveTo>
                  <a:cubicBezTo>
                    <a:pt x="96" y="0"/>
                    <a:pt x="1" y="95"/>
                    <a:pt x="1" y="222"/>
                  </a:cubicBezTo>
                  <a:cubicBezTo>
                    <a:pt x="1" y="317"/>
                    <a:pt x="96" y="412"/>
                    <a:pt x="191" y="412"/>
                  </a:cubicBezTo>
                  <a:lnTo>
                    <a:pt x="7031" y="412"/>
                  </a:lnTo>
                  <a:cubicBezTo>
                    <a:pt x="7158" y="412"/>
                    <a:pt x="7221" y="317"/>
                    <a:pt x="7221" y="222"/>
                  </a:cubicBezTo>
                  <a:cubicBezTo>
                    <a:pt x="7221" y="95"/>
                    <a:pt x="7158" y="0"/>
                    <a:pt x="70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1" name="Google Shape;4551;p39"/>
            <p:cNvSpPr/>
            <p:nvPr/>
          </p:nvSpPr>
          <p:spPr>
            <a:xfrm>
              <a:off x="3727138" y="3440056"/>
              <a:ext cx="314763" cy="13502"/>
            </a:xfrm>
            <a:custGeom>
              <a:avLst/>
              <a:gdLst/>
              <a:ahLst/>
              <a:cxnLst/>
              <a:rect l="l" t="t" r="r" b="b"/>
              <a:pathLst>
                <a:path w="9628" h="413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318"/>
                    <a:pt x="96" y="413"/>
                    <a:pt x="191" y="413"/>
                  </a:cubicBezTo>
                  <a:lnTo>
                    <a:pt x="9438" y="413"/>
                  </a:lnTo>
                  <a:cubicBezTo>
                    <a:pt x="9565" y="413"/>
                    <a:pt x="9628" y="318"/>
                    <a:pt x="9628" y="191"/>
                  </a:cubicBezTo>
                  <a:cubicBezTo>
                    <a:pt x="9628" y="96"/>
                    <a:pt x="9533" y="1"/>
                    <a:pt x="9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52" name="Google Shape;4552;p39"/>
          <p:cNvSpPr txBox="1"/>
          <p:nvPr/>
        </p:nvSpPr>
        <p:spPr>
          <a:xfrm>
            <a:off x="457211" y="4055050"/>
            <a:ext cx="14175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cap="small" dirty="0">
                <a:latin typeface="Fira Sans Medium"/>
                <a:ea typeface="Fira Sans Medium"/>
                <a:cs typeface="Fira Sans Medium"/>
                <a:sym typeface="Fira Sans Medium"/>
              </a:rPr>
              <a:t>React Native</a:t>
            </a:r>
            <a:endParaRPr cap="small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553" name="Google Shape;4553;p39"/>
          <p:cNvSpPr txBox="1"/>
          <p:nvPr/>
        </p:nvSpPr>
        <p:spPr>
          <a:xfrm>
            <a:off x="457200" y="4339600"/>
            <a:ext cx="141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Barlow Condensed" pitchFamily="2" charset="77"/>
                <a:ea typeface="Fira Sans"/>
                <a:cs typeface="Fira Sans"/>
                <a:sym typeface="Fira Sans"/>
              </a:rPr>
              <a:t>JavaScript-based frontend mobile first framework</a:t>
            </a:r>
            <a:endParaRPr sz="1200" dirty="0">
              <a:latin typeface="Barlow Condensed" pitchFamily="2" charset="77"/>
              <a:ea typeface="Fira Sans"/>
              <a:cs typeface="Fira Sans"/>
              <a:sym typeface="Fira Sans"/>
            </a:endParaRPr>
          </a:p>
        </p:txBody>
      </p:sp>
      <p:sp>
        <p:nvSpPr>
          <p:cNvPr id="4554" name="Google Shape;4554;p39"/>
          <p:cNvSpPr txBox="1"/>
          <p:nvPr/>
        </p:nvSpPr>
        <p:spPr>
          <a:xfrm>
            <a:off x="1819631" y="4055050"/>
            <a:ext cx="14175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cap="small" dirty="0">
                <a:latin typeface="Fira Sans Medium"/>
                <a:ea typeface="Fira Sans Medium"/>
                <a:cs typeface="Fira Sans Medium"/>
                <a:sym typeface="Fira Sans Medium"/>
              </a:rPr>
              <a:t>Bootstrap</a:t>
            </a:r>
            <a:endParaRPr cap="small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555" name="Google Shape;4555;p39"/>
          <p:cNvSpPr txBox="1"/>
          <p:nvPr/>
        </p:nvSpPr>
        <p:spPr>
          <a:xfrm>
            <a:off x="1819621" y="4339600"/>
            <a:ext cx="141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Barlow Condensed" pitchFamily="2" charset="77"/>
                <a:ea typeface="Fira Sans"/>
                <a:cs typeface="Fira Sans"/>
                <a:sym typeface="Fira Sans"/>
              </a:rPr>
              <a:t>Frontend toolkit for CSS styling</a:t>
            </a:r>
            <a:endParaRPr sz="1200" dirty="0">
              <a:latin typeface="Barlow Condensed" pitchFamily="2" charset="77"/>
              <a:ea typeface="Fira Sans"/>
              <a:cs typeface="Fira Sans"/>
              <a:sym typeface="Fira Sans"/>
            </a:endParaRPr>
          </a:p>
        </p:txBody>
      </p:sp>
      <p:sp>
        <p:nvSpPr>
          <p:cNvPr id="4556" name="Google Shape;4556;p39"/>
          <p:cNvSpPr txBox="1"/>
          <p:nvPr/>
        </p:nvSpPr>
        <p:spPr>
          <a:xfrm>
            <a:off x="3182052" y="4055050"/>
            <a:ext cx="14175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cap="small" dirty="0">
                <a:latin typeface="Fira Sans Medium"/>
                <a:ea typeface="Fira Sans Medium"/>
                <a:cs typeface="Fira Sans Medium"/>
                <a:sym typeface="Fira Sans Medium"/>
              </a:rPr>
              <a:t>FileStack API</a:t>
            </a:r>
          </a:p>
        </p:txBody>
      </p:sp>
      <p:sp>
        <p:nvSpPr>
          <p:cNvPr id="4557" name="Google Shape;4557;p39"/>
          <p:cNvSpPr txBox="1"/>
          <p:nvPr/>
        </p:nvSpPr>
        <p:spPr>
          <a:xfrm>
            <a:off x="3182042" y="4339600"/>
            <a:ext cx="141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Barlow Condensed" pitchFamily="2" charset="77"/>
                <a:ea typeface="Fira Sans"/>
                <a:cs typeface="Fira Sans"/>
                <a:sym typeface="Fira Sans"/>
              </a:rPr>
              <a:t>Photo upload, storage, and delivery API</a:t>
            </a:r>
            <a:endParaRPr sz="1200" dirty="0">
              <a:latin typeface="Barlow Condensed" pitchFamily="2" charset="77"/>
              <a:ea typeface="Fira Sans"/>
              <a:cs typeface="Fira Sans"/>
              <a:sym typeface="Fira Sans"/>
            </a:endParaRPr>
          </a:p>
        </p:txBody>
      </p:sp>
      <p:sp>
        <p:nvSpPr>
          <p:cNvPr id="4558" name="Google Shape;4558;p39"/>
          <p:cNvSpPr txBox="1"/>
          <p:nvPr/>
        </p:nvSpPr>
        <p:spPr>
          <a:xfrm>
            <a:off x="5906892" y="4055050"/>
            <a:ext cx="14175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cap="small" dirty="0">
                <a:latin typeface="Fira Sans Medium"/>
                <a:ea typeface="Fira Sans Medium"/>
                <a:cs typeface="Fira Sans Medium"/>
                <a:sym typeface="Fira Sans Medium"/>
              </a:rPr>
              <a:t>Spring Boot</a:t>
            </a:r>
          </a:p>
        </p:txBody>
      </p:sp>
      <p:sp>
        <p:nvSpPr>
          <p:cNvPr id="4559" name="Google Shape;4559;p39"/>
          <p:cNvSpPr txBox="1"/>
          <p:nvPr/>
        </p:nvSpPr>
        <p:spPr>
          <a:xfrm>
            <a:off x="5906883" y="4339600"/>
            <a:ext cx="141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Barlow Condensed" pitchFamily="2" charset="77"/>
                <a:ea typeface="Fira Sans"/>
                <a:cs typeface="Fira Sans"/>
                <a:sym typeface="Fira Sans"/>
              </a:rPr>
              <a:t>Java-based backend framework</a:t>
            </a:r>
            <a:endParaRPr sz="1200" dirty="0">
              <a:latin typeface="Barlow Condensed" pitchFamily="2" charset="77"/>
              <a:ea typeface="Fira Sans"/>
              <a:cs typeface="Fira Sans"/>
              <a:sym typeface="Fira Sans"/>
            </a:endParaRPr>
          </a:p>
        </p:txBody>
      </p:sp>
      <p:sp>
        <p:nvSpPr>
          <p:cNvPr id="4560" name="Google Shape;4560;p39"/>
          <p:cNvSpPr txBox="1"/>
          <p:nvPr/>
        </p:nvSpPr>
        <p:spPr>
          <a:xfrm>
            <a:off x="7269312" y="4055050"/>
            <a:ext cx="14175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cap="small" dirty="0">
                <a:latin typeface="Fira Sans Medium"/>
                <a:ea typeface="Fira Sans Medium"/>
                <a:cs typeface="Fira Sans Medium"/>
                <a:sym typeface="Fira Sans Medium"/>
              </a:rPr>
              <a:t>MySQL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561" name="Google Shape;4561;p39"/>
          <p:cNvSpPr txBox="1"/>
          <p:nvPr/>
        </p:nvSpPr>
        <p:spPr>
          <a:xfrm>
            <a:off x="7269304" y="4339600"/>
            <a:ext cx="141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Barlow Condensed" pitchFamily="2" charset="77"/>
                <a:ea typeface="Fira Sans"/>
                <a:cs typeface="Fira Sans"/>
                <a:sym typeface="Fira Sans"/>
              </a:rPr>
              <a:t>Relational database management system</a:t>
            </a:r>
            <a:endParaRPr sz="1200" dirty="0">
              <a:latin typeface="Barlow Condensed" pitchFamily="2" charset="77"/>
              <a:ea typeface="Fira Sans"/>
              <a:cs typeface="Fira Sans"/>
              <a:sym typeface="Fira Sans"/>
            </a:endParaRPr>
          </a:p>
        </p:txBody>
      </p:sp>
      <p:sp>
        <p:nvSpPr>
          <p:cNvPr id="4562" name="Google Shape;4562;p39"/>
          <p:cNvSpPr txBox="1"/>
          <p:nvPr/>
        </p:nvSpPr>
        <p:spPr>
          <a:xfrm>
            <a:off x="4544472" y="4055050"/>
            <a:ext cx="14175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cap="small" dirty="0">
                <a:latin typeface="Fira Sans Medium"/>
                <a:ea typeface="Fira Sans Medium"/>
                <a:cs typeface="Fira Sans Medium"/>
                <a:sym typeface="Fira Sans Medium"/>
              </a:rPr>
              <a:t>Scanbot SDK</a:t>
            </a:r>
          </a:p>
        </p:txBody>
      </p:sp>
      <p:sp>
        <p:nvSpPr>
          <p:cNvPr id="4563" name="Google Shape;4563;p39"/>
          <p:cNvSpPr txBox="1"/>
          <p:nvPr/>
        </p:nvSpPr>
        <p:spPr>
          <a:xfrm>
            <a:off x="4544463" y="4339600"/>
            <a:ext cx="141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Barlow Condensed" pitchFamily="2" charset="77"/>
                <a:ea typeface="Fira Sans"/>
                <a:cs typeface="Fira Sans"/>
                <a:sym typeface="Fira Sans"/>
              </a:rPr>
              <a:t>Barcode/QR scanning API </a:t>
            </a:r>
            <a:endParaRPr sz="1200" dirty="0">
              <a:latin typeface="Barlow Condensed" pitchFamily="2" charset="77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" name="Google Shape;4986;p42"/>
          <p:cNvSpPr/>
          <p:nvPr/>
        </p:nvSpPr>
        <p:spPr>
          <a:xfrm>
            <a:off x="5253542" y="2892613"/>
            <a:ext cx="620032" cy="18102"/>
          </a:xfrm>
          <a:custGeom>
            <a:avLst/>
            <a:gdLst/>
            <a:ahLst/>
            <a:cxnLst/>
            <a:rect l="l" t="t" r="r" b="b"/>
            <a:pathLst>
              <a:path w="18496" h="540" extrusionOk="0">
                <a:moveTo>
                  <a:pt x="285" y="1"/>
                </a:moveTo>
                <a:cubicBezTo>
                  <a:pt x="127" y="1"/>
                  <a:pt x="0" y="128"/>
                  <a:pt x="0" y="254"/>
                </a:cubicBezTo>
                <a:cubicBezTo>
                  <a:pt x="0" y="413"/>
                  <a:pt x="127" y="539"/>
                  <a:pt x="285" y="539"/>
                </a:cubicBezTo>
                <a:lnTo>
                  <a:pt x="18210" y="539"/>
                </a:lnTo>
                <a:cubicBezTo>
                  <a:pt x="18368" y="539"/>
                  <a:pt x="18495" y="413"/>
                  <a:pt x="18495" y="254"/>
                </a:cubicBezTo>
                <a:cubicBezTo>
                  <a:pt x="18495" y="128"/>
                  <a:pt x="18368" y="1"/>
                  <a:pt x="18210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7" name="Google Shape;4987;p42"/>
          <p:cNvSpPr/>
          <p:nvPr/>
        </p:nvSpPr>
        <p:spPr>
          <a:xfrm>
            <a:off x="3270418" y="2892613"/>
            <a:ext cx="621071" cy="18102"/>
          </a:xfrm>
          <a:custGeom>
            <a:avLst/>
            <a:gdLst/>
            <a:ahLst/>
            <a:cxnLst/>
            <a:rect l="l" t="t" r="r" b="b"/>
            <a:pathLst>
              <a:path w="18527" h="540" extrusionOk="0">
                <a:moveTo>
                  <a:pt x="286" y="1"/>
                </a:moveTo>
                <a:cubicBezTo>
                  <a:pt x="127" y="1"/>
                  <a:pt x="1" y="128"/>
                  <a:pt x="1" y="254"/>
                </a:cubicBezTo>
                <a:cubicBezTo>
                  <a:pt x="1" y="413"/>
                  <a:pt x="127" y="539"/>
                  <a:pt x="286" y="539"/>
                </a:cubicBezTo>
                <a:lnTo>
                  <a:pt x="18242" y="539"/>
                </a:lnTo>
                <a:cubicBezTo>
                  <a:pt x="18400" y="539"/>
                  <a:pt x="18527" y="413"/>
                  <a:pt x="18527" y="254"/>
                </a:cubicBezTo>
                <a:cubicBezTo>
                  <a:pt x="18527" y="128"/>
                  <a:pt x="18400" y="1"/>
                  <a:pt x="18242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8" name="Google Shape;4988;p42"/>
          <p:cNvSpPr/>
          <p:nvPr/>
        </p:nvSpPr>
        <p:spPr>
          <a:xfrm>
            <a:off x="4846948" y="3248253"/>
            <a:ext cx="236769" cy="1348309"/>
          </a:xfrm>
          <a:custGeom>
            <a:avLst/>
            <a:gdLst/>
            <a:ahLst/>
            <a:cxnLst/>
            <a:rect l="l" t="t" r="r" b="b"/>
            <a:pathLst>
              <a:path w="7063" h="40221" extrusionOk="0">
                <a:moveTo>
                  <a:pt x="285" y="1"/>
                </a:moveTo>
                <a:cubicBezTo>
                  <a:pt x="127" y="1"/>
                  <a:pt x="0" y="128"/>
                  <a:pt x="0" y="286"/>
                </a:cubicBezTo>
                <a:lnTo>
                  <a:pt x="0" y="15899"/>
                </a:lnTo>
                <a:cubicBezTo>
                  <a:pt x="0" y="15994"/>
                  <a:pt x="32" y="16057"/>
                  <a:pt x="95" y="16120"/>
                </a:cubicBezTo>
                <a:lnTo>
                  <a:pt x="6492" y="22518"/>
                </a:lnTo>
                <a:lnTo>
                  <a:pt x="6492" y="39935"/>
                </a:lnTo>
                <a:cubicBezTo>
                  <a:pt x="6492" y="40094"/>
                  <a:pt x="6619" y="40220"/>
                  <a:pt x="6777" y="40220"/>
                </a:cubicBezTo>
                <a:cubicBezTo>
                  <a:pt x="6936" y="40220"/>
                  <a:pt x="7062" y="40094"/>
                  <a:pt x="7062" y="39935"/>
                </a:cubicBezTo>
                <a:lnTo>
                  <a:pt x="7062" y="22391"/>
                </a:lnTo>
                <a:cubicBezTo>
                  <a:pt x="7062" y="22328"/>
                  <a:pt x="7031" y="22264"/>
                  <a:pt x="6967" y="22201"/>
                </a:cubicBezTo>
                <a:lnTo>
                  <a:pt x="570" y="15804"/>
                </a:lnTo>
                <a:lnTo>
                  <a:pt x="570" y="286"/>
                </a:lnTo>
                <a:cubicBezTo>
                  <a:pt x="570" y="128"/>
                  <a:pt x="443" y="1"/>
                  <a:pt x="285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9" name="Google Shape;4989;p42"/>
          <p:cNvSpPr/>
          <p:nvPr/>
        </p:nvSpPr>
        <p:spPr>
          <a:xfrm>
            <a:off x="4711048" y="3361861"/>
            <a:ext cx="153969" cy="1131720"/>
          </a:xfrm>
          <a:custGeom>
            <a:avLst/>
            <a:gdLst/>
            <a:ahLst/>
            <a:cxnLst/>
            <a:rect l="l" t="t" r="r" b="b"/>
            <a:pathLst>
              <a:path w="4593" h="33760" extrusionOk="0">
                <a:moveTo>
                  <a:pt x="285" y="1"/>
                </a:moveTo>
                <a:cubicBezTo>
                  <a:pt x="127" y="1"/>
                  <a:pt x="0" y="127"/>
                  <a:pt x="0" y="286"/>
                </a:cubicBezTo>
                <a:lnTo>
                  <a:pt x="0" y="22454"/>
                </a:lnTo>
                <a:cubicBezTo>
                  <a:pt x="0" y="22549"/>
                  <a:pt x="32" y="22612"/>
                  <a:pt x="64" y="22644"/>
                </a:cubicBezTo>
                <a:lnTo>
                  <a:pt x="4022" y="26602"/>
                </a:lnTo>
                <a:lnTo>
                  <a:pt x="4022" y="33475"/>
                </a:lnTo>
                <a:cubicBezTo>
                  <a:pt x="4022" y="33633"/>
                  <a:pt x="4149" y="33760"/>
                  <a:pt x="4307" y="33760"/>
                </a:cubicBezTo>
                <a:cubicBezTo>
                  <a:pt x="4466" y="33760"/>
                  <a:pt x="4592" y="33633"/>
                  <a:pt x="4592" y="33475"/>
                </a:cubicBezTo>
                <a:lnTo>
                  <a:pt x="4592" y="26476"/>
                </a:lnTo>
                <a:cubicBezTo>
                  <a:pt x="4592" y="26412"/>
                  <a:pt x="4561" y="26349"/>
                  <a:pt x="4497" y="26286"/>
                </a:cubicBezTo>
                <a:lnTo>
                  <a:pt x="539" y="22359"/>
                </a:lnTo>
                <a:lnTo>
                  <a:pt x="539" y="286"/>
                </a:lnTo>
                <a:cubicBezTo>
                  <a:pt x="539" y="127"/>
                  <a:pt x="412" y="1"/>
                  <a:pt x="285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0" name="Google Shape;4990;p42"/>
          <p:cNvSpPr/>
          <p:nvPr/>
        </p:nvSpPr>
        <p:spPr>
          <a:xfrm>
            <a:off x="5228065" y="3402189"/>
            <a:ext cx="1250624" cy="764414"/>
          </a:xfrm>
          <a:custGeom>
            <a:avLst/>
            <a:gdLst/>
            <a:ahLst/>
            <a:cxnLst/>
            <a:rect l="l" t="t" r="r" b="b"/>
            <a:pathLst>
              <a:path w="37307" h="22803" extrusionOk="0">
                <a:moveTo>
                  <a:pt x="313" y="1"/>
                </a:moveTo>
                <a:cubicBezTo>
                  <a:pt x="238" y="1"/>
                  <a:pt x="159" y="33"/>
                  <a:pt x="95" y="96"/>
                </a:cubicBezTo>
                <a:cubicBezTo>
                  <a:pt x="0" y="191"/>
                  <a:pt x="0" y="381"/>
                  <a:pt x="95" y="476"/>
                </a:cubicBezTo>
                <a:lnTo>
                  <a:pt x="9026" y="9375"/>
                </a:lnTo>
                <a:cubicBezTo>
                  <a:pt x="9058" y="9438"/>
                  <a:pt x="9121" y="9470"/>
                  <a:pt x="9216" y="9470"/>
                </a:cubicBezTo>
                <a:lnTo>
                  <a:pt x="23562" y="9470"/>
                </a:lnTo>
                <a:lnTo>
                  <a:pt x="36800" y="22708"/>
                </a:lnTo>
                <a:cubicBezTo>
                  <a:pt x="36863" y="22771"/>
                  <a:pt x="36926" y="22803"/>
                  <a:pt x="36990" y="22803"/>
                </a:cubicBezTo>
                <a:cubicBezTo>
                  <a:pt x="37085" y="22803"/>
                  <a:pt x="37148" y="22771"/>
                  <a:pt x="37211" y="22739"/>
                </a:cubicBezTo>
                <a:cubicBezTo>
                  <a:pt x="37306" y="22613"/>
                  <a:pt x="37306" y="22454"/>
                  <a:pt x="37211" y="22327"/>
                </a:cubicBezTo>
                <a:lnTo>
                  <a:pt x="23879" y="8995"/>
                </a:lnTo>
                <a:cubicBezTo>
                  <a:pt x="23815" y="8932"/>
                  <a:pt x="23752" y="8900"/>
                  <a:pt x="23657" y="8900"/>
                </a:cubicBezTo>
                <a:lnTo>
                  <a:pt x="9343" y="8900"/>
                </a:lnTo>
                <a:lnTo>
                  <a:pt x="507" y="96"/>
                </a:lnTo>
                <a:cubicBezTo>
                  <a:pt x="459" y="33"/>
                  <a:pt x="388" y="1"/>
                  <a:pt x="313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1" name="Google Shape;4991;p42"/>
          <p:cNvSpPr/>
          <p:nvPr/>
        </p:nvSpPr>
        <p:spPr>
          <a:xfrm>
            <a:off x="5151634" y="3250399"/>
            <a:ext cx="376893" cy="852511"/>
          </a:xfrm>
          <a:custGeom>
            <a:avLst/>
            <a:gdLst/>
            <a:ahLst/>
            <a:cxnLst/>
            <a:rect l="l" t="t" r="r" b="b"/>
            <a:pathLst>
              <a:path w="11243" h="25431" extrusionOk="0">
                <a:moveTo>
                  <a:pt x="285" y="0"/>
                </a:moveTo>
                <a:cubicBezTo>
                  <a:pt x="127" y="0"/>
                  <a:pt x="0" y="127"/>
                  <a:pt x="0" y="254"/>
                </a:cubicBezTo>
                <a:lnTo>
                  <a:pt x="0" y="17418"/>
                </a:lnTo>
                <a:cubicBezTo>
                  <a:pt x="0" y="17513"/>
                  <a:pt x="32" y="17608"/>
                  <a:pt x="127" y="17640"/>
                </a:cubicBezTo>
                <a:lnTo>
                  <a:pt x="10736" y="25367"/>
                </a:lnTo>
                <a:cubicBezTo>
                  <a:pt x="10799" y="25399"/>
                  <a:pt x="10863" y="25430"/>
                  <a:pt x="10926" y="25430"/>
                </a:cubicBezTo>
                <a:cubicBezTo>
                  <a:pt x="10989" y="25430"/>
                  <a:pt x="11084" y="25367"/>
                  <a:pt x="11148" y="25304"/>
                </a:cubicBezTo>
                <a:cubicBezTo>
                  <a:pt x="11243" y="25177"/>
                  <a:pt x="11211" y="24987"/>
                  <a:pt x="11084" y="24892"/>
                </a:cubicBezTo>
                <a:lnTo>
                  <a:pt x="570" y="17291"/>
                </a:lnTo>
                <a:lnTo>
                  <a:pt x="570" y="254"/>
                </a:lnTo>
                <a:cubicBezTo>
                  <a:pt x="570" y="127"/>
                  <a:pt x="443" y="0"/>
                  <a:pt x="285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2" name="Google Shape;4992;p42"/>
          <p:cNvSpPr/>
          <p:nvPr/>
        </p:nvSpPr>
        <p:spPr>
          <a:xfrm>
            <a:off x="4711048" y="1177032"/>
            <a:ext cx="199626" cy="1155085"/>
          </a:xfrm>
          <a:custGeom>
            <a:avLst/>
            <a:gdLst/>
            <a:ahLst/>
            <a:cxnLst/>
            <a:rect l="l" t="t" r="r" b="b"/>
            <a:pathLst>
              <a:path w="5955" h="34457" extrusionOk="0">
                <a:moveTo>
                  <a:pt x="5669" y="1"/>
                </a:moveTo>
                <a:cubicBezTo>
                  <a:pt x="5543" y="1"/>
                  <a:pt x="5416" y="128"/>
                  <a:pt x="5416" y="286"/>
                </a:cubicBezTo>
                <a:lnTo>
                  <a:pt x="5416" y="10990"/>
                </a:lnTo>
                <a:lnTo>
                  <a:pt x="64" y="16310"/>
                </a:lnTo>
                <a:cubicBezTo>
                  <a:pt x="32" y="16374"/>
                  <a:pt x="0" y="16437"/>
                  <a:pt x="0" y="16500"/>
                </a:cubicBezTo>
                <a:lnTo>
                  <a:pt x="0" y="34172"/>
                </a:lnTo>
                <a:cubicBezTo>
                  <a:pt x="0" y="34330"/>
                  <a:pt x="127" y="34457"/>
                  <a:pt x="285" y="34457"/>
                </a:cubicBezTo>
                <a:cubicBezTo>
                  <a:pt x="444" y="34457"/>
                  <a:pt x="571" y="34330"/>
                  <a:pt x="571" y="34172"/>
                </a:cubicBezTo>
                <a:lnTo>
                  <a:pt x="571" y="16627"/>
                </a:lnTo>
                <a:lnTo>
                  <a:pt x="5891" y="11307"/>
                </a:lnTo>
                <a:cubicBezTo>
                  <a:pt x="5923" y="11275"/>
                  <a:pt x="5954" y="11180"/>
                  <a:pt x="5954" y="11117"/>
                </a:cubicBezTo>
                <a:lnTo>
                  <a:pt x="5954" y="286"/>
                </a:lnTo>
                <a:cubicBezTo>
                  <a:pt x="5954" y="128"/>
                  <a:pt x="5828" y="1"/>
                  <a:pt x="5669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3" name="Google Shape;4993;p42"/>
          <p:cNvSpPr/>
          <p:nvPr/>
        </p:nvSpPr>
        <p:spPr>
          <a:xfrm>
            <a:off x="5151634" y="1573033"/>
            <a:ext cx="465024" cy="892838"/>
          </a:xfrm>
          <a:custGeom>
            <a:avLst/>
            <a:gdLst/>
            <a:ahLst/>
            <a:cxnLst/>
            <a:rect l="l" t="t" r="r" b="b"/>
            <a:pathLst>
              <a:path w="13872" h="26634" extrusionOk="0">
                <a:moveTo>
                  <a:pt x="13570" y="0"/>
                </a:moveTo>
                <a:cubicBezTo>
                  <a:pt x="13499" y="0"/>
                  <a:pt x="13428" y="32"/>
                  <a:pt x="13364" y="95"/>
                </a:cubicBezTo>
                <a:lnTo>
                  <a:pt x="95" y="13365"/>
                </a:lnTo>
                <a:cubicBezTo>
                  <a:pt x="32" y="13428"/>
                  <a:pt x="0" y="13491"/>
                  <a:pt x="0" y="13586"/>
                </a:cubicBezTo>
                <a:lnTo>
                  <a:pt x="0" y="26349"/>
                </a:lnTo>
                <a:cubicBezTo>
                  <a:pt x="0" y="26507"/>
                  <a:pt x="127" y="26634"/>
                  <a:pt x="285" y="26634"/>
                </a:cubicBezTo>
                <a:cubicBezTo>
                  <a:pt x="443" y="26634"/>
                  <a:pt x="570" y="26507"/>
                  <a:pt x="570" y="26349"/>
                </a:cubicBezTo>
                <a:lnTo>
                  <a:pt x="570" y="13681"/>
                </a:lnTo>
                <a:lnTo>
                  <a:pt x="13776" y="475"/>
                </a:lnTo>
                <a:cubicBezTo>
                  <a:pt x="13871" y="380"/>
                  <a:pt x="13871" y="190"/>
                  <a:pt x="13776" y="95"/>
                </a:cubicBezTo>
                <a:cubicBezTo>
                  <a:pt x="13713" y="32"/>
                  <a:pt x="13642" y="0"/>
                  <a:pt x="13570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4" name="Google Shape;4994;p42"/>
          <p:cNvSpPr/>
          <p:nvPr/>
        </p:nvSpPr>
        <p:spPr>
          <a:xfrm>
            <a:off x="6325793" y="1655834"/>
            <a:ext cx="95573" cy="95573"/>
          </a:xfrm>
          <a:custGeom>
            <a:avLst/>
            <a:gdLst/>
            <a:ahLst/>
            <a:cxnLst/>
            <a:rect l="l" t="t" r="r" b="b"/>
            <a:pathLst>
              <a:path w="2851" h="2851" extrusionOk="0">
                <a:moveTo>
                  <a:pt x="1425" y="571"/>
                </a:moveTo>
                <a:cubicBezTo>
                  <a:pt x="1900" y="571"/>
                  <a:pt x="2280" y="951"/>
                  <a:pt x="2280" y="1426"/>
                </a:cubicBezTo>
                <a:cubicBezTo>
                  <a:pt x="2280" y="1901"/>
                  <a:pt x="1900" y="2281"/>
                  <a:pt x="1425" y="2281"/>
                </a:cubicBezTo>
                <a:cubicBezTo>
                  <a:pt x="950" y="2281"/>
                  <a:pt x="570" y="1901"/>
                  <a:pt x="570" y="1426"/>
                </a:cubicBezTo>
                <a:cubicBezTo>
                  <a:pt x="570" y="951"/>
                  <a:pt x="950" y="571"/>
                  <a:pt x="1425" y="571"/>
                </a:cubicBezTo>
                <a:close/>
                <a:moveTo>
                  <a:pt x="1425" y="1"/>
                </a:moveTo>
                <a:cubicBezTo>
                  <a:pt x="633" y="1"/>
                  <a:pt x="0" y="634"/>
                  <a:pt x="0" y="1426"/>
                </a:cubicBezTo>
                <a:cubicBezTo>
                  <a:pt x="0" y="2186"/>
                  <a:pt x="633" y="2851"/>
                  <a:pt x="1425" y="2851"/>
                </a:cubicBezTo>
                <a:cubicBezTo>
                  <a:pt x="2217" y="2851"/>
                  <a:pt x="2850" y="2186"/>
                  <a:pt x="2850" y="1426"/>
                </a:cubicBezTo>
                <a:cubicBezTo>
                  <a:pt x="2850" y="634"/>
                  <a:pt x="2217" y="1"/>
                  <a:pt x="1425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5" name="Google Shape;4995;p42"/>
          <p:cNvSpPr/>
          <p:nvPr/>
        </p:nvSpPr>
        <p:spPr>
          <a:xfrm>
            <a:off x="6550830" y="1653722"/>
            <a:ext cx="94533" cy="95573"/>
          </a:xfrm>
          <a:custGeom>
            <a:avLst/>
            <a:gdLst/>
            <a:ahLst/>
            <a:cxnLst/>
            <a:rect l="l" t="t" r="r" b="b"/>
            <a:pathLst>
              <a:path w="2820" h="2851" extrusionOk="0">
                <a:moveTo>
                  <a:pt x="1394" y="570"/>
                </a:moveTo>
                <a:cubicBezTo>
                  <a:pt x="1869" y="570"/>
                  <a:pt x="2281" y="950"/>
                  <a:pt x="2249" y="1425"/>
                </a:cubicBezTo>
                <a:cubicBezTo>
                  <a:pt x="2249" y="1900"/>
                  <a:pt x="1869" y="2280"/>
                  <a:pt x="1394" y="2280"/>
                </a:cubicBezTo>
                <a:cubicBezTo>
                  <a:pt x="951" y="2280"/>
                  <a:pt x="539" y="1900"/>
                  <a:pt x="539" y="1425"/>
                </a:cubicBezTo>
                <a:cubicBezTo>
                  <a:pt x="539" y="950"/>
                  <a:pt x="951" y="570"/>
                  <a:pt x="1394" y="570"/>
                </a:cubicBezTo>
                <a:close/>
                <a:moveTo>
                  <a:pt x="1394" y="0"/>
                </a:moveTo>
                <a:cubicBezTo>
                  <a:pt x="634" y="0"/>
                  <a:pt x="1" y="665"/>
                  <a:pt x="1" y="1425"/>
                </a:cubicBezTo>
                <a:cubicBezTo>
                  <a:pt x="1" y="2217"/>
                  <a:pt x="634" y="2850"/>
                  <a:pt x="1394" y="2850"/>
                </a:cubicBezTo>
                <a:cubicBezTo>
                  <a:pt x="2186" y="2850"/>
                  <a:pt x="2820" y="2217"/>
                  <a:pt x="2820" y="1425"/>
                </a:cubicBezTo>
                <a:cubicBezTo>
                  <a:pt x="2820" y="665"/>
                  <a:pt x="2186" y="0"/>
                  <a:pt x="1394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6" name="Google Shape;4996;p42"/>
          <p:cNvSpPr/>
          <p:nvPr/>
        </p:nvSpPr>
        <p:spPr>
          <a:xfrm>
            <a:off x="4854357" y="1096377"/>
            <a:ext cx="94533" cy="95573"/>
          </a:xfrm>
          <a:custGeom>
            <a:avLst/>
            <a:gdLst/>
            <a:ahLst/>
            <a:cxnLst/>
            <a:rect l="l" t="t" r="r" b="b"/>
            <a:pathLst>
              <a:path w="2820" h="2851" extrusionOk="0">
                <a:moveTo>
                  <a:pt x="1394" y="570"/>
                </a:moveTo>
                <a:cubicBezTo>
                  <a:pt x="1869" y="570"/>
                  <a:pt x="2249" y="950"/>
                  <a:pt x="2249" y="1425"/>
                </a:cubicBezTo>
                <a:cubicBezTo>
                  <a:pt x="2249" y="1900"/>
                  <a:pt x="1869" y="2280"/>
                  <a:pt x="1394" y="2280"/>
                </a:cubicBezTo>
                <a:cubicBezTo>
                  <a:pt x="919" y="2280"/>
                  <a:pt x="539" y="1900"/>
                  <a:pt x="539" y="1425"/>
                </a:cubicBezTo>
                <a:cubicBezTo>
                  <a:pt x="539" y="950"/>
                  <a:pt x="919" y="570"/>
                  <a:pt x="1394" y="570"/>
                </a:cubicBezTo>
                <a:close/>
                <a:moveTo>
                  <a:pt x="1394" y="0"/>
                </a:moveTo>
                <a:cubicBezTo>
                  <a:pt x="634" y="0"/>
                  <a:pt x="1" y="633"/>
                  <a:pt x="1" y="1425"/>
                </a:cubicBezTo>
                <a:cubicBezTo>
                  <a:pt x="1" y="2217"/>
                  <a:pt x="634" y="2850"/>
                  <a:pt x="1394" y="2850"/>
                </a:cubicBezTo>
                <a:cubicBezTo>
                  <a:pt x="2186" y="2850"/>
                  <a:pt x="2819" y="2217"/>
                  <a:pt x="2819" y="1425"/>
                </a:cubicBezTo>
                <a:cubicBezTo>
                  <a:pt x="2819" y="633"/>
                  <a:pt x="2186" y="0"/>
                  <a:pt x="1394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7" name="Google Shape;4997;p42"/>
          <p:cNvSpPr/>
          <p:nvPr/>
        </p:nvSpPr>
        <p:spPr>
          <a:xfrm>
            <a:off x="5051838" y="1674942"/>
            <a:ext cx="95573" cy="94533"/>
          </a:xfrm>
          <a:custGeom>
            <a:avLst/>
            <a:gdLst/>
            <a:ahLst/>
            <a:cxnLst/>
            <a:rect l="l" t="t" r="r" b="b"/>
            <a:pathLst>
              <a:path w="2851" h="2820" extrusionOk="0">
                <a:moveTo>
                  <a:pt x="1425" y="571"/>
                </a:moveTo>
                <a:cubicBezTo>
                  <a:pt x="1900" y="571"/>
                  <a:pt x="2280" y="951"/>
                  <a:pt x="2280" y="1426"/>
                </a:cubicBezTo>
                <a:cubicBezTo>
                  <a:pt x="2280" y="1869"/>
                  <a:pt x="1900" y="2281"/>
                  <a:pt x="1425" y="2281"/>
                </a:cubicBezTo>
                <a:cubicBezTo>
                  <a:pt x="950" y="2281"/>
                  <a:pt x="570" y="1869"/>
                  <a:pt x="570" y="1426"/>
                </a:cubicBezTo>
                <a:cubicBezTo>
                  <a:pt x="570" y="951"/>
                  <a:pt x="950" y="571"/>
                  <a:pt x="1425" y="571"/>
                </a:cubicBezTo>
                <a:close/>
                <a:moveTo>
                  <a:pt x="1425" y="1"/>
                </a:moveTo>
                <a:cubicBezTo>
                  <a:pt x="634" y="1"/>
                  <a:pt x="0" y="634"/>
                  <a:pt x="0" y="1426"/>
                </a:cubicBezTo>
                <a:cubicBezTo>
                  <a:pt x="0" y="2186"/>
                  <a:pt x="634" y="2819"/>
                  <a:pt x="1425" y="2819"/>
                </a:cubicBezTo>
                <a:cubicBezTo>
                  <a:pt x="2217" y="2819"/>
                  <a:pt x="2850" y="2186"/>
                  <a:pt x="2850" y="1426"/>
                </a:cubicBezTo>
                <a:cubicBezTo>
                  <a:pt x="2850" y="634"/>
                  <a:pt x="2217" y="1"/>
                  <a:pt x="1425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8" name="Google Shape;4998;p42"/>
          <p:cNvSpPr/>
          <p:nvPr/>
        </p:nvSpPr>
        <p:spPr>
          <a:xfrm>
            <a:off x="5695168" y="2398961"/>
            <a:ext cx="94533" cy="95606"/>
          </a:xfrm>
          <a:custGeom>
            <a:avLst/>
            <a:gdLst/>
            <a:ahLst/>
            <a:cxnLst/>
            <a:rect l="l" t="t" r="r" b="b"/>
            <a:pathLst>
              <a:path w="2820" h="2852" extrusionOk="0">
                <a:moveTo>
                  <a:pt x="1394" y="571"/>
                </a:moveTo>
                <a:cubicBezTo>
                  <a:pt x="1869" y="571"/>
                  <a:pt x="2249" y="951"/>
                  <a:pt x="2249" y="1426"/>
                </a:cubicBezTo>
                <a:cubicBezTo>
                  <a:pt x="2249" y="1901"/>
                  <a:pt x="1869" y="2281"/>
                  <a:pt x="1394" y="2281"/>
                </a:cubicBezTo>
                <a:cubicBezTo>
                  <a:pt x="951" y="2281"/>
                  <a:pt x="539" y="1901"/>
                  <a:pt x="539" y="1426"/>
                </a:cubicBezTo>
                <a:cubicBezTo>
                  <a:pt x="539" y="951"/>
                  <a:pt x="951" y="571"/>
                  <a:pt x="1394" y="571"/>
                </a:cubicBezTo>
                <a:close/>
                <a:moveTo>
                  <a:pt x="1394" y="1"/>
                </a:moveTo>
                <a:cubicBezTo>
                  <a:pt x="634" y="1"/>
                  <a:pt x="1" y="634"/>
                  <a:pt x="1" y="1426"/>
                </a:cubicBezTo>
                <a:cubicBezTo>
                  <a:pt x="1" y="2218"/>
                  <a:pt x="634" y="2851"/>
                  <a:pt x="1394" y="2851"/>
                </a:cubicBezTo>
                <a:cubicBezTo>
                  <a:pt x="2186" y="2851"/>
                  <a:pt x="2819" y="2218"/>
                  <a:pt x="2819" y="1426"/>
                </a:cubicBezTo>
                <a:cubicBezTo>
                  <a:pt x="2819" y="634"/>
                  <a:pt x="2186" y="1"/>
                  <a:pt x="1394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9" name="Google Shape;4999;p42"/>
          <p:cNvSpPr/>
          <p:nvPr/>
        </p:nvSpPr>
        <p:spPr>
          <a:xfrm>
            <a:off x="6531722" y="3490319"/>
            <a:ext cx="94533" cy="94500"/>
          </a:xfrm>
          <a:custGeom>
            <a:avLst/>
            <a:gdLst/>
            <a:ahLst/>
            <a:cxnLst/>
            <a:rect l="l" t="t" r="r" b="b"/>
            <a:pathLst>
              <a:path w="2820" h="2819" extrusionOk="0">
                <a:moveTo>
                  <a:pt x="1394" y="539"/>
                </a:moveTo>
                <a:cubicBezTo>
                  <a:pt x="1869" y="539"/>
                  <a:pt x="2249" y="951"/>
                  <a:pt x="2249" y="1394"/>
                </a:cubicBezTo>
                <a:cubicBezTo>
                  <a:pt x="2249" y="1869"/>
                  <a:pt x="1869" y="2249"/>
                  <a:pt x="1394" y="2249"/>
                </a:cubicBezTo>
                <a:cubicBezTo>
                  <a:pt x="951" y="2249"/>
                  <a:pt x="539" y="1869"/>
                  <a:pt x="539" y="1394"/>
                </a:cubicBezTo>
                <a:cubicBezTo>
                  <a:pt x="539" y="951"/>
                  <a:pt x="951" y="539"/>
                  <a:pt x="1394" y="539"/>
                </a:cubicBezTo>
                <a:close/>
                <a:moveTo>
                  <a:pt x="1394" y="0"/>
                </a:moveTo>
                <a:cubicBezTo>
                  <a:pt x="634" y="0"/>
                  <a:pt x="1" y="634"/>
                  <a:pt x="1" y="1394"/>
                </a:cubicBezTo>
                <a:cubicBezTo>
                  <a:pt x="1" y="2186"/>
                  <a:pt x="634" y="2819"/>
                  <a:pt x="1394" y="2819"/>
                </a:cubicBezTo>
                <a:cubicBezTo>
                  <a:pt x="2186" y="2819"/>
                  <a:pt x="2819" y="2186"/>
                  <a:pt x="2819" y="1394"/>
                </a:cubicBezTo>
                <a:cubicBezTo>
                  <a:pt x="2819" y="634"/>
                  <a:pt x="2186" y="0"/>
                  <a:pt x="1394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0" name="Google Shape;5000;p42"/>
          <p:cNvSpPr/>
          <p:nvPr/>
        </p:nvSpPr>
        <p:spPr>
          <a:xfrm>
            <a:off x="6458475" y="4143204"/>
            <a:ext cx="95573" cy="95573"/>
          </a:xfrm>
          <a:custGeom>
            <a:avLst/>
            <a:gdLst/>
            <a:ahLst/>
            <a:cxnLst/>
            <a:rect l="l" t="t" r="r" b="b"/>
            <a:pathLst>
              <a:path w="2851" h="2851" extrusionOk="0">
                <a:moveTo>
                  <a:pt x="1426" y="571"/>
                </a:moveTo>
                <a:cubicBezTo>
                  <a:pt x="1901" y="571"/>
                  <a:pt x="2281" y="951"/>
                  <a:pt x="2281" y="1426"/>
                </a:cubicBezTo>
                <a:cubicBezTo>
                  <a:pt x="2281" y="1901"/>
                  <a:pt x="1901" y="2281"/>
                  <a:pt x="1426" y="2281"/>
                </a:cubicBezTo>
                <a:cubicBezTo>
                  <a:pt x="951" y="2281"/>
                  <a:pt x="571" y="1901"/>
                  <a:pt x="571" y="1426"/>
                </a:cubicBezTo>
                <a:cubicBezTo>
                  <a:pt x="571" y="951"/>
                  <a:pt x="951" y="571"/>
                  <a:pt x="1426" y="571"/>
                </a:cubicBezTo>
                <a:close/>
                <a:moveTo>
                  <a:pt x="1426" y="1"/>
                </a:moveTo>
                <a:cubicBezTo>
                  <a:pt x="666" y="1"/>
                  <a:pt x="1" y="634"/>
                  <a:pt x="1" y="1426"/>
                </a:cubicBezTo>
                <a:cubicBezTo>
                  <a:pt x="1" y="2218"/>
                  <a:pt x="634" y="2851"/>
                  <a:pt x="1426" y="2851"/>
                </a:cubicBezTo>
                <a:cubicBezTo>
                  <a:pt x="2218" y="2851"/>
                  <a:pt x="2851" y="2218"/>
                  <a:pt x="2851" y="1426"/>
                </a:cubicBezTo>
                <a:cubicBezTo>
                  <a:pt x="2851" y="634"/>
                  <a:pt x="2218" y="1"/>
                  <a:pt x="1426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1" name="Google Shape;5001;p42"/>
          <p:cNvSpPr/>
          <p:nvPr/>
        </p:nvSpPr>
        <p:spPr>
          <a:xfrm>
            <a:off x="5026360" y="4578493"/>
            <a:ext cx="95573" cy="94500"/>
          </a:xfrm>
          <a:custGeom>
            <a:avLst/>
            <a:gdLst/>
            <a:ahLst/>
            <a:cxnLst/>
            <a:rect l="l" t="t" r="r" b="b"/>
            <a:pathLst>
              <a:path w="2851" h="2819" extrusionOk="0">
                <a:moveTo>
                  <a:pt x="1425" y="538"/>
                </a:moveTo>
                <a:cubicBezTo>
                  <a:pt x="1900" y="538"/>
                  <a:pt x="2280" y="918"/>
                  <a:pt x="2280" y="1393"/>
                </a:cubicBezTo>
                <a:cubicBezTo>
                  <a:pt x="2280" y="1869"/>
                  <a:pt x="1900" y="2249"/>
                  <a:pt x="1425" y="2249"/>
                </a:cubicBezTo>
                <a:cubicBezTo>
                  <a:pt x="950" y="2249"/>
                  <a:pt x="570" y="1869"/>
                  <a:pt x="570" y="1393"/>
                </a:cubicBezTo>
                <a:cubicBezTo>
                  <a:pt x="570" y="918"/>
                  <a:pt x="950" y="538"/>
                  <a:pt x="1425" y="538"/>
                </a:cubicBezTo>
                <a:close/>
                <a:moveTo>
                  <a:pt x="1425" y="0"/>
                </a:moveTo>
                <a:cubicBezTo>
                  <a:pt x="634" y="0"/>
                  <a:pt x="0" y="633"/>
                  <a:pt x="0" y="1393"/>
                </a:cubicBezTo>
                <a:cubicBezTo>
                  <a:pt x="0" y="2185"/>
                  <a:pt x="634" y="2819"/>
                  <a:pt x="1425" y="2819"/>
                </a:cubicBezTo>
                <a:cubicBezTo>
                  <a:pt x="2185" y="2819"/>
                  <a:pt x="2850" y="2185"/>
                  <a:pt x="2850" y="1393"/>
                </a:cubicBezTo>
                <a:cubicBezTo>
                  <a:pt x="2850" y="633"/>
                  <a:pt x="2185" y="0"/>
                  <a:pt x="1425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2" name="Google Shape;5002;p42"/>
          <p:cNvSpPr/>
          <p:nvPr/>
        </p:nvSpPr>
        <p:spPr>
          <a:xfrm>
            <a:off x="4807660" y="4474439"/>
            <a:ext cx="95573" cy="95573"/>
          </a:xfrm>
          <a:custGeom>
            <a:avLst/>
            <a:gdLst/>
            <a:ahLst/>
            <a:cxnLst/>
            <a:rect l="l" t="t" r="r" b="b"/>
            <a:pathLst>
              <a:path w="2851" h="2851" extrusionOk="0">
                <a:moveTo>
                  <a:pt x="1425" y="571"/>
                </a:moveTo>
                <a:cubicBezTo>
                  <a:pt x="1900" y="571"/>
                  <a:pt x="2281" y="951"/>
                  <a:pt x="2281" y="1426"/>
                </a:cubicBezTo>
                <a:cubicBezTo>
                  <a:pt x="2281" y="1901"/>
                  <a:pt x="1900" y="2281"/>
                  <a:pt x="1425" y="2281"/>
                </a:cubicBezTo>
                <a:cubicBezTo>
                  <a:pt x="950" y="2281"/>
                  <a:pt x="570" y="1901"/>
                  <a:pt x="570" y="1426"/>
                </a:cubicBezTo>
                <a:cubicBezTo>
                  <a:pt x="570" y="951"/>
                  <a:pt x="950" y="571"/>
                  <a:pt x="1425" y="571"/>
                </a:cubicBezTo>
                <a:close/>
                <a:moveTo>
                  <a:pt x="1425" y="1"/>
                </a:moveTo>
                <a:cubicBezTo>
                  <a:pt x="634" y="1"/>
                  <a:pt x="0" y="634"/>
                  <a:pt x="0" y="1426"/>
                </a:cubicBezTo>
                <a:cubicBezTo>
                  <a:pt x="0" y="2217"/>
                  <a:pt x="634" y="2851"/>
                  <a:pt x="1425" y="2851"/>
                </a:cubicBezTo>
                <a:cubicBezTo>
                  <a:pt x="2186" y="2851"/>
                  <a:pt x="2851" y="2217"/>
                  <a:pt x="2819" y="1426"/>
                </a:cubicBezTo>
                <a:cubicBezTo>
                  <a:pt x="2819" y="634"/>
                  <a:pt x="2186" y="1"/>
                  <a:pt x="1425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3" name="Google Shape;5003;p42"/>
          <p:cNvSpPr/>
          <p:nvPr/>
        </p:nvSpPr>
        <p:spPr>
          <a:xfrm>
            <a:off x="4854357" y="1734411"/>
            <a:ext cx="227215" cy="597706"/>
          </a:xfrm>
          <a:custGeom>
            <a:avLst/>
            <a:gdLst/>
            <a:ahLst/>
            <a:cxnLst/>
            <a:rect l="l" t="t" r="r" b="b"/>
            <a:pathLst>
              <a:path w="6778" h="17830" extrusionOk="0">
                <a:moveTo>
                  <a:pt x="6461" y="0"/>
                </a:moveTo>
                <a:cubicBezTo>
                  <a:pt x="6390" y="0"/>
                  <a:pt x="6319" y="32"/>
                  <a:pt x="6271" y="95"/>
                </a:cubicBezTo>
                <a:lnTo>
                  <a:pt x="96" y="6271"/>
                </a:lnTo>
                <a:cubicBezTo>
                  <a:pt x="32" y="6334"/>
                  <a:pt x="1" y="6397"/>
                  <a:pt x="1" y="6461"/>
                </a:cubicBezTo>
                <a:lnTo>
                  <a:pt x="1" y="17545"/>
                </a:lnTo>
                <a:cubicBezTo>
                  <a:pt x="1" y="17703"/>
                  <a:pt x="127" y="17830"/>
                  <a:pt x="286" y="17830"/>
                </a:cubicBezTo>
                <a:cubicBezTo>
                  <a:pt x="444" y="17830"/>
                  <a:pt x="571" y="17703"/>
                  <a:pt x="571" y="17545"/>
                </a:cubicBezTo>
                <a:lnTo>
                  <a:pt x="571" y="6587"/>
                </a:lnTo>
                <a:lnTo>
                  <a:pt x="6651" y="475"/>
                </a:lnTo>
                <a:cubicBezTo>
                  <a:pt x="6778" y="380"/>
                  <a:pt x="6778" y="190"/>
                  <a:pt x="6651" y="95"/>
                </a:cubicBezTo>
                <a:cubicBezTo>
                  <a:pt x="6604" y="32"/>
                  <a:pt x="6533" y="0"/>
                  <a:pt x="6461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4" name="Google Shape;5004;p42"/>
          <p:cNvSpPr/>
          <p:nvPr/>
        </p:nvSpPr>
        <p:spPr>
          <a:xfrm>
            <a:off x="5212142" y="1731997"/>
            <a:ext cx="1146570" cy="682920"/>
          </a:xfrm>
          <a:custGeom>
            <a:avLst/>
            <a:gdLst/>
            <a:ahLst/>
            <a:cxnLst/>
            <a:rect l="l" t="t" r="r" b="b"/>
            <a:pathLst>
              <a:path w="34203" h="20372" extrusionOk="0">
                <a:moveTo>
                  <a:pt x="33886" y="1"/>
                </a:moveTo>
                <a:cubicBezTo>
                  <a:pt x="33815" y="1"/>
                  <a:pt x="33744" y="25"/>
                  <a:pt x="33696" y="72"/>
                </a:cubicBezTo>
                <a:lnTo>
                  <a:pt x="23214" y="10586"/>
                </a:lnTo>
                <a:lnTo>
                  <a:pt x="9533" y="10586"/>
                </a:lnTo>
                <a:cubicBezTo>
                  <a:pt x="9469" y="10586"/>
                  <a:pt x="9374" y="10618"/>
                  <a:pt x="9343" y="10650"/>
                </a:cubicBezTo>
                <a:lnTo>
                  <a:pt x="95" y="19897"/>
                </a:lnTo>
                <a:cubicBezTo>
                  <a:pt x="0" y="19992"/>
                  <a:pt x="0" y="20182"/>
                  <a:pt x="95" y="20277"/>
                </a:cubicBezTo>
                <a:cubicBezTo>
                  <a:pt x="159" y="20340"/>
                  <a:pt x="222" y="20372"/>
                  <a:pt x="285" y="20372"/>
                </a:cubicBezTo>
                <a:cubicBezTo>
                  <a:pt x="380" y="20372"/>
                  <a:pt x="444" y="20340"/>
                  <a:pt x="507" y="20277"/>
                </a:cubicBezTo>
                <a:lnTo>
                  <a:pt x="9659" y="11125"/>
                </a:lnTo>
                <a:lnTo>
                  <a:pt x="23309" y="11125"/>
                </a:lnTo>
                <a:cubicBezTo>
                  <a:pt x="23404" y="11125"/>
                  <a:pt x="23467" y="11093"/>
                  <a:pt x="23499" y="11061"/>
                </a:cubicBezTo>
                <a:lnTo>
                  <a:pt x="34076" y="484"/>
                </a:lnTo>
                <a:cubicBezTo>
                  <a:pt x="34203" y="357"/>
                  <a:pt x="34203" y="199"/>
                  <a:pt x="34076" y="72"/>
                </a:cubicBezTo>
                <a:cubicBezTo>
                  <a:pt x="34029" y="25"/>
                  <a:pt x="33957" y="1"/>
                  <a:pt x="33886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5" name="Google Shape;5005;p42"/>
          <p:cNvSpPr/>
          <p:nvPr/>
        </p:nvSpPr>
        <p:spPr>
          <a:xfrm>
            <a:off x="5219551" y="1712889"/>
            <a:ext cx="1351493" cy="915433"/>
          </a:xfrm>
          <a:custGeom>
            <a:avLst/>
            <a:gdLst/>
            <a:ahLst/>
            <a:cxnLst/>
            <a:rect l="l" t="t" r="r" b="b"/>
            <a:pathLst>
              <a:path w="40316" h="27308" extrusionOk="0">
                <a:moveTo>
                  <a:pt x="39999" y="1"/>
                </a:moveTo>
                <a:cubicBezTo>
                  <a:pt x="39928" y="1"/>
                  <a:pt x="39856" y="25"/>
                  <a:pt x="39809" y="72"/>
                </a:cubicBezTo>
                <a:lnTo>
                  <a:pt x="23658" y="16223"/>
                </a:lnTo>
                <a:lnTo>
                  <a:pt x="10863" y="16223"/>
                </a:lnTo>
                <a:cubicBezTo>
                  <a:pt x="10768" y="16223"/>
                  <a:pt x="10705" y="16255"/>
                  <a:pt x="10673" y="16318"/>
                </a:cubicBezTo>
                <a:lnTo>
                  <a:pt x="128" y="26832"/>
                </a:lnTo>
                <a:cubicBezTo>
                  <a:pt x="1" y="26959"/>
                  <a:pt x="1" y="27117"/>
                  <a:pt x="128" y="27244"/>
                </a:cubicBezTo>
                <a:cubicBezTo>
                  <a:pt x="191" y="27276"/>
                  <a:pt x="254" y="27307"/>
                  <a:pt x="318" y="27307"/>
                </a:cubicBezTo>
                <a:cubicBezTo>
                  <a:pt x="381" y="27307"/>
                  <a:pt x="476" y="27276"/>
                  <a:pt x="508" y="27244"/>
                </a:cubicBezTo>
                <a:lnTo>
                  <a:pt x="10958" y="16793"/>
                </a:lnTo>
                <a:lnTo>
                  <a:pt x="23784" y="16793"/>
                </a:lnTo>
                <a:cubicBezTo>
                  <a:pt x="23848" y="16793"/>
                  <a:pt x="23911" y="16762"/>
                  <a:pt x="23974" y="16698"/>
                </a:cubicBezTo>
                <a:lnTo>
                  <a:pt x="40189" y="484"/>
                </a:lnTo>
                <a:cubicBezTo>
                  <a:pt x="40316" y="357"/>
                  <a:pt x="40316" y="199"/>
                  <a:pt x="40189" y="72"/>
                </a:cubicBezTo>
                <a:cubicBezTo>
                  <a:pt x="40141" y="25"/>
                  <a:pt x="40070" y="1"/>
                  <a:pt x="39999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6" name="Google Shape;5006;p42"/>
          <p:cNvSpPr/>
          <p:nvPr/>
        </p:nvSpPr>
        <p:spPr>
          <a:xfrm>
            <a:off x="5253542" y="3107057"/>
            <a:ext cx="1289912" cy="439547"/>
          </a:xfrm>
          <a:custGeom>
            <a:avLst/>
            <a:gdLst/>
            <a:ahLst/>
            <a:cxnLst/>
            <a:rect l="l" t="t" r="r" b="b"/>
            <a:pathLst>
              <a:path w="38479" h="13112" extrusionOk="0">
                <a:moveTo>
                  <a:pt x="285" y="1"/>
                </a:moveTo>
                <a:cubicBezTo>
                  <a:pt x="127" y="1"/>
                  <a:pt x="0" y="128"/>
                  <a:pt x="0" y="286"/>
                </a:cubicBezTo>
                <a:cubicBezTo>
                  <a:pt x="0" y="444"/>
                  <a:pt x="127" y="571"/>
                  <a:pt x="285" y="571"/>
                </a:cubicBezTo>
                <a:lnTo>
                  <a:pt x="6271" y="571"/>
                </a:lnTo>
                <a:lnTo>
                  <a:pt x="20427" y="13049"/>
                </a:lnTo>
                <a:cubicBezTo>
                  <a:pt x="20490" y="13112"/>
                  <a:pt x="20554" y="13112"/>
                  <a:pt x="20617" y="13112"/>
                </a:cubicBezTo>
                <a:lnTo>
                  <a:pt x="38193" y="13112"/>
                </a:lnTo>
                <a:cubicBezTo>
                  <a:pt x="38352" y="13112"/>
                  <a:pt x="38478" y="12985"/>
                  <a:pt x="38478" y="12827"/>
                </a:cubicBezTo>
                <a:cubicBezTo>
                  <a:pt x="38478" y="12669"/>
                  <a:pt x="38352" y="12574"/>
                  <a:pt x="38193" y="12574"/>
                </a:cubicBezTo>
                <a:lnTo>
                  <a:pt x="20744" y="12574"/>
                </a:lnTo>
                <a:lnTo>
                  <a:pt x="6588" y="64"/>
                </a:lnTo>
                <a:cubicBezTo>
                  <a:pt x="6524" y="33"/>
                  <a:pt x="6461" y="1"/>
                  <a:pt x="6398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7" name="Google Shape;5007;p42"/>
          <p:cNvSpPr/>
          <p:nvPr/>
        </p:nvSpPr>
        <p:spPr>
          <a:xfrm>
            <a:off x="5213181" y="2465838"/>
            <a:ext cx="510682" cy="265465"/>
          </a:xfrm>
          <a:custGeom>
            <a:avLst/>
            <a:gdLst/>
            <a:ahLst/>
            <a:cxnLst/>
            <a:rect l="l" t="t" r="r" b="b"/>
            <a:pathLst>
              <a:path w="15234" h="7919" extrusionOk="0">
                <a:moveTo>
                  <a:pt x="14917" y="1"/>
                </a:moveTo>
                <a:cubicBezTo>
                  <a:pt x="14846" y="1"/>
                  <a:pt x="14775" y="33"/>
                  <a:pt x="14727" y="96"/>
                </a:cubicBezTo>
                <a:lnTo>
                  <a:pt x="7443" y="7348"/>
                </a:lnTo>
                <a:lnTo>
                  <a:pt x="286" y="7348"/>
                </a:lnTo>
                <a:cubicBezTo>
                  <a:pt x="128" y="7348"/>
                  <a:pt x="1" y="7475"/>
                  <a:pt x="1" y="7633"/>
                </a:cubicBezTo>
                <a:cubicBezTo>
                  <a:pt x="1" y="7792"/>
                  <a:pt x="128" y="7918"/>
                  <a:pt x="286" y="7918"/>
                </a:cubicBezTo>
                <a:lnTo>
                  <a:pt x="7570" y="7918"/>
                </a:lnTo>
                <a:cubicBezTo>
                  <a:pt x="7633" y="7918"/>
                  <a:pt x="7697" y="7887"/>
                  <a:pt x="7760" y="7823"/>
                </a:cubicBezTo>
                <a:lnTo>
                  <a:pt x="15107" y="476"/>
                </a:lnTo>
                <a:cubicBezTo>
                  <a:pt x="15234" y="381"/>
                  <a:pt x="15234" y="191"/>
                  <a:pt x="15107" y="96"/>
                </a:cubicBezTo>
                <a:cubicBezTo>
                  <a:pt x="15060" y="33"/>
                  <a:pt x="14988" y="1"/>
                  <a:pt x="14917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8" name="Google Shape;5008;p42"/>
          <p:cNvSpPr/>
          <p:nvPr/>
        </p:nvSpPr>
        <p:spPr>
          <a:xfrm>
            <a:off x="4060276" y="3248253"/>
            <a:ext cx="236769" cy="1348309"/>
          </a:xfrm>
          <a:custGeom>
            <a:avLst/>
            <a:gdLst/>
            <a:ahLst/>
            <a:cxnLst/>
            <a:rect l="l" t="t" r="r" b="b"/>
            <a:pathLst>
              <a:path w="7063" h="40221" extrusionOk="0">
                <a:moveTo>
                  <a:pt x="6778" y="1"/>
                </a:moveTo>
                <a:cubicBezTo>
                  <a:pt x="6619" y="1"/>
                  <a:pt x="6492" y="128"/>
                  <a:pt x="6492" y="286"/>
                </a:cubicBezTo>
                <a:lnTo>
                  <a:pt x="6492" y="15804"/>
                </a:lnTo>
                <a:lnTo>
                  <a:pt x="95" y="22201"/>
                </a:lnTo>
                <a:cubicBezTo>
                  <a:pt x="32" y="22264"/>
                  <a:pt x="0" y="22328"/>
                  <a:pt x="0" y="22391"/>
                </a:cubicBezTo>
                <a:lnTo>
                  <a:pt x="0" y="39935"/>
                </a:lnTo>
                <a:cubicBezTo>
                  <a:pt x="0" y="40094"/>
                  <a:pt x="127" y="40220"/>
                  <a:pt x="285" y="40220"/>
                </a:cubicBezTo>
                <a:cubicBezTo>
                  <a:pt x="444" y="40220"/>
                  <a:pt x="570" y="40094"/>
                  <a:pt x="570" y="39935"/>
                </a:cubicBezTo>
                <a:lnTo>
                  <a:pt x="570" y="22518"/>
                </a:lnTo>
                <a:lnTo>
                  <a:pt x="6968" y="16120"/>
                </a:lnTo>
                <a:cubicBezTo>
                  <a:pt x="7031" y="16057"/>
                  <a:pt x="7063" y="15994"/>
                  <a:pt x="7063" y="15899"/>
                </a:cubicBezTo>
                <a:lnTo>
                  <a:pt x="7063" y="286"/>
                </a:lnTo>
                <a:cubicBezTo>
                  <a:pt x="7063" y="128"/>
                  <a:pt x="6936" y="1"/>
                  <a:pt x="6778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9" name="Google Shape;5009;p42"/>
          <p:cNvSpPr/>
          <p:nvPr/>
        </p:nvSpPr>
        <p:spPr>
          <a:xfrm>
            <a:off x="4278976" y="3361861"/>
            <a:ext cx="153969" cy="1131720"/>
          </a:xfrm>
          <a:custGeom>
            <a:avLst/>
            <a:gdLst/>
            <a:ahLst/>
            <a:cxnLst/>
            <a:rect l="l" t="t" r="r" b="b"/>
            <a:pathLst>
              <a:path w="4593" h="33760" extrusionOk="0">
                <a:moveTo>
                  <a:pt x="4339" y="1"/>
                </a:moveTo>
                <a:cubicBezTo>
                  <a:pt x="4180" y="1"/>
                  <a:pt x="4054" y="127"/>
                  <a:pt x="4054" y="254"/>
                </a:cubicBezTo>
                <a:lnTo>
                  <a:pt x="4054" y="22327"/>
                </a:lnTo>
                <a:lnTo>
                  <a:pt x="95" y="26286"/>
                </a:lnTo>
                <a:cubicBezTo>
                  <a:pt x="32" y="26349"/>
                  <a:pt x="0" y="26412"/>
                  <a:pt x="0" y="26476"/>
                </a:cubicBezTo>
                <a:lnTo>
                  <a:pt x="0" y="33475"/>
                </a:lnTo>
                <a:cubicBezTo>
                  <a:pt x="0" y="33633"/>
                  <a:pt x="127" y="33760"/>
                  <a:pt x="285" y="33760"/>
                </a:cubicBezTo>
                <a:cubicBezTo>
                  <a:pt x="444" y="33760"/>
                  <a:pt x="570" y="33633"/>
                  <a:pt x="570" y="33475"/>
                </a:cubicBezTo>
                <a:lnTo>
                  <a:pt x="570" y="26602"/>
                </a:lnTo>
                <a:lnTo>
                  <a:pt x="4529" y="22644"/>
                </a:lnTo>
                <a:cubicBezTo>
                  <a:pt x="4592" y="22612"/>
                  <a:pt x="4592" y="22517"/>
                  <a:pt x="4592" y="22454"/>
                </a:cubicBezTo>
                <a:lnTo>
                  <a:pt x="4592" y="254"/>
                </a:lnTo>
                <a:cubicBezTo>
                  <a:pt x="4592" y="127"/>
                  <a:pt x="4465" y="1"/>
                  <a:pt x="4339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0" name="Google Shape;5010;p42"/>
          <p:cNvSpPr/>
          <p:nvPr/>
        </p:nvSpPr>
        <p:spPr>
          <a:xfrm>
            <a:off x="2665304" y="3402189"/>
            <a:ext cx="1250624" cy="764414"/>
          </a:xfrm>
          <a:custGeom>
            <a:avLst/>
            <a:gdLst/>
            <a:ahLst/>
            <a:cxnLst/>
            <a:rect l="l" t="t" r="r" b="b"/>
            <a:pathLst>
              <a:path w="37307" h="22803" extrusionOk="0">
                <a:moveTo>
                  <a:pt x="36990" y="1"/>
                </a:moveTo>
                <a:cubicBezTo>
                  <a:pt x="36918" y="1"/>
                  <a:pt x="36847" y="33"/>
                  <a:pt x="36800" y="96"/>
                </a:cubicBezTo>
                <a:lnTo>
                  <a:pt x="27996" y="8900"/>
                </a:lnTo>
                <a:lnTo>
                  <a:pt x="13650" y="8900"/>
                </a:lnTo>
                <a:cubicBezTo>
                  <a:pt x="13555" y="8900"/>
                  <a:pt x="13491" y="8932"/>
                  <a:pt x="13460" y="8995"/>
                </a:cubicBezTo>
                <a:lnTo>
                  <a:pt x="127" y="22327"/>
                </a:lnTo>
                <a:cubicBezTo>
                  <a:pt x="0" y="22422"/>
                  <a:pt x="0" y="22613"/>
                  <a:pt x="127" y="22708"/>
                </a:cubicBezTo>
                <a:cubicBezTo>
                  <a:pt x="159" y="22771"/>
                  <a:pt x="254" y="22803"/>
                  <a:pt x="317" y="22803"/>
                </a:cubicBezTo>
                <a:cubicBezTo>
                  <a:pt x="380" y="22803"/>
                  <a:pt x="444" y="22771"/>
                  <a:pt x="507" y="22708"/>
                </a:cubicBezTo>
                <a:lnTo>
                  <a:pt x="13745" y="9470"/>
                </a:lnTo>
                <a:lnTo>
                  <a:pt x="28091" y="9470"/>
                </a:lnTo>
                <a:cubicBezTo>
                  <a:pt x="28154" y="9470"/>
                  <a:pt x="28249" y="9438"/>
                  <a:pt x="28281" y="9375"/>
                </a:cubicBezTo>
                <a:lnTo>
                  <a:pt x="37180" y="476"/>
                </a:lnTo>
                <a:cubicBezTo>
                  <a:pt x="37306" y="381"/>
                  <a:pt x="37306" y="191"/>
                  <a:pt x="37180" y="96"/>
                </a:cubicBezTo>
                <a:cubicBezTo>
                  <a:pt x="37132" y="33"/>
                  <a:pt x="37061" y="1"/>
                  <a:pt x="36990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1" name="Google Shape;5011;p42"/>
          <p:cNvSpPr/>
          <p:nvPr/>
        </p:nvSpPr>
        <p:spPr>
          <a:xfrm>
            <a:off x="3615432" y="3250399"/>
            <a:ext cx="376927" cy="852511"/>
          </a:xfrm>
          <a:custGeom>
            <a:avLst/>
            <a:gdLst/>
            <a:ahLst/>
            <a:cxnLst/>
            <a:rect l="l" t="t" r="r" b="b"/>
            <a:pathLst>
              <a:path w="11244" h="25431" extrusionOk="0">
                <a:moveTo>
                  <a:pt x="10958" y="0"/>
                </a:moveTo>
                <a:cubicBezTo>
                  <a:pt x="10800" y="0"/>
                  <a:pt x="10673" y="127"/>
                  <a:pt x="10673" y="254"/>
                </a:cubicBezTo>
                <a:lnTo>
                  <a:pt x="10673" y="17291"/>
                </a:lnTo>
                <a:lnTo>
                  <a:pt x="159" y="24924"/>
                </a:lnTo>
                <a:cubicBezTo>
                  <a:pt x="33" y="24987"/>
                  <a:pt x="1" y="25177"/>
                  <a:pt x="96" y="25304"/>
                </a:cubicBezTo>
                <a:cubicBezTo>
                  <a:pt x="159" y="25367"/>
                  <a:pt x="254" y="25430"/>
                  <a:pt x="318" y="25430"/>
                </a:cubicBezTo>
                <a:cubicBezTo>
                  <a:pt x="381" y="25430"/>
                  <a:pt x="444" y="25399"/>
                  <a:pt x="508" y="25367"/>
                </a:cubicBezTo>
                <a:lnTo>
                  <a:pt x="11117" y="17640"/>
                </a:lnTo>
                <a:cubicBezTo>
                  <a:pt x="11212" y="17608"/>
                  <a:pt x="11244" y="17513"/>
                  <a:pt x="11244" y="17418"/>
                </a:cubicBezTo>
                <a:lnTo>
                  <a:pt x="11244" y="254"/>
                </a:lnTo>
                <a:cubicBezTo>
                  <a:pt x="11244" y="127"/>
                  <a:pt x="11117" y="0"/>
                  <a:pt x="10958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2" name="Google Shape;5012;p42"/>
          <p:cNvSpPr/>
          <p:nvPr/>
        </p:nvSpPr>
        <p:spPr>
          <a:xfrm>
            <a:off x="4233319" y="1177032"/>
            <a:ext cx="199626" cy="1155085"/>
          </a:xfrm>
          <a:custGeom>
            <a:avLst/>
            <a:gdLst/>
            <a:ahLst/>
            <a:cxnLst/>
            <a:rect l="l" t="t" r="r" b="b"/>
            <a:pathLst>
              <a:path w="5955" h="34457" extrusionOk="0">
                <a:moveTo>
                  <a:pt x="285" y="1"/>
                </a:moveTo>
                <a:cubicBezTo>
                  <a:pt x="127" y="1"/>
                  <a:pt x="0" y="128"/>
                  <a:pt x="0" y="286"/>
                </a:cubicBezTo>
                <a:lnTo>
                  <a:pt x="0" y="11117"/>
                </a:lnTo>
                <a:cubicBezTo>
                  <a:pt x="0" y="11180"/>
                  <a:pt x="32" y="11243"/>
                  <a:pt x="64" y="11307"/>
                </a:cubicBezTo>
                <a:lnTo>
                  <a:pt x="5416" y="16627"/>
                </a:lnTo>
                <a:lnTo>
                  <a:pt x="5416" y="34172"/>
                </a:lnTo>
                <a:cubicBezTo>
                  <a:pt x="5416" y="34330"/>
                  <a:pt x="5542" y="34457"/>
                  <a:pt x="5669" y="34457"/>
                </a:cubicBezTo>
                <a:cubicBezTo>
                  <a:pt x="5827" y="34457"/>
                  <a:pt x="5954" y="34330"/>
                  <a:pt x="5954" y="34172"/>
                </a:cubicBezTo>
                <a:lnTo>
                  <a:pt x="5954" y="16500"/>
                </a:lnTo>
                <a:cubicBezTo>
                  <a:pt x="5954" y="16437"/>
                  <a:pt x="5922" y="16374"/>
                  <a:pt x="5891" y="16310"/>
                </a:cubicBezTo>
                <a:lnTo>
                  <a:pt x="570" y="10990"/>
                </a:lnTo>
                <a:lnTo>
                  <a:pt x="570" y="286"/>
                </a:lnTo>
                <a:cubicBezTo>
                  <a:pt x="570" y="128"/>
                  <a:pt x="444" y="1"/>
                  <a:pt x="285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3" name="Google Shape;5013;p42"/>
          <p:cNvSpPr/>
          <p:nvPr/>
        </p:nvSpPr>
        <p:spPr>
          <a:xfrm>
            <a:off x="3527335" y="1573033"/>
            <a:ext cx="465024" cy="892838"/>
          </a:xfrm>
          <a:custGeom>
            <a:avLst/>
            <a:gdLst/>
            <a:ahLst/>
            <a:cxnLst/>
            <a:rect l="l" t="t" r="r" b="b"/>
            <a:pathLst>
              <a:path w="13872" h="26634" extrusionOk="0">
                <a:moveTo>
                  <a:pt x="313" y="0"/>
                </a:moveTo>
                <a:cubicBezTo>
                  <a:pt x="238" y="0"/>
                  <a:pt x="159" y="32"/>
                  <a:pt x="95" y="95"/>
                </a:cubicBezTo>
                <a:cubicBezTo>
                  <a:pt x="0" y="190"/>
                  <a:pt x="0" y="380"/>
                  <a:pt x="95" y="475"/>
                </a:cubicBezTo>
                <a:lnTo>
                  <a:pt x="13301" y="13681"/>
                </a:lnTo>
                <a:lnTo>
                  <a:pt x="13301" y="26349"/>
                </a:lnTo>
                <a:cubicBezTo>
                  <a:pt x="13301" y="26507"/>
                  <a:pt x="13428" y="26634"/>
                  <a:pt x="13586" y="26634"/>
                </a:cubicBezTo>
                <a:cubicBezTo>
                  <a:pt x="13745" y="26634"/>
                  <a:pt x="13872" y="26507"/>
                  <a:pt x="13872" y="26349"/>
                </a:cubicBezTo>
                <a:lnTo>
                  <a:pt x="13872" y="13586"/>
                </a:lnTo>
                <a:cubicBezTo>
                  <a:pt x="13872" y="13491"/>
                  <a:pt x="13840" y="13428"/>
                  <a:pt x="13776" y="13365"/>
                </a:cubicBezTo>
                <a:lnTo>
                  <a:pt x="507" y="95"/>
                </a:lnTo>
                <a:cubicBezTo>
                  <a:pt x="460" y="32"/>
                  <a:pt x="388" y="0"/>
                  <a:pt x="313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4" name="Google Shape;5014;p42"/>
          <p:cNvSpPr/>
          <p:nvPr/>
        </p:nvSpPr>
        <p:spPr>
          <a:xfrm>
            <a:off x="2722627" y="1655834"/>
            <a:ext cx="95573" cy="95573"/>
          </a:xfrm>
          <a:custGeom>
            <a:avLst/>
            <a:gdLst/>
            <a:ahLst/>
            <a:cxnLst/>
            <a:rect l="l" t="t" r="r" b="b"/>
            <a:pathLst>
              <a:path w="2851" h="2851" extrusionOk="0">
                <a:moveTo>
                  <a:pt x="1425" y="571"/>
                </a:moveTo>
                <a:cubicBezTo>
                  <a:pt x="1900" y="571"/>
                  <a:pt x="2280" y="951"/>
                  <a:pt x="2280" y="1426"/>
                </a:cubicBezTo>
                <a:cubicBezTo>
                  <a:pt x="2280" y="1901"/>
                  <a:pt x="1900" y="2281"/>
                  <a:pt x="1425" y="2281"/>
                </a:cubicBezTo>
                <a:cubicBezTo>
                  <a:pt x="950" y="2281"/>
                  <a:pt x="570" y="1901"/>
                  <a:pt x="570" y="1426"/>
                </a:cubicBezTo>
                <a:cubicBezTo>
                  <a:pt x="570" y="951"/>
                  <a:pt x="950" y="571"/>
                  <a:pt x="1425" y="571"/>
                </a:cubicBezTo>
                <a:close/>
                <a:moveTo>
                  <a:pt x="1425" y="1"/>
                </a:moveTo>
                <a:cubicBezTo>
                  <a:pt x="665" y="1"/>
                  <a:pt x="0" y="634"/>
                  <a:pt x="0" y="1426"/>
                </a:cubicBezTo>
                <a:cubicBezTo>
                  <a:pt x="0" y="2186"/>
                  <a:pt x="665" y="2851"/>
                  <a:pt x="1425" y="2851"/>
                </a:cubicBezTo>
                <a:cubicBezTo>
                  <a:pt x="2217" y="2851"/>
                  <a:pt x="2851" y="2186"/>
                  <a:pt x="2851" y="1426"/>
                </a:cubicBezTo>
                <a:cubicBezTo>
                  <a:pt x="2851" y="634"/>
                  <a:pt x="2217" y="1"/>
                  <a:pt x="1425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5" name="Google Shape;5015;p42"/>
          <p:cNvSpPr/>
          <p:nvPr/>
        </p:nvSpPr>
        <p:spPr>
          <a:xfrm>
            <a:off x="2498630" y="1653722"/>
            <a:ext cx="94500" cy="95573"/>
          </a:xfrm>
          <a:custGeom>
            <a:avLst/>
            <a:gdLst/>
            <a:ahLst/>
            <a:cxnLst/>
            <a:rect l="l" t="t" r="r" b="b"/>
            <a:pathLst>
              <a:path w="2819" h="2851" extrusionOk="0">
                <a:moveTo>
                  <a:pt x="1425" y="570"/>
                </a:moveTo>
                <a:cubicBezTo>
                  <a:pt x="1869" y="570"/>
                  <a:pt x="2280" y="950"/>
                  <a:pt x="2280" y="1425"/>
                </a:cubicBezTo>
                <a:cubicBezTo>
                  <a:pt x="2280" y="1900"/>
                  <a:pt x="1869" y="2280"/>
                  <a:pt x="1425" y="2280"/>
                </a:cubicBezTo>
                <a:cubicBezTo>
                  <a:pt x="950" y="2280"/>
                  <a:pt x="570" y="1900"/>
                  <a:pt x="570" y="1425"/>
                </a:cubicBezTo>
                <a:cubicBezTo>
                  <a:pt x="570" y="950"/>
                  <a:pt x="950" y="570"/>
                  <a:pt x="1425" y="570"/>
                </a:cubicBezTo>
                <a:close/>
                <a:moveTo>
                  <a:pt x="1425" y="0"/>
                </a:moveTo>
                <a:cubicBezTo>
                  <a:pt x="634" y="0"/>
                  <a:pt x="0" y="665"/>
                  <a:pt x="0" y="1425"/>
                </a:cubicBezTo>
                <a:cubicBezTo>
                  <a:pt x="0" y="2217"/>
                  <a:pt x="634" y="2850"/>
                  <a:pt x="1425" y="2850"/>
                </a:cubicBezTo>
                <a:cubicBezTo>
                  <a:pt x="2185" y="2850"/>
                  <a:pt x="2819" y="2217"/>
                  <a:pt x="2819" y="1425"/>
                </a:cubicBezTo>
                <a:cubicBezTo>
                  <a:pt x="2819" y="665"/>
                  <a:pt x="2185" y="0"/>
                  <a:pt x="1425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6" name="Google Shape;5016;p42"/>
          <p:cNvSpPr/>
          <p:nvPr/>
        </p:nvSpPr>
        <p:spPr>
          <a:xfrm>
            <a:off x="4195103" y="1096377"/>
            <a:ext cx="95573" cy="95573"/>
          </a:xfrm>
          <a:custGeom>
            <a:avLst/>
            <a:gdLst/>
            <a:ahLst/>
            <a:cxnLst/>
            <a:rect l="l" t="t" r="r" b="b"/>
            <a:pathLst>
              <a:path w="2851" h="2851" extrusionOk="0">
                <a:moveTo>
                  <a:pt x="1425" y="570"/>
                </a:moveTo>
                <a:cubicBezTo>
                  <a:pt x="1900" y="570"/>
                  <a:pt x="2280" y="950"/>
                  <a:pt x="2280" y="1425"/>
                </a:cubicBezTo>
                <a:cubicBezTo>
                  <a:pt x="2280" y="1900"/>
                  <a:pt x="1900" y="2280"/>
                  <a:pt x="1425" y="2280"/>
                </a:cubicBezTo>
                <a:cubicBezTo>
                  <a:pt x="950" y="2280"/>
                  <a:pt x="570" y="1900"/>
                  <a:pt x="570" y="1425"/>
                </a:cubicBezTo>
                <a:cubicBezTo>
                  <a:pt x="570" y="950"/>
                  <a:pt x="950" y="570"/>
                  <a:pt x="1425" y="570"/>
                </a:cubicBezTo>
                <a:close/>
                <a:moveTo>
                  <a:pt x="1425" y="0"/>
                </a:moveTo>
                <a:cubicBezTo>
                  <a:pt x="634" y="0"/>
                  <a:pt x="0" y="633"/>
                  <a:pt x="0" y="1425"/>
                </a:cubicBezTo>
                <a:cubicBezTo>
                  <a:pt x="0" y="2217"/>
                  <a:pt x="634" y="2850"/>
                  <a:pt x="1425" y="2850"/>
                </a:cubicBezTo>
                <a:cubicBezTo>
                  <a:pt x="2185" y="2850"/>
                  <a:pt x="2851" y="2217"/>
                  <a:pt x="2851" y="1425"/>
                </a:cubicBezTo>
                <a:cubicBezTo>
                  <a:pt x="2851" y="633"/>
                  <a:pt x="2185" y="0"/>
                  <a:pt x="1425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7" name="Google Shape;5017;p42"/>
          <p:cNvSpPr/>
          <p:nvPr/>
        </p:nvSpPr>
        <p:spPr>
          <a:xfrm>
            <a:off x="3996583" y="1674942"/>
            <a:ext cx="95573" cy="94533"/>
          </a:xfrm>
          <a:custGeom>
            <a:avLst/>
            <a:gdLst/>
            <a:ahLst/>
            <a:cxnLst/>
            <a:rect l="l" t="t" r="r" b="b"/>
            <a:pathLst>
              <a:path w="2851" h="2820" extrusionOk="0">
                <a:moveTo>
                  <a:pt x="1425" y="571"/>
                </a:moveTo>
                <a:cubicBezTo>
                  <a:pt x="1900" y="571"/>
                  <a:pt x="2280" y="951"/>
                  <a:pt x="2280" y="1426"/>
                </a:cubicBezTo>
                <a:cubicBezTo>
                  <a:pt x="2280" y="1869"/>
                  <a:pt x="1900" y="2281"/>
                  <a:pt x="1425" y="2281"/>
                </a:cubicBezTo>
                <a:cubicBezTo>
                  <a:pt x="950" y="2281"/>
                  <a:pt x="570" y="1869"/>
                  <a:pt x="570" y="1426"/>
                </a:cubicBezTo>
                <a:cubicBezTo>
                  <a:pt x="570" y="951"/>
                  <a:pt x="950" y="571"/>
                  <a:pt x="1425" y="571"/>
                </a:cubicBezTo>
                <a:close/>
                <a:moveTo>
                  <a:pt x="1425" y="1"/>
                </a:moveTo>
                <a:cubicBezTo>
                  <a:pt x="634" y="1"/>
                  <a:pt x="0" y="634"/>
                  <a:pt x="0" y="1426"/>
                </a:cubicBezTo>
                <a:cubicBezTo>
                  <a:pt x="0" y="2186"/>
                  <a:pt x="634" y="2819"/>
                  <a:pt x="1425" y="2819"/>
                </a:cubicBezTo>
                <a:cubicBezTo>
                  <a:pt x="2217" y="2819"/>
                  <a:pt x="2850" y="2186"/>
                  <a:pt x="2850" y="1426"/>
                </a:cubicBezTo>
                <a:cubicBezTo>
                  <a:pt x="2850" y="634"/>
                  <a:pt x="2217" y="1"/>
                  <a:pt x="1425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8" name="Google Shape;5018;p42"/>
          <p:cNvSpPr/>
          <p:nvPr/>
        </p:nvSpPr>
        <p:spPr>
          <a:xfrm>
            <a:off x="3354292" y="2398961"/>
            <a:ext cx="94500" cy="95606"/>
          </a:xfrm>
          <a:custGeom>
            <a:avLst/>
            <a:gdLst/>
            <a:ahLst/>
            <a:cxnLst/>
            <a:rect l="l" t="t" r="r" b="b"/>
            <a:pathLst>
              <a:path w="2819" h="2852" extrusionOk="0">
                <a:moveTo>
                  <a:pt x="1425" y="571"/>
                </a:moveTo>
                <a:cubicBezTo>
                  <a:pt x="1901" y="571"/>
                  <a:pt x="2281" y="951"/>
                  <a:pt x="2281" y="1426"/>
                </a:cubicBezTo>
                <a:cubicBezTo>
                  <a:pt x="2281" y="1901"/>
                  <a:pt x="1901" y="2281"/>
                  <a:pt x="1425" y="2281"/>
                </a:cubicBezTo>
                <a:cubicBezTo>
                  <a:pt x="950" y="2281"/>
                  <a:pt x="570" y="1901"/>
                  <a:pt x="570" y="1426"/>
                </a:cubicBezTo>
                <a:cubicBezTo>
                  <a:pt x="570" y="951"/>
                  <a:pt x="950" y="571"/>
                  <a:pt x="1425" y="571"/>
                </a:cubicBezTo>
                <a:close/>
                <a:moveTo>
                  <a:pt x="1425" y="1"/>
                </a:moveTo>
                <a:cubicBezTo>
                  <a:pt x="634" y="1"/>
                  <a:pt x="0" y="634"/>
                  <a:pt x="0" y="1426"/>
                </a:cubicBezTo>
                <a:cubicBezTo>
                  <a:pt x="0" y="2218"/>
                  <a:pt x="634" y="2851"/>
                  <a:pt x="1425" y="2851"/>
                </a:cubicBezTo>
                <a:cubicBezTo>
                  <a:pt x="2186" y="2851"/>
                  <a:pt x="2819" y="2218"/>
                  <a:pt x="2819" y="1426"/>
                </a:cubicBezTo>
                <a:cubicBezTo>
                  <a:pt x="2819" y="634"/>
                  <a:pt x="2186" y="1"/>
                  <a:pt x="1425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9" name="Google Shape;5019;p42"/>
          <p:cNvSpPr/>
          <p:nvPr/>
        </p:nvSpPr>
        <p:spPr>
          <a:xfrm>
            <a:off x="2517738" y="3490319"/>
            <a:ext cx="94500" cy="94500"/>
          </a:xfrm>
          <a:custGeom>
            <a:avLst/>
            <a:gdLst/>
            <a:ahLst/>
            <a:cxnLst/>
            <a:rect l="l" t="t" r="r" b="b"/>
            <a:pathLst>
              <a:path w="2819" h="2819" extrusionOk="0">
                <a:moveTo>
                  <a:pt x="1425" y="539"/>
                </a:moveTo>
                <a:cubicBezTo>
                  <a:pt x="1900" y="539"/>
                  <a:pt x="2280" y="951"/>
                  <a:pt x="2280" y="1394"/>
                </a:cubicBezTo>
                <a:cubicBezTo>
                  <a:pt x="2280" y="1869"/>
                  <a:pt x="1900" y="2249"/>
                  <a:pt x="1425" y="2249"/>
                </a:cubicBezTo>
                <a:cubicBezTo>
                  <a:pt x="950" y="2249"/>
                  <a:pt x="570" y="1869"/>
                  <a:pt x="570" y="1394"/>
                </a:cubicBezTo>
                <a:cubicBezTo>
                  <a:pt x="570" y="951"/>
                  <a:pt x="950" y="539"/>
                  <a:pt x="1425" y="539"/>
                </a:cubicBezTo>
                <a:close/>
                <a:moveTo>
                  <a:pt x="1425" y="0"/>
                </a:moveTo>
                <a:cubicBezTo>
                  <a:pt x="634" y="0"/>
                  <a:pt x="0" y="634"/>
                  <a:pt x="0" y="1394"/>
                </a:cubicBezTo>
                <a:cubicBezTo>
                  <a:pt x="0" y="2186"/>
                  <a:pt x="634" y="2819"/>
                  <a:pt x="1425" y="2819"/>
                </a:cubicBezTo>
                <a:cubicBezTo>
                  <a:pt x="2185" y="2819"/>
                  <a:pt x="2819" y="2186"/>
                  <a:pt x="2819" y="1394"/>
                </a:cubicBezTo>
                <a:cubicBezTo>
                  <a:pt x="2819" y="634"/>
                  <a:pt x="2185" y="0"/>
                  <a:pt x="1425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0" name="Google Shape;5020;p42"/>
          <p:cNvSpPr/>
          <p:nvPr/>
        </p:nvSpPr>
        <p:spPr>
          <a:xfrm>
            <a:off x="2589912" y="4143204"/>
            <a:ext cx="95573" cy="95573"/>
          </a:xfrm>
          <a:custGeom>
            <a:avLst/>
            <a:gdLst/>
            <a:ahLst/>
            <a:cxnLst/>
            <a:rect l="l" t="t" r="r" b="b"/>
            <a:pathLst>
              <a:path w="2851" h="2851" extrusionOk="0">
                <a:moveTo>
                  <a:pt x="1426" y="571"/>
                </a:moveTo>
                <a:cubicBezTo>
                  <a:pt x="1901" y="571"/>
                  <a:pt x="2281" y="951"/>
                  <a:pt x="2281" y="1426"/>
                </a:cubicBezTo>
                <a:cubicBezTo>
                  <a:pt x="2281" y="1901"/>
                  <a:pt x="1901" y="2281"/>
                  <a:pt x="1426" y="2281"/>
                </a:cubicBezTo>
                <a:cubicBezTo>
                  <a:pt x="951" y="2281"/>
                  <a:pt x="571" y="1901"/>
                  <a:pt x="571" y="1426"/>
                </a:cubicBezTo>
                <a:cubicBezTo>
                  <a:pt x="571" y="951"/>
                  <a:pt x="951" y="571"/>
                  <a:pt x="1426" y="571"/>
                </a:cubicBezTo>
                <a:close/>
                <a:moveTo>
                  <a:pt x="1426" y="1"/>
                </a:moveTo>
                <a:cubicBezTo>
                  <a:pt x="634" y="1"/>
                  <a:pt x="1" y="634"/>
                  <a:pt x="1" y="1426"/>
                </a:cubicBezTo>
                <a:cubicBezTo>
                  <a:pt x="1" y="2218"/>
                  <a:pt x="634" y="2851"/>
                  <a:pt x="1426" y="2851"/>
                </a:cubicBezTo>
                <a:cubicBezTo>
                  <a:pt x="2217" y="2851"/>
                  <a:pt x="2851" y="2218"/>
                  <a:pt x="2851" y="1426"/>
                </a:cubicBezTo>
                <a:cubicBezTo>
                  <a:pt x="2851" y="634"/>
                  <a:pt x="2217" y="1"/>
                  <a:pt x="1426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1" name="Google Shape;5021;p42"/>
          <p:cNvSpPr/>
          <p:nvPr/>
        </p:nvSpPr>
        <p:spPr>
          <a:xfrm>
            <a:off x="4023099" y="4578493"/>
            <a:ext cx="94533" cy="94500"/>
          </a:xfrm>
          <a:custGeom>
            <a:avLst/>
            <a:gdLst/>
            <a:ahLst/>
            <a:cxnLst/>
            <a:rect l="l" t="t" r="r" b="b"/>
            <a:pathLst>
              <a:path w="2820" h="2819" extrusionOk="0">
                <a:moveTo>
                  <a:pt x="1394" y="538"/>
                </a:moveTo>
                <a:cubicBezTo>
                  <a:pt x="1869" y="538"/>
                  <a:pt x="2249" y="918"/>
                  <a:pt x="2249" y="1393"/>
                </a:cubicBezTo>
                <a:cubicBezTo>
                  <a:pt x="2249" y="1869"/>
                  <a:pt x="1869" y="2249"/>
                  <a:pt x="1394" y="2249"/>
                </a:cubicBezTo>
                <a:cubicBezTo>
                  <a:pt x="919" y="2249"/>
                  <a:pt x="539" y="1869"/>
                  <a:pt x="539" y="1393"/>
                </a:cubicBezTo>
                <a:cubicBezTo>
                  <a:pt x="539" y="918"/>
                  <a:pt x="919" y="538"/>
                  <a:pt x="1394" y="538"/>
                </a:cubicBezTo>
                <a:close/>
                <a:moveTo>
                  <a:pt x="1394" y="0"/>
                </a:moveTo>
                <a:cubicBezTo>
                  <a:pt x="634" y="0"/>
                  <a:pt x="1" y="633"/>
                  <a:pt x="1" y="1393"/>
                </a:cubicBezTo>
                <a:cubicBezTo>
                  <a:pt x="1" y="2185"/>
                  <a:pt x="634" y="2819"/>
                  <a:pt x="1394" y="2819"/>
                </a:cubicBezTo>
                <a:cubicBezTo>
                  <a:pt x="2186" y="2819"/>
                  <a:pt x="2819" y="2185"/>
                  <a:pt x="2819" y="1393"/>
                </a:cubicBezTo>
                <a:cubicBezTo>
                  <a:pt x="2819" y="633"/>
                  <a:pt x="2186" y="0"/>
                  <a:pt x="1394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2" name="Google Shape;5022;p42"/>
          <p:cNvSpPr/>
          <p:nvPr/>
        </p:nvSpPr>
        <p:spPr>
          <a:xfrm>
            <a:off x="4241800" y="4474439"/>
            <a:ext cx="94533" cy="95573"/>
          </a:xfrm>
          <a:custGeom>
            <a:avLst/>
            <a:gdLst/>
            <a:ahLst/>
            <a:cxnLst/>
            <a:rect l="l" t="t" r="r" b="b"/>
            <a:pathLst>
              <a:path w="2820" h="2851" extrusionOk="0">
                <a:moveTo>
                  <a:pt x="1394" y="571"/>
                </a:moveTo>
                <a:cubicBezTo>
                  <a:pt x="1869" y="571"/>
                  <a:pt x="2249" y="951"/>
                  <a:pt x="2249" y="1426"/>
                </a:cubicBezTo>
                <a:cubicBezTo>
                  <a:pt x="2249" y="1901"/>
                  <a:pt x="1869" y="2281"/>
                  <a:pt x="1394" y="2281"/>
                </a:cubicBezTo>
                <a:cubicBezTo>
                  <a:pt x="919" y="2281"/>
                  <a:pt x="539" y="1901"/>
                  <a:pt x="539" y="1426"/>
                </a:cubicBezTo>
                <a:cubicBezTo>
                  <a:pt x="539" y="951"/>
                  <a:pt x="919" y="571"/>
                  <a:pt x="1394" y="571"/>
                </a:cubicBezTo>
                <a:close/>
                <a:moveTo>
                  <a:pt x="1394" y="1"/>
                </a:moveTo>
                <a:cubicBezTo>
                  <a:pt x="634" y="1"/>
                  <a:pt x="1" y="634"/>
                  <a:pt x="1" y="1426"/>
                </a:cubicBezTo>
                <a:cubicBezTo>
                  <a:pt x="1" y="2217"/>
                  <a:pt x="634" y="2851"/>
                  <a:pt x="1394" y="2851"/>
                </a:cubicBezTo>
                <a:cubicBezTo>
                  <a:pt x="2186" y="2851"/>
                  <a:pt x="2819" y="2217"/>
                  <a:pt x="2819" y="1426"/>
                </a:cubicBezTo>
                <a:cubicBezTo>
                  <a:pt x="2819" y="634"/>
                  <a:pt x="2186" y="1"/>
                  <a:pt x="1394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3" name="Google Shape;5023;p42"/>
          <p:cNvSpPr/>
          <p:nvPr/>
        </p:nvSpPr>
        <p:spPr>
          <a:xfrm>
            <a:off x="4062387" y="1734411"/>
            <a:ext cx="227215" cy="597706"/>
          </a:xfrm>
          <a:custGeom>
            <a:avLst/>
            <a:gdLst/>
            <a:ahLst/>
            <a:cxnLst/>
            <a:rect l="l" t="t" r="r" b="b"/>
            <a:pathLst>
              <a:path w="6778" h="17830" extrusionOk="0">
                <a:moveTo>
                  <a:pt x="317" y="0"/>
                </a:moveTo>
                <a:cubicBezTo>
                  <a:pt x="246" y="0"/>
                  <a:pt x="175" y="32"/>
                  <a:pt x="127" y="95"/>
                </a:cubicBezTo>
                <a:cubicBezTo>
                  <a:pt x="1" y="190"/>
                  <a:pt x="1" y="380"/>
                  <a:pt x="127" y="475"/>
                </a:cubicBezTo>
                <a:lnTo>
                  <a:pt x="6208" y="6587"/>
                </a:lnTo>
                <a:lnTo>
                  <a:pt x="6208" y="17545"/>
                </a:lnTo>
                <a:cubicBezTo>
                  <a:pt x="6208" y="17703"/>
                  <a:pt x="6334" y="17830"/>
                  <a:pt x="6493" y="17830"/>
                </a:cubicBezTo>
                <a:cubicBezTo>
                  <a:pt x="6651" y="17830"/>
                  <a:pt x="6778" y="17703"/>
                  <a:pt x="6778" y="17545"/>
                </a:cubicBezTo>
                <a:lnTo>
                  <a:pt x="6778" y="6461"/>
                </a:lnTo>
                <a:cubicBezTo>
                  <a:pt x="6778" y="6397"/>
                  <a:pt x="6746" y="6334"/>
                  <a:pt x="6715" y="6271"/>
                </a:cubicBezTo>
                <a:lnTo>
                  <a:pt x="507" y="95"/>
                </a:lnTo>
                <a:cubicBezTo>
                  <a:pt x="460" y="32"/>
                  <a:pt x="389" y="0"/>
                  <a:pt x="317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4" name="Google Shape;5024;p42"/>
          <p:cNvSpPr/>
          <p:nvPr/>
        </p:nvSpPr>
        <p:spPr>
          <a:xfrm>
            <a:off x="2785247" y="1731997"/>
            <a:ext cx="1146604" cy="682920"/>
          </a:xfrm>
          <a:custGeom>
            <a:avLst/>
            <a:gdLst/>
            <a:ahLst/>
            <a:cxnLst/>
            <a:rect l="l" t="t" r="r" b="b"/>
            <a:pathLst>
              <a:path w="34204" h="20372" extrusionOk="0">
                <a:moveTo>
                  <a:pt x="317" y="1"/>
                </a:moveTo>
                <a:cubicBezTo>
                  <a:pt x="246" y="1"/>
                  <a:pt x="175" y="25"/>
                  <a:pt x="127" y="72"/>
                </a:cubicBezTo>
                <a:cubicBezTo>
                  <a:pt x="1" y="199"/>
                  <a:pt x="1" y="357"/>
                  <a:pt x="127" y="484"/>
                </a:cubicBezTo>
                <a:lnTo>
                  <a:pt x="10705" y="11061"/>
                </a:lnTo>
                <a:cubicBezTo>
                  <a:pt x="10737" y="11125"/>
                  <a:pt x="10800" y="11125"/>
                  <a:pt x="10895" y="11125"/>
                </a:cubicBezTo>
                <a:lnTo>
                  <a:pt x="24544" y="11125"/>
                </a:lnTo>
                <a:lnTo>
                  <a:pt x="33697" y="20277"/>
                </a:lnTo>
                <a:cubicBezTo>
                  <a:pt x="33760" y="20340"/>
                  <a:pt x="33823" y="20372"/>
                  <a:pt x="33918" y="20372"/>
                </a:cubicBezTo>
                <a:cubicBezTo>
                  <a:pt x="33982" y="20372"/>
                  <a:pt x="34045" y="20340"/>
                  <a:pt x="34108" y="20277"/>
                </a:cubicBezTo>
                <a:cubicBezTo>
                  <a:pt x="34203" y="20182"/>
                  <a:pt x="34203" y="19992"/>
                  <a:pt x="34108" y="19897"/>
                </a:cubicBezTo>
                <a:lnTo>
                  <a:pt x="24861" y="10650"/>
                </a:lnTo>
                <a:cubicBezTo>
                  <a:pt x="24829" y="10586"/>
                  <a:pt x="24734" y="10586"/>
                  <a:pt x="24671" y="10586"/>
                </a:cubicBezTo>
                <a:lnTo>
                  <a:pt x="10990" y="10586"/>
                </a:lnTo>
                <a:lnTo>
                  <a:pt x="507" y="72"/>
                </a:lnTo>
                <a:cubicBezTo>
                  <a:pt x="460" y="25"/>
                  <a:pt x="389" y="1"/>
                  <a:pt x="317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5" name="Google Shape;5025;p42"/>
          <p:cNvSpPr/>
          <p:nvPr/>
        </p:nvSpPr>
        <p:spPr>
          <a:xfrm>
            <a:off x="2572916" y="1712889"/>
            <a:ext cx="1351493" cy="915433"/>
          </a:xfrm>
          <a:custGeom>
            <a:avLst/>
            <a:gdLst/>
            <a:ahLst/>
            <a:cxnLst/>
            <a:rect l="l" t="t" r="r" b="b"/>
            <a:pathLst>
              <a:path w="40316" h="27308" extrusionOk="0">
                <a:moveTo>
                  <a:pt x="318" y="1"/>
                </a:moveTo>
                <a:cubicBezTo>
                  <a:pt x="246" y="1"/>
                  <a:pt x="175" y="25"/>
                  <a:pt x="128" y="72"/>
                </a:cubicBezTo>
                <a:cubicBezTo>
                  <a:pt x="1" y="199"/>
                  <a:pt x="1" y="357"/>
                  <a:pt x="128" y="484"/>
                </a:cubicBezTo>
                <a:lnTo>
                  <a:pt x="16342" y="16698"/>
                </a:lnTo>
                <a:cubicBezTo>
                  <a:pt x="16406" y="16762"/>
                  <a:pt x="16469" y="16793"/>
                  <a:pt x="16532" y="16793"/>
                </a:cubicBezTo>
                <a:lnTo>
                  <a:pt x="29358" y="16793"/>
                </a:lnTo>
                <a:lnTo>
                  <a:pt x="39809" y="27244"/>
                </a:lnTo>
                <a:cubicBezTo>
                  <a:pt x="39841" y="27276"/>
                  <a:pt x="39936" y="27307"/>
                  <a:pt x="39999" y="27307"/>
                </a:cubicBezTo>
                <a:cubicBezTo>
                  <a:pt x="40062" y="27307"/>
                  <a:pt x="40157" y="27276"/>
                  <a:pt x="40189" y="27244"/>
                </a:cubicBezTo>
                <a:cubicBezTo>
                  <a:pt x="40316" y="27117"/>
                  <a:pt x="40316" y="26959"/>
                  <a:pt x="40189" y="26832"/>
                </a:cubicBezTo>
                <a:lnTo>
                  <a:pt x="29643" y="16287"/>
                </a:lnTo>
                <a:cubicBezTo>
                  <a:pt x="29612" y="16255"/>
                  <a:pt x="29548" y="16223"/>
                  <a:pt x="29453" y="16223"/>
                </a:cubicBezTo>
                <a:lnTo>
                  <a:pt x="16659" y="16223"/>
                </a:lnTo>
                <a:lnTo>
                  <a:pt x="508" y="72"/>
                </a:lnTo>
                <a:cubicBezTo>
                  <a:pt x="460" y="25"/>
                  <a:pt x="389" y="1"/>
                  <a:pt x="318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6" name="Google Shape;5026;p42"/>
          <p:cNvSpPr/>
          <p:nvPr/>
        </p:nvSpPr>
        <p:spPr>
          <a:xfrm>
            <a:off x="2600538" y="3107057"/>
            <a:ext cx="1289912" cy="439547"/>
          </a:xfrm>
          <a:custGeom>
            <a:avLst/>
            <a:gdLst/>
            <a:ahLst/>
            <a:cxnLst/>
            <a:rect l="l" t="t" r="r" b="b"/>
            <a:pathLst>
              <a:path w="38479" h="13112" extrusionOk="0">
                <a:moveTo>
                  <a:pt x="32081" y="1"/>
                </a:moveTo>
                <a:cubicBezTo>
                  <a:pt x="32018" y="1"/>
                  <a:pt x="31954" y="33"/>
                  <a:pt x="31923" y="64"/>
                </a:cubicBezTo>
                <a:lnTo>
                  <a:pt x="17767" y="12574"/>
                </a:lnTo>
                <a:lnTo>
                  <a:pt x="285" y="12574"/>
                </a:lnTo>
                <a:cubicBezTo>
                  <a:pt x="127" y="12574"/>
                  <a:pt x="0" y="12700"/>
                  <a:pt x="0" y="12827"/>
                </a:cubicBezTo>
                <a:cubicBezTo>
                  <a:pt x="0" y="12985"/>
                  <a:pt x="127" y="13112"/>
                  <a:pt x="285" y="13112"/>
                </a:cubicBezTo>
                <a:lnTo>
                  <a:pt x="17862" y="13112"/>
                </a:lnTo>
                <a:cubicBezTo>
                  <a:pt x="17925" y="13112"/>
                  <a:pt x="17988" y="13112"/>
                  <a:pt x="18052" y="13049"/>
                </a:cubicBezTo>
                <a:lnTo>
                  <a:pt x="32208" y="571"/>
                </a:lnTo>
                <a:lnTo>
                  <a:pt x="38193" y="571"/>
                </a:lnTo>
                <a:cubicBezTo>
                  <a:pt x="38352" y="571"/>
                  <a:pt x="38478" y="444"/>
                  <a:pt x="38478" y="286"/>
                </a:cubicBezTo>
                <a:cubicBezTo>
                  <a:pt x="38478" y="128"/>
                  <a:pt x="38352" y="1"/>
                  <a:pt x="38193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7" name="Google Shape;5027;p42"/>
          <p:cNvSpPr/>
          <p:nvPr/>
        </p:nvSpPr>
        <p:spPr>
          <a:xfrm>
            <a:off x="3420096" y="2465838"/>
            <a:ext cx="511754" cy="265465"/>
          </a:xfrm>
          <a:custGeom>
            <a:avLst/>
            <a:gdLst/>
            <a:ahLst/>
            <a:cxnLst/>
            <a:rect l="l" t="t" r="r" b="b"/>
            <a:pathLst>
              <a:path w="15266" h="7919" extrusionOk="0">
                <a:moveTo>
                  <a:pt x="318" y="1"/>
                </a:moveTo>
                <a:cubicBezTo>
                  <a:pt x="246" y="1"/>
                  <a:pt x="175" y="33"/>
                  <a:pt x="128" y="96"/>
                </a:cubicBezTo>
                <a:cubicBezTo>
                  <a:pt x="1" y="191"/>
                  <a:pt x="1" y="381"/>
                  <a:pt x="128" y="476"/>
                </a:cubicBezTo>
                <a:lnTo>
                  <a:pt x="7475" y="7823"/>
                </a:lnTo>
                <a:cubicBezTo>
                  <a:pt x="7538" y="7887"/>
                  <a:pt x="7601" y="7918"/>
                  <a:pt x="7665" y="7918"/>
                </a:cubicBezTo>
                <a:lnTo>
                  <a:pt x="14980" y="7918"/>
                </a:lnTo>
                <a:cubicBezTo>
                  <a:pt x="15107" y="7918"/>
                  <a:pt x="15265" y="7792"/>
                  <a:pt x="15234" y="7633"/>
                </a:cubicBezTo>
                <a:cubicBezTo>
                  <a:pt x="15234" y="7475"/>
                  <a:pt x="15107" y="7348"/>
                  <a:pt x="14980" y="7348"/>
                </a:cubicBezTo>
                <a:lnTo>
                  <a:pt x="7791" y="7348"/>
                </a:lnTo>
                <a:lnTo>
                  <a:pt x="508" y="96"/>
                </a:lnTo>
                <a:cubicBezTo>
                  <a:pt x="460" y="33"/>
                  <a:pt x="389" y="1"/>
                  <a:pt x="318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8" name="Google Shape;5028;p42"/>
          <p:cNvSpPr/>
          <p:nvPr/>
        </p:nvSpPr>
        <p:spPr>
          <a:xfrm>
            <a:off x="4562409" y="3204741"/>
            <a:ext cx="19141" cy="1456586"/>
          </a:xfrm>
          <a:custGeom>
            <a:avLst/>
            <a:gdLst/>
            <a:ahLst/>
            <a:cxnLst/>
            <a:rect l="l" t="t" r="r" b="b"/>
            <a:pathLst>
              <a:path w="571" h="43451" extrusionOk="0">
                <a:moveTo>
                  <a:pt x="286" y="1"/>
                </a:moveTo>
                <a:cubicBezTo>
                  <a:pt x="127" y="1"/>
                  <a:pt x="1" y="127"/>
                  <a:pt x="1" y="286"/>
                </a:cubicBezTo>
                <a:lnTo>
                  <a:pt x="1" y="43165"/>
                </a:lnTo>
                <a:cubicBezTo>
                  <a:pt x="1" y="43324"/>
                  <a:pt x="127" y="43450"/>
                  <a:pt x="286" y="43450"/>
                </a:cubicBezTo>
                <a:cubicBezTo>
                  <a:pt x="444" y="43450"/>
                  <a:pt x="571" y="43324"/>
                  <a:pt x="571" y="43165"/>
                </a:cubicBezTo>
                <a:lnTo>
                  <a:pt x="571" y="286"/>
                </a:lnTo>
                <a:cubicBezTo>
                  <a:pt x="571" y="127"/>
                  <a:pt x="444" y="1"/>
                  <a:pt x="286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9" name="Google Shape;5029;p42"/>
          <p:cNvSpPr/>
          <p:nvPr/>
        </p:nvSpPr>
        <p:spPr>
          <a:xfrm>
            <a:off x="4562409" y="988066"/>
            <a:ext cx="19141" cy="1426852"/>
          </a:xfrm>
          <a:custGeom>
            <a:avLst/>
            <a:gdLst/>
            <a:ahLst/>
            <a:cxnLst/>
            <a:rect l="l" t="t" r="r" b="b"/>
            <a:pathLst>
              <a:path w="571" h="42564" extrusionOk="0">
                <a:moveTo>
                  <a:pt x="286" y="1"/>
                </a:moveTo>
                <a:cubicBezTo>
                  <a:pt x="127" y="1"/>
                  <a:pt x="1" y="128"/>
                  <a:pt x="1" y="286"/>
                </a:cubicBezTo>
                <a:lnTo>
                  <a:pt x="1" y="42279"/>
                </a:lnTo>
                <a:cubicBezTo>
                  <a:pt x="1" y="42437"/>
                  <a:pt x="127" y="42564"/>
                  <a:pt x="286" y="42564"/>
                </a:cubicBezTo>
                <a:cubicBezTo>
                  <a:pt x="444" y="42564"/>
                  <a:pt x="571" y="42437"/>
                  <a:pt x="571" y="42279"/>
                </a:cubicBezTo>
                <a:lnTo>
                  <a:pt x="571" y="286"/>
                </a:lnTo>
                <a:cubicBezTo>
                  <a:pt x="571" y="128"/>
                  <a:pt x="444" y="1"/>
                  <a:pt x="286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0" name="Google Shape;5030;p42"/>
          <p:cNvSpPr/>
          <p:nvPr/>
        </p:nvSpPr>
        <p:spPr>
          <a:xfrm>
            <a:off x="4524193" y="912707"/>
            <a:ext cx="95573" cy="94500"/>
          </a:xfrm>
          <a:custGeom>
            <a:avLst/>
            <a:gdLst/>
            <a:ahLst/>
            <a:cxnLst/>
            <a:rect l="l" t="t" r="r" b="b"/>
            <a:pathLst>
              <a:path w="2851" h="2819" extrusionOk="0">
                <a:moveTo>
                  <a:pt x="1426" y="539"/>
                </a:moveTo>
                <a:cubicBezTo>
                  <a:pt x="1901" y="539"/>
                  <a:pt x="2281" y="919"/>
                  <a:pt x="2281" y="1394"/>
                </a:cubicBezTo>
                <a:cubicBezTo>
                  <a:pt x="2281" y="1869"/>
                  <a:pt x="1901" y="2249"/>
                  <a:pt x="1426" y="2249"/>
                </a:cubicBezTo>
                <a:cubicBezTo>
                  <a:pt x="951" y="2249"/>
                  <a:pt x="571" y="1869"/>
                  <a:pt x="571" y="1394"/>
                </a:cubicBezTo>
                <a:cubicBezTo>
                  <a:pt x="571" y="919"/>
                  <a:pt x="951" y="539"/>
                  <a:pt x="1426" y="539"/>
                </a:cubicBezTo>
                <a:close/>
                <a:moveTo>
                  <a:pt x="1426" y="0"/>
                </a:moveTo>
                <a:cubicBezTo>
                  <a:pt x="634" y="0"/>
                  <a:pt x="1" y="634"/>
                  <a:pt x="1" y="1394"/>
                </a:cubicBezTo>
                <a:cubicBezTo>
                  <a:pt x="1" y="2186"/>
                  <a:pt x="634" y="2819"/>
                  <a:pt x="1426" y="2819"/>
                </a:cubicBezTo>
                <a:cubicBezTo>
                  <a:pt x="2218" y="2819"/>
                  <a:pt x="2851" y="2186"/>
                  <a:pt x="2851" y="1394"/>
                </a:cubicBezTo>
                <a:cubicBezTo>
                  <a:pt x="2851" y="634"/>
                  <a:pt x="2218" y="0"/>
                  <a:pt x="1426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1" name="Google Shape;5031;p42"/>
          <p:cNvSpPr/>
          <p:nvPr/>
        </p:nvSpPr>
        <p:spPr>
          <a:xfrm>
            <a:off x="4524193" y="4642186"/>
            <a:ext cx="95573" cy="94500"/>
          </a:xfrm>
          <a:custGeom>
            <a:avLst/>
            <a:gdLst/>
            <a:ahLst/>
            <a:cxnLst/>
            <a:rect l="l" t="t" r="r" b="b"/>
            <a:pathLst>
              <a:path w="2851" h="2819" extrusionOk="0">
                <a:moveTo>
                  <a:pt x="1426" y="570"/>
                </a:moveTo>
                <a:cubicBezTo>
                  <a:pt x="1901" y="570"/>
                  <a:pt x="2281" y="950"/>
                  <a:pt x="2281" y="1425"/>
                </a:cubicBezTo>
                <a:cubicBezTo>
                  <a:pt x="2281" y="1900"/>
                  <a:pt x="1901" y="2280"/>
                  <a:pt x="1426" y="2280"/>
                </a:cubicBezTo>
                <a:cubicBezTo>
                  <a:pt x="951" y="2280"/>
                  <a:pt x="571" y="1900"/>
                  <a:pt x="571" y="1425"/>
                </a:cubicBezTo>
                <a:cubicBezTo>
                  <a:pt x="571" y="950"/>
                  <a:pt x="951" y="570"/>
                  <a:pt x="1426" y="570"/>
                </a:cubicBezTo>
                <a:close/>
                <a:moveTo>
                  <a:pt x="1426" y="0"/>
                </a:moveTo>
                <a:cubicBezTo>
                  <a:pt x="634" y="0"/>
                  <a:pt x="1" y="634"/>
                  <a:pt x="1" y="1425"/>
                </a:cubicBezTo>
                <a:cubicBezTo>
                  <a:pt x="1" y="2185"/>
                  <a:pt x="634" y="2819"/>
                  <a:pt x="1426" y="2819"/>
                </a:cubicBezTo>
                <a:cubicBezTo>
                  <a:pt x="2218" y="2819"/>
                  <a:pt x="2851" y="2185"/>
                  <a:pt x="2851" y="1425"/>
                </a:cubicBezTo>
                <a:cubicBezTo>
                  <a:pt x="2851" y="634"/>
                  <a:pt x="2218" y="0"/>
                  <a:pt x="1426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8" name="Google Shape;5108;p42"/>
          <p:cNvSpPr/>
          <p:nvPr/>
        </p:nvSpPr>
        <p:spPr>
          <a:xfrm>
            <a:off x="2963621" y="3083725"/>
            <a:ext cx="105127" cy="103015"/>
          </a:xfrm>
          <a:custGeom>
            <a:avLst/>
            <a:gdLst/>
            <a:ahLst/>
            <a:cxnLst/>
            <a:rect l="l" t="t" r="r" b="b"/>
            <a:pathLst>
              <a:path w="3136" h="3073" extrusionOk="0">
                <a:moveTo>
                  <a:pt x="2059" y="539"/>
                </a:moveTo>
                <a:cubicBezTo>
                  <a:pt x="2185" y="539"/>
                  <a:pt x="2280" y="602"/>
                  <a:pt x="2375" y="697"/>
                </a:cubicBezTo>
                <a:cubicBezTo>
                  <a:pt x="2565" y="855"/>
                  <a:pt x="2565" y="1172"/>
                  <a:pt x="2375" y="1362"/>
                </a:cubicBezTo>
                <a:lnTo>
                  <a:pt x="1330" y="2407"/>
                </a:lnTo>
                <a:cubicBezTo>
                  <a:pt x="1235" y="2502"/>
                  <a:pt x="1109" y="2534"/>
                  <a:pt x="982" y="2534"/>
                </a:cubicBezTo>
                <a:cubicBezTo>
                  <a:pt x="855" y="2534"/>
                  <a:pt x="760" y="2502"/>
                  <a:pt x="665" y="2407"/>
                </a:cubicBezTo>
                <a:cubicBezTo>
                  <a:pt x="570" y="2312"/>
                  <a:pt x="507" y="2185"/>
                  <a:pt x="507" y="2059"/>
                </a:cubicBezTo>
                <a:cubicBezTo>
                  <a:pt x="507" y="1932"/>
                  <a:pt x="570" y="1837"/>
                  <a:pt x="665" y="1742"/>
                </a:cubicBezTo>
                <a:lnTo>
                  <a:pt x="1710" y="697"/>
                </a:lnTo>
                <a:cubicBezTo>
                  <a:pt x="1805" y="602"/>
                  <a:pt x="1932" y="539"/>
                  <a:pt x="2059" y="539"/>
                </a:cubicBezTo>
                <a:close/>
                <a:moveTo>
                  <a:pt x="2059" y="0"/>
                </a:moveTo>
                <a:cubicBezTo>
                  <a:pt x="1774" y="0"/>
                  <a:pt x="1520" y="127"/>
                  <a:pt x="1330" y="317"/>
                </a:cubicBezTo>
                <a:lnTo>
                  <a:pt x="285" y="1362"/>
                </a:lnTo>
                <a:cubicBezTo>
                  <a:pt x="95" y="1552"/>
                  <a:pt x="0" y="1805"/>
                  <a:pt x="0" y="2059"/>
                </a:cubicBezTo>
                <a:cubicBezTo>
                  <a:pt x="0" y="2344"/>
                  <a:pt x="95" y="2597"/>
                  <a:pt x="285" y="2787"/>
                </a:cubicBezTo>
                <a:cubicBezTo>
                  <a:pt x="475" y="2977"/>
                  <a:pt x="729" y="3072"/>
                  <a:pt x="982" y="3072"/>
                </a:cubicBezTo>
                <a:cubicBezTo>
                  <a:pt x="1267" y="3072"/>
                  <a:pt x="1520" y="2977"/>
                  <a:pt x="1710" y="2787"/>
                </a:cubicBezTo>
                <a:lnTo>
                  <a:pt x="2755" y="1742"/>
                </a:lnTo>
                <a:cubicBezTo>
                  <a:pt x="3135" y="1330"/>
                  <a:pt x="3135" y="697"/>
                  <a:pt x="2755" y="317"/>
                </a:cubicBezTo>
                <a:cubicBezTo>
                  <a:pt x="2565" y="127"/>
                  <a:pt x="2312" y="0"/>
                  <a:pt x="20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9" name="Google Shape;5109;p42"/>
          <p:cNvSpPr/>
          <p:nvPr/>
        </p:nvSpPr>
        <p:spPr>
          <a:xfrm>
            <a:off x="3058087" y="2989225"/>
            <a:ext cx="103015" cy="103015"/>
          </a:xfrm>
          <a:custGeom>
            <a:avLst/>
            <a:gdLst/>
            <a:ahLst/>
            <a:cxnLst/>
            <a:rect l="l" t="t" r="r" b="b"/>
            <a:pathLst>
              <a:path w="3073" h="3073" extrusionOk="0">
                <a:moveTo>
                  <a:pt x="2059" y="539"/>
                </a:moveTo>
                <a:cubicBezTo>
                  <a:pt x="2186" y="539"/>
                  <a:pt x="2313" y="602"/>
                  <a:pt x="2408" y="666"/>
                </a:cubicBezTo>
                <a:cubicBezTo>
                  <a:pt x="2471" y="761"/>
                  <a:pt x="2534" y="887"/>
                  <a:pt x="2534" y="1014"/>
                </a:cubicBezTo>
                <a:cubicBezTo>
                  <a:pt x="2534" y="1141"/>
                  <a:pt x="2471" y="1267"/>
                  <a:pt x="2408" y="1362"/>
                </a:cubicBezTo>
                <a:lnTo>
                  <a:pt x="1331" y="2408"/>
                </a:lnTo>
                <a:cubicBezTo>
                  <a:pt x="1267" y="2503"/>
                  <a:pt x="1141" y="2534"/>
                  <a:pt x="1014" y="2534"/>
                </a:cubicBezTo>
                <a:cubicBezTo>
                  <a:pt x="887" y="2534"/>
                  <a:pt x="761" y="2503"/>
                  <a:pt x="666" y="2408"/>
                </a:cubicBezTo>
                <a:cubicBezTo>
                  <a:pt x="571" y="2313"/>
                  <a:pt x="539" y="2186"/>
                  <a:pt x="539" y="2059"/>
                </a:cubicBezTo>
                <a:cubicBezTo>
                  <a:pt x="539" y="1933"/>
                  <a:pt x="571" y="1806"/>
                  <a:pt x="666" y="1743"/>
                </a:cubicBezTo>
                <a:lnTo>
                  <a:pt x="1711" y="666"/>
                </a:lnTo>
                <a:cubicBezTo>
                  <a:pt x="1806" y="602"/>
                  <a:pt x="1933" y="539"/>
                  <a:pt x="2059" y="539"/>
                </a:cubicBezTo>
                <a:close/>
                <a:moveTo>
                  <a:pt x="2059" y="1"/>
                </a:moveTo>
                <a:cubicBezTo>
                  <a:pt x="1774" y="1"/>
                  <a:pt x="1521" y="127"/>
                  <a:pt x="1331" y="286"/>
                </a:cubicBezTo>
                <a:lnTo>
                  <a:pt x="286" y="1362"/>
                </a:lnTo>
                <a:cubicBezTo>
                  <a:pt x="96" y="1552"/>
                  <a:pt x="1" y="1806"/>
                  <a:pt x="1" y="2059"/>
                </a:cubicBezTo>
                <a:cubicBezTo>
                  <a:pt x="1" y="2344"/>
                  <a:pt x="96" y="2598"/>
                  <a:pt x="286" y="2788"/>
                </a:cubicBezTo>
                <a:cubicBezTo>
                  <a:pt x="476" y="2978"/>
                  <a:pt x="729" y="3073"/>
                  <a:pt x="1014" y="3073"/>
                </a:cubicBezTo>
                <a:cubicBezTo>
                  <a:pt x="1267" y="3073"/>
                  <a:pt x="1521" y="2978"/>
                  <a:pt x="1711" y="2788"/>
                </a:cubicBezTo>
                <a:lnTo>
                  <a:pt x="2756" y="1743"/>
                </a:lnTo>
                <a:cubicBezTo>
                  <a:pt x="2946" y="1552"/>
                  <a:pt x="3073" y="1299"/>
                  <a:pt x="3073" y="1014"/>
                </a:cubicBezTo>
                <a:cubicBezTo>
                  <a:pt x="3073" y="761"/>
                  <a:pt x="2946" y="476"/>
                  <a:pt x="2756" y="286"/>
                </a:cubicBezTo>
                <a:cubicBezTo>
                  <a:pt x="2566" y="96"/>
                  <a:pt x="2313" y="1"/>
                  <a:pt x="205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0" name="Google Shape;5110;p42"/>
          <p:cNvSpPr/>
          <p:nvPr/>
        </p:nvSpPr>
        <p:spPr>
          <a:xfrm>
            <a:off x="3152587" y="2894759"/>
            <a:ext cx="106199" cy="103015"/>
          </a:xfrm>
          <a:custGeom>
            <a:avLst/>
            <a:gdLst/>
            <a:ahLst/>
            <a:cxnLst/>
            <a:rect l="l" t="t" r="r" b="b"/>
            <a:pathLst>
              <a:path w="3168" h="3073" extrusionOk="0">
                <a:moveTo>
                  <a:pt x="2059" y="539"/>
                </a:moveTo>
                <a:cubicBezTo>
                  <a:pt x="2185" y="539"/>
                  <a:pt x="2312" y="602"/>
                  <a:pt x="2375" y="665"/>
                </a:cubicBezTo>
                <a:cubicBezTo>
                  <a:pt x="2565" y="855"/>
                  <a:pt x="2565" y="1172"/>
                  <a:pt x="2375" y="1362"/>
                </a:cubicBezTo>
                <a:lnTo>
                  <a:pt x="1330" y="2407"/>
                </a:lnTo>
                <a:cubicBezTo>
                  <a:pt x="1235" y="2502"/>
                  <a:pt x="1140" y="2534"/>
                  <a:pt x="1014" y="2534"/>
                </a:cubicBezTo>
                <a:cubicBezTo>
                  <a:pt x="887" y="2534"/>
                  <a:pt x="760" y="2502"/>
                  <a:pt x="665" y="2407"/>
                </a:cubicBezTo>
                <a:cubicBezTo>
                  <a:pt x="570" y="2312"/>
                  <a:pt x="539" y="2185"/>
                  <a:pt x="539" y="2059"/>
                </a:cubicBezTo>
                <a:cubicBezTo>
                  <a:pt x="539" y="1932"/>
                  <a:pt x="570" y="1805"/>
                  <a:pt x="665" y="1742"/>
                </a:cubicBezTo>
                <a:lnTo>
                  <a:pt x="1710" y="665"/>
                </a:lnTo>
                <a:cubicBezTo>
                  <a:pt x="1805" y="602"/>
                  <a:pt x="1932" y="539"/>
                  <a:pt x="2059" y="539"/>
                </a:cubicBezTo>
                <a:close/>
                <a:moveTo>
                  <a:pt x="2059" y="0"/>
                </a:moveTo>
                <a:cubicBezTo>
                  <a:pt x="1774" y="0"/>
                  <a:pt x="1520" y="127"/>
                  <a:pt x="1330" y="285"/>
                </a:cubicBezTo>
                <a:lnTo>
                  <a:pt x="285" y="1362"/>
                </a:lnTo>
                <a:cubicBezTo>
                  <a:pt x="95" y="1552"/>
                  <a:pt x="0" y="1805"/>
                  <a:pt x="0" y="2059"/>
                </a:cubicBezTo>
                <a:cubicBezTo>
                  <a:pt x="0" y="2344"/>
                  <a:pt x="95" y="2597"/>
                  <a:pt x="285" y="2787"/>
                </a:cubicBezTo>
                <a:cubicBezTo>
                  <a:pt x="475" y="2977"/>
                  <a:pt x="729" y="3072"/>
                  <a:pt x="1014" y="3072"/>
                </a:cubicBezTo>
                <a:cubicBezTo>
                  <a:pt x="1267" y="3072"/>
                  <a:pt x="1520" y="2977"/>
                  <a:pt x="1710" y="2787"/>
                </a:cubicBezTo>
                <a:lnTo>
                  <a:pt x="2755" y="1742"/>
                </a:lnTo>
                <a:cubicBezTo>
                  <a:pt x="3167" y="1330"/>
                  <a:pt x="3167" y="697"/>
                  <a:pt x="2755" y="285"/>
                </a:cubicBezTo>
                <a:cubicBezTo>
                  <a:pt x="2565" y="95"/>
                  <a:pt x="2312" y="0"/>
                  <a:pt x="20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1" name="Google Shape;5111;p42"/>
          <p:cNvSpPr/>
          <p:nvPr/>
        </p:nvSpPr>
        <p:spPr>
          <a:xfrm>
            <a:off x="3032610" y="3059287"/>
            <a:ext cx="58430" cy="57357"/>
          </a:xfrm>
          <a:custGeom>
            <a:avLst/>
            <a:gdLst/>
            <a:ahLst/>
            <a:cxnLst/>
            <a:rect l="l" t="t" r="r" b="b"/>
            <a:pathLst>
              <a:path w="1743" h="1711" extrusionOk="0">
                <a:moveTo>
                  <a:pt x="1469" y="1"/>
                </a:moveTo>
                <a:cubicBezTo>
                  <a:pt x="1402" y="1"/>
                  <a:pt x="1331" y="33"/>
                  <a:pt x="1267" y="96"/>
                </a:cubicBezTo>
                <a:lnTo>
                  <a:pt x="96" y="1268"/>
                </a:lnTo>
                <a:cubicBezTo>
                  <a:pt x="1" y="1363"/>
                  <a:pt x="1" y="1521"/>
                  <a:pt x="96" y="1648"/>
                </a:cubicBezTo>
                <a:cubicBezTo>
                  <a:pt x="159" y="1679"/>
                  <a:pt x="222" y="1711"/>
                  <a:pt x="286" y="1711"/>
                </a:cubicBezTo>
                <a:cubicBezTo>
                  <a:pt x="381" y="1711"/>
                  <a:pt x="444" y="1679"/>
                  <a:pt x="476" y="1648"/>
                </a:cubicBezTo>
                <a:lnTo>
                  <a:pt x="1647" y="476"/>
                </a:lnTo>
                <a:cubicBezTo>
                  <a:pt x="1742" y="349"/>
                  <a:pt x="1742" y="191"/>
                  <a:pt x="1647" y="96"/>
                </a:cubicBezTo>
                <a:cubicBezTo>
                  <a:pt x="1600" y="33"/>
                  <a:pt x="1537" y="1"/>
                  <a:pt x="14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2" name="Google Shape;5112;p42"/>
          <p:cNvSpPr/>
          <p:nvPr/>
        </p:nvSpPr>
        <p:spPr>
          <a:xfrm>
            <a:off x="3124964" y="2966932"/>
            <a:ext cx="59502" cy="57357"/>
          </a:xfrm>
          <a:custGeom>
            <a:avLst/>
            <a:gdLst/>
            <a:ahLst/>
            <a:cxnLst/>
            <a:rect l="l" t="t" r="r" b="b"/>
            <a:pathLst>
              <a:path w="1775" h="1711" extrusionOk="0">
                <a:moveTo>
                  <a:pt x="1470" y="1"/>
                </a:moveTo>
                <a:cubicBezTo>
                  <a:pt x="1402" y="1"/>
                  <a:pt x="1331" y="32"/>
                  <a:pt x="1268" y="96"/>
                </a:cubicBezTo>
                <a:lnTo>
                  <a:pt x="96" y="1267"/>
                </a:lnTo>
                <a:cubicBezTo>
                  <a:pt x="1" y="1362"/>
                  <a:pt x="1" y="1521"/>
                  <a:pt x="96" y="1616"/>
                </a:cubicBezTo>
                <a:cubicBezTo>
                  <a:pt x="159" y="1679"/>
                  <a:pt x="223" y="1711"/>
                  <a:pt x="286" y="1711"/>
                </a:cubicBezTo>
                <a:cubicBezTo>
                  <a:pt x="381" y="1711"/>
                  <a:pt x="444" y="1679"/>
                  <a:pt x="476" y="1647"/>
                </a:cubicBezTo>
                <a:lnTo>
                  <a:pt x="1648" y="476"/>
                </a:lnTo>
                <a:cubicBezTo>
                  <a:pt x="1774" y="349"/>
                  <a:pt x="1774" y="191"/>
                  <a:pt x="1648" y="96"/>
                </a:cubicBezTo>
                <a:cubicBezTo>
                  <a:pt x="1600" y="32"/>
                  <a:pt x="1537" y="1"/>
                  <a:pt x="147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9" name="Google Shape;5119;p42"/>
          <p:cNvSpPr/>
          <p:nvPr/>
        </p:nvSpPr>
        <p:spPr>
          <a:xfrm>
            <a:off x="6024292" y="2753562"/>
            <a:ext cx="44618" cy="65838"/>
          </a:xfrm>
          <a:custGeom>
            <a:avLst/>
            <a:gdLst/>
            <a:ahLst/>
            <a:cxnLst/>
            <a:rect l="l" t="t" r="r" b="b"/>
            <a:pathLst>
              <a:path w="1331" h="1964" extrusionOk="0">
                <a:moveTo>
                  <a:pt x="665" y="222"/>
                </a:moveTo>
                <a:cubicBezTo>
                  <a:pt x="823" y="222"/>
                  <a:pt x="950" y="285"/>
                  <a:pt x="982" y="444"/>
                </a:cubicBezTo>
                <a:cubicBezTo>
                  <a:pt x="1045" y="570"/>
                  <a:pt x="1077" y="760"/>
                  <a:pt x="1077" y="982"/>
                </a:cubicBezTo>
                <a:cubicBezTo>
                  <a:pt x="1077" y="1267"/>
                  <a:pt x="1045" y="1489"/>
                  <a:pt x="950" y="1584"/>
                </a:cubicBezTo>
                <a:cubicBezTo>
                  <a:pt x="887" y="1710"/>
                  <a:pt x="792" y="1774"/>
                  <a:pt x="665" y="1774"/>
                </a:cubicBezTo>
                <a:cubicBezTo>
                  <a:pt x="507" y="1774"/>
                  <a:pt x="380" y="1679"/>
                  <a:pt x="317" y="1489"/>
                </a:cubicBezTo>
                <a:cubicBezTo>
                  <a:pt x="285" y="1362"/>
                  <a:pt x="253" y="1204"/>
                  <a:pt x="253" y="1014"/>
                </a:cubicBezTo>
                <a:cubicBezTo>
                  <a:pt x="253" y="760"/>
                  <a:pt x="285" y="570"/>
                  <a:pt x="348" y="412"/>
                </a:cubicBezTo>
                <a:cubicBezTo>
                  <a:pt x="443" y="285"/>
                  <a:pt x="538" y="222"/>
                  <a:pt x="665" y="222"/>
                </a:cubicBezTo>
                <a:close/>
                <a:moveTo>
                  <a:pt x="665" y="0"/>
                </a:moveTo>
                <a:cubicBezTo>
                  <a:pt x="380" y="0"/>
                  <a:pt x="190" y="159"/>
                  <a:pt x="95" y="444"/>
                </a:cubicBezTo>
                <a:cubicBezTo>
                  <a:pt x="32" y="602"/>
                  <a:pt x="0" y="792"/>
                  <a:pt x="0" y="1014"/>
                </a:cubicBezTo>
                <a:cubicBezTo>
                  <a:pt x="0" y="1267"/>
                  <a:pt x="63" y="1520"/>
                  <a:pt x="158" y="1679"/>
                </a:cubicBezTo>
                <a:cubicBezTo>
                  <a:pt x="253" y="1869"/>
                  <a:pt x="443" y="1964"/>
                  <a:pt x="665" y="1964"/>
                </a:cubicBezTo>
                <a:cubicBezTo>
                  <a:pt x="919" y="1964"/>
                  <a:pt x="1109" y="1837"/>
                  <a:pt x="1204" y="1615"/>
                </a:cubicBezTo>
                <a:cubicBezTo>
                  <a:pt x="1299" y="1425"/>
                  <a:pt x="1330" y="1204"/>
                  <a:pt x="1330" y="950"/>
                </a:cubicBezTo>
                <a:cubicBezTo>
                  <a:pt x="1330" y="697"/>
                  <a:pt x="1299" y="475"/>
                  <a:pt x="1204" y="317"/>
                </a:cubicBezTo>
                <a:cubicBezTo>
                  <a:pt x="1077" y="95"/>
                  <a:pt x="919" y="0"/>
                  <a:pt x="66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0" name="Google Shape;5120;p42"/>
          <p:cNvSpPr/>
          <p:nvPr/>
        </p:nvSpPr>
        <p:spPr>
          <a:xfrm>
            <a:off x="6081615" y="2753562"/>
            <a:ext cx="23365" cy="64799"/>
          </a:xfrm>
          <a:custGeom>
            <a:avLst/>
            <a:gdLst/>
            <a:ahLst/>
            <a:cxnLst/>
            <a:rect l="l" t="t" r="r" b="b"/>
            <a:pathLst>
              <a:path w="697" h="1933" extrusionOk="0">
                <a:moveTo>
                  <a:pt x="507" y="0"/>
                </a:moveTo>
                <a:cubicBezTo>
                  <a:pt x="475" y="159"/>
                  <a:pt x="444" y="254"/>
                  <a:pt x="380" y="285"/>
                </a:cubicBezTo>
                <a:cubicBezTo>
                  <a:pt x="285" y="317"/>
                  <a:pt x="190" y="349"/>
                  <a:pt x="0" y="380"/>
                </a:cubicBezTo>
                <a:lnTo>
                  <a:pt x="0" y="570"/>
                </a:lnTo>
                <a:lnTo>
                  <a:pt x="444" y="570"/>
                </a:lnTo>
                <a:lnTo>
                  <a:pt x="444" y="1932"/>
                </a:lnTo>
                <a:lnTo>
                  <a:pt x="697" y="1932"/>
                </a:lnTo>
                <a:lnTo>
                  <a:pt x="6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1" name="Google Shape;5121;p42"/>
          <p:cNvSpPr/>
          <p:nvPr/>
        </p:nvSpPr>
        <p:spPr>
          <a:xfrm>
            <a:off x="6127239" y="2753562"/>
            <a:ext cx="44652" cy="65838"/>
          </a:xfrm>
          <a:custGeom>
            <a:avLst/>
            <a:gdLst/>
            <a:ahLst/>
            <a:cxnLst/>
            <a:rect l="l" t="t" r="r" b="b"/>
            <a:pathLst>
              <a:path w="1332" h="1964" extrusionOk="0">
                <a:moveTo>
                  <a:pt x="666" y="222"/>
                </a:moveTo>
                <a:cubicBezTo>
                  <a:pt x="824" y="222"/>
                  <a:pt x="919" y="285"/>
                  <a:pt x="983" y="444"/>
                </a:cubicBezTo>
                <a:cubicBezTo>
                  <a:pt x="1014" y="570"/>
                  <a:pt x="1046" y="760"/>
                  <a:pt x="1046" y="982"/>
                </a:cubicBezTo>
                <a:cubicBezTo>
                  <a:pt x="1046" y="1267"/>
                  <a:pt x="1014" y="1489"/>
                  <a:pt x="951" y="1584"/>
                </a:cubicBezTo>
                <a:cubicBezTo>
                  <a:pt x="888" y="1710"/>
                  <a:pt x="761" y="1774"/>
                  <a:pt x="634" y="1774"/>
                </a:cubicBezTo>
                <a:cubicBezTo>
                  <a:pt x="476" y="1774"/>
                  <a:pt x="381" y="1679"/>
                  <a:pt x="318" y="1489"/>
                </a:cubicBezTo>
                <a:cubicBezTo>
                  <a:pt x="286" y="1362"/>
                  <a:pt x="254" y="1204"/>
                  <a:pt x="254" y="1014"/>
                </a:cubicBezTo>
                <a:cubicBezTo>
                  <a:pt x="254" y="760"/>
                  <a:pt x="286" y="570"/>
                  <a:pt x="349" y="412"/>
                </a:cubicBezTo>
                <a:cubicBezTo>
                  <a:pt x="413" y="285"/>
                  <a:pt x="508" y="222"/>
                  <a:pt x="666" y="222"/>
                </a:cubicBezTo>
                <a:close/>
                <a:moveTo>
                  <a:pt x="634" y="0"/>
                </a:moveTo>
                <a:cubicBezTo>
                  <a:pt x="381" y="0"/>
                  <a:pt x="191" y="159"/>
                  <a:pt x="64" y="444"/>
                </a:cubicBezTo>
                <a:cubicBezTo>
                  <a:pt x="33" y="602"/>
                  <a:pt x="1" y="792"/>
                  <a:pt x="1" y="1014"/>
                </a:cubicBezTo>
                <a:cubicBezTo>
                  <a:pt x="1" y="1267"/>
                  <a:pt x="33" y="1520"/>
                  <a:pt x="128" y="1679"/>
                </a:cubicBezTo>
                <a:cubicBezTo>
                  <a:pt x="254" y="1869"/>
                  <a:pt x="413" y="1964"/>
                  <a:pt x="666" y="1964"/>
                </a:cubicBezTo>
                <a:cubicBezTo>
                  <a:pt x="919" y="1964"/>
                  <a:pt x="1078" y="1837"/>
                  <a:pt x="1204" y="1615"/>
                </a:cubicBezTo>
                <a:cubicBezTo>
                  <a:pt x="1268" y="1425"/>
                  <a:pt x="1331" y="1204"/>
                  <a:pt x="1331" y="950"/>
                </a:cubicBezTo>
                <a:cubicBezTo>
                  <a:pt x="1331" y="697"/>
                  <a:pt x="1268" y="475"/>
                  <a:pt x="1204" y="317"/>
                </a:cubicBezTo>
                <a:cubicBezTo>
                  <a:pt x="1078" y="95"/>
                  <a:pt x="888" y="0"/>
                  <a:pt x="63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2" name="Google Shape;5122;p42"/>
          <p:cNvSpPr/>
          <p:nvPr/>
        </p:nvSpPr>
        <p:spPr>
          <a:xfrm>
            <a:off x="6184596" y="2753562"/>
            <a:ext cx="23365" cy="64799"/>
          </a:xfrm>
          <a:custGeom>
            <a:avLst/>
            <a:gdLst/>
            <a:ahLst/>
            <a:cxnLst/>
            <a:rect l="l" t="t" r="r" b="b"/>
            <a:pathLst>
              <a:path w="697" h="1933" extrusionOk="0">
                <a:moveTo>
                  <a:pt x="507" y="0"/>
                </a:moveTo>
                <a:cubicBezTo>
                  <a:pt x="475" y="159"/>
                  <a:pt x="412" y="254"/>
                  <a:pt x="348" y="285"/>
                </a:cubicBezTo>
                <a:cubicBezTo>
                  <a:pt x="285" y="317"/>
                  <a:pt x="158" y="349"/>
                  <a:pt x="0" y="380"/>
                </a:cubicBezTo>
                <a:lnTo>
                  <a:pt x="0" y="570"/>
                </a:lnTo>
                <a:lnTo>
                  <a:pt x="443" y="570"/>
                </a:lnTo>
                <a:lnTo>
                  <a:pt x="443" y="1932"/>
                </a:lnTo>
                <a:lnTo>
                  <a:pt x="697" y="1932"/>
                </a:lnTo>
                <a:lnTo>
                  <a:pt x="6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4" name="Google Shape;5124;p42"/>
          <p:cNvSpPr/>
          <p:nvPr/>
        </p:nvSpPr>
        <p:spPr>
          <a:xfrm>
            <a:off x="6024292" y="2836362"/>
            <a:ext cx="44618" cy="65838"/>
          </a:xfrm>
          <a:custGeom>
            <a:avLst/>
            <a:gdLst/>
            <a:ahLst/>
            <a:cxnLst/>
            <a:rect l="l" t="t" r="r" b="b"/>
            <a:pathLst>
              <a:path w="1331" h="1964" extrusionOk="0">
                <a:moveTo>
                  <a:pt x="665" y="222"/>
                </a:moveTo>
                <a:cubicBezTo>
                  <a:pt x="823" y="222"/>
                  <a:pt x="950" y="285"/>
                  <a:pt x="982" y="412"/>
                </a:cubicBezTo>
                <a:cubicBezTo>
                  <a:pt x="1045" y="570"/>
                  <a:pt x="1077" y="729"/>
                  <a:pt x="1077" y="950"/>
                </a:cubicBezTo>
                <a:cubicBezTo>
                  <a:pt x="1077" y="1267"/>
                  <a:pt x="1045" y="1457"/>
                  <a:pt x="950" y="1584"/>
                </a:cubicBezTo>
                <a:cubicBezTo>
                  <a:pt x="887" y="1679"/>
                  <a:pt x="792" y="1742"/>
                  <a:pt x="665" y="1742"/>
                </a:cubicBezTo>
                <a:cubicBezTo>
                  <a:pt x="507" y="1742"/>
                  <a:pt x="380" y="1647"/>
                  <a:pt x="317" y="1457"/>
                </a:cubicBezTo>
                <a:cubicBezTo>
                  <a:pt x="285" y="1362"/>
                  <a:pt x="253" y="1204"/>
                  <a:pt x="253" y="1014"/>
                </a:cubicBezTo>
                <a:cubicBezTo>
                  <a:pt x="253" y="729"/>
                  <a:pt x="285" y="539"/>
                  <a:pt x="348" y="412"/>
                </a:cubicBezTo>
                <a:cubicBezTo>
                  <a:pt x="443" y="285"/>
                  <a:pt x="538" y="222"/>
                  <a:pt x="665" y="222"/>
                </a:cubicBezTo>
                <a:close/>
                <a:moveTo>
                  <a:pt x="665" y="0"/>
                </a:moveTo>
                <a:cubicBezTo>
                  <a:pt x="380" y="0"/>
                  <a:pt x="190" y="127"/>
                  <a:pt x="95" y="412"/>
                </a:cubicBezTo>
                <a:cubicBezTo>
                  <a:pt x="32" y="570"/>
                  <a:pt x="0" y="760"/>
                  <a:pt x="0" y="982"/>
                </a:cubicBezTo>
                <a:cubicBezTo>
                  <a:pt x="0" y="1267"/>
                  <a:pt x="63" y="1489"/>
                  <a:pt x="158" y="1647"/>
                </a:cubicBezTo>
                <a:cubicBezTo>
                  <a:pt x="253" y="1869"/>
                  <a:pt x="443" y="1964"/>
                  <a:pt x="665" y="1964"/>
                </a:cubicBezTo>
                <a:cubicBezTo>
                  <a:pt x="919" y="1964"/>
                  <a:pt x="1109" y="1837"/>
                  <a:pt x="1204" y="1584"/>
                </a:cubicBezTo>
                <a:cubicBezTo>
                  <a:pt x="1299" y="1426"/>
                  <a:pt x="1330" y="1204"/>
                  <a:pt x="1330" y="950"/>
                </a:cubicBezTo>
                <a:cubicBezTo>
                  <a:pt x="1330" y="665"/>
                  <a:pt x="1299" y="444"/>
                  <a:pt x="1204" y="285"/>
                </a:cubicBezTo>
                <a:cubicBezTo>
                  <a:pt x="1077" y="95"/>
                  <a:pt x="919" y="0"/>
                  <a:pt x="66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5" name="Google Shape;5125;p42"/>
          <p:cNvSpPr/>
          <p:nvPr/>
        </p:nvSpPr>
        <p:spPr>
          <a:xfrm>
            <a:off x="6081615" y="2836362"/>
            <a:ext cx="23365" cy="63726"/>
          </a:xfrm>
          <a:custGeom>
            <a:avLst/>
            <a:gdLst/>
            <a:ahLst/>
            <a:cxnLst/>
            <a:rect l="l" t="t" r="r" b="b"/>
            <a:pathLst>
              <a:path w="697" h="1901" extrusionOk="0">
                <a:moveTo>
                  <a:pt x="507" y="0"/>
                </a:moveTo>
                <a:cubicBezTo>
                  <a:pt x="475" y="127"/>
                  <a:pt x="444" y="222"/>
                  <a:pt x="380" y="285"/>
                </a:cubicBezTo>
                <a:cubicBezTo>
                  <a:pt x="285" y="317"/>
                  <a:pt x="190" y="349"/>
                  <a:pt x="0" y="349"/>
                </a:cubicBezTo>
                <a:lnTo>
                  <a:pt x="0" y="539"/>
                </a:lnTo>
                <a:lnTo>
                  <a:pt x="444" y="539"/>
                </a:lnTo>
                <a:lnTo>
                  <a:pt x="444" y="1901"/>
                </a:lnTo>
                <a:lnTo>
                  <a:pt x="697" y="1901"/>
                </a:lnTo>
                <a:lnTo>
                  <a:pt x="6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6" name="Google Shape;5126;p42"/>
          <p:cNvSpPr/>
          <p:nvPr/>
        </p:nvSpPr>
        <p:spPr>
          <a:xfrm>
            <a:off x="6127239" y="2836362"/>
            <a:ext cx="44652" cy="65838"/>
          </a:xfrm>
          <a:custGeom>
            <a:avLst/>
            <a:gdLst/>
            <a:ahLst/>
            <a:cxnLst/>
            <a:rect l="l" t="t" r="r" b="b"/>
            <a:pathLst>
              <a:path w="1332" h="1964" extrusionOk="0">
                <a:moveTo>
                  <a:pt x="666" y="222"/>
                </a:moveTo>
                <a:cubicBezTo>
                  <a:pt x="824" y="222"/>
                  <a:pt x="919" y="285"/>
                  <a:pt x="983" y="412"/>
                </a:cubicBezTo>
                <a:cubicBezTo>
                  <a:pt x="1014" y="570"/>
                  <a:pt x="1046" y="729"/>
                  <a:pt x="1046" y="950"/>
                </a:cubicBezTo>
                <a:cubicBezTo>
                  <a:pt x="1046" y="1267"/>
                  <a:pt x="1014" y="1457"/>
                  <a:pt x="951" y="1584"/>
                </a:cubicBezTo>
                <a:cubicBezTo>
                  <a:pt x="888" y="1679"/>
                  <a:pt x="761" y="1742"/>
                  <a:pt x="634" y="1742"/>
                </a:cubicBezTo>
                <a:cubicBezTo>
                  <a:pt x="476" y="1742"/>
                  <a:pt x="381" y="1647"/>
                  <a:pt x="318" y="1457"/>
                </a:cubicBezTo>
                <a:cubicBezTo>
                  <a:pt x="286" y="1362"/>
                  <a:pt x="254" y="1204"/>
                  <a:pt x="254" y="1014"/>
                </a:cubicBezTo>
                <a:cubicBezTo>
                  <a:pt x="254" y="729"/>
                  <a:pt x="286" y="539"/>
                  <a:pt x="349" y="412"/>
                </a:cubicBezTo>
                <a:cubicBezTo>
                  <a:pt x="413" y="285"/>
                  <a:pt x="508" y="222"/>
                  <a:pt x="666" y="222"/>
                </a:cubicBezTo>
                <a:close/>
                <a:moveTo>
                  <a:pt x="634" y="0"/>
                </a:moveTo>
                <a:cubicBezTo>
                  <a:pt x="381" y="0"/>
                  <a:pt x="191" y="127"/>
                  <a:pt x="64" y="412"/>
                </a:cubicBezTo>
                <a:cubicBezTo>
                  <a:pt x="33" y="570"/>
                  <a:pt x="1" y="760"/>
                  <a:pt x="1" y="982"/>
                </a:cubicBezTo>
                <a:cubicBezTo>
                  <a:pt x="1" y="1267"/>
                  <a:pt x="33" y="1489"/>
                  <a:pt x="128" y="1647"/>
                </a:cubicBezTo>
                <a:cubicBezTo>
                  <a:pt x="254" y="1869"/>
                  <a:pt x="413" y="1964"/>
                  <a:pt x="666" y="1964"/>
                </a:cubicBezTo>
                <a:cubicBezTo>
                  <a:pt x="919" y="1964"/>
                  <a:pt x="1078" y="1837"/>
                  <a:pt x="1204" y="1584"/>
                </a:cubicBezTo>
                <a:cubicBezTo>
                  <a:pt x="1268" y="1426"/>
                  <a:pt x="1331" y="1204"/>
                  <a:pt x="1331" y="950"/>
                </a:cubicBezTo>
                <a:cubicBezTo>
                  <a:pt x="1331" y="665"/>
                  <a:pt x="1268" y="444"/>
                  <a:pt x="1204" y="285"/>
                </a:cubicBezTo>
                <a:cubicBezTo>
                  <a:pt x="1078" y="95"/>
                  <a:pt x="888" y="0"/>
                  <a:pt x="63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7" name="Google Shape;5127;p42"/>
          <p:cNvSpPr/>
          <p:nvPr/>
        </p:nvSpPr>
        <p:spPr>
          <a:xfrm>
            <a:off x="6184596" y="2836362"/>
            <a:ext cx="23365" cy="63726"/>
          </a:xfrm>
          <a:custGeom>
            <a:avLst/>
            <a:gdLst/>
            <a:ahLst/>
            <a:cxnLst/>
            <a:rect l="l" t="t" r="r" b="b"/>
            <a:pathLst>
              <a:path w="697" h="1901" extrusionOk="0">
                <a:moveTo>
                  <a:pt x="507" y="0"/>
                </a:moveTo>
                <a:cubicBezTo>
                  <a:pt x="475" y="127"/>
                  <a:pt x="412" y="222"/>
                  <a:pt x="348" y="285"/>
                </a:cubicBezTo>
                <a:cubicBezTo>
                  <a:pt x="285" y="317"/>
                  <a:pt x="158" y="349"/>
                  <a:pt x="0" y="349"/>
                </a:cubicBezTo>
                <a:lnTo>
                  <a:pt x="0" y="539"/>
                </a:lnTo>
                <a:lnTo>
                  <a:pt x="443" y="539"/>
                </a:lnTo>
                <a:lnTo>
                  <a:pt x="443" y="1901"/>
                </a:lnTo>
                <a:lnTo>
                  <a:pt x="697" y="1901"/>
                </a:lnTo>
                <a:lnTo>
                  <a:pt x="6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8" name="Google Shape;5128;p42"/>
          <p:cNvSpPr/>
          <p:nvPr/>
        </p:nvSpPr>
        <p:spPr>
          <a:xfrm>
            <a:off x="6229181" y="2836362"/>
            <a:ext cx="44618" cy="65838"/>
          </a:xfrm>
          <a:custGeom>
            <a:avLst/>
            <a:gdLst/>
            <a:ahLst/>
            <a:cxnLst/>
            <a:rect l="l" t="t" r="r" b="b"/>
            <a:pathLst>
              <a:path w="1331" h="1964" extrusionOk="0">
                <a:moveTo>
                  <a:pt x="697" y="222"/>
                </a:moveTo>
                <a:cubicBezTo>
                  <a:pt x="824" y="222"/>
                  <a:pt x="950" y="285"/>
                  <a:pt x="982" y="412"/>
                </a:cubicBezTo>
                <a:cubicBezTo>
                  <a:pt x="1045" y="570"/>
                  <a:pt x="1077" y="729"/>
                  <a:pt x="1077" y="950"/>
                </a:cubicBezTo>
                <a:cubicBezTo>
                  <a:pt x="1077" y="1267"/>
                  <a:pt x="1045" y="1457"/>
                  <a:pt x="950" y="1584"/>
                </a:cubicBezTo>
                <a:cubicBezTo>
                  <a:pt x="887" y="1679"/>
                  <a:pt x="792" y="1742"/>
                  <a:pt x="665" y="1742"/>
                </a:cubicBezTo>
                <a:cubicBezTo>
                  <a:pt x="507" y="1742"/>
                  <a:pt x="412" y="1647"/>
                  <a:pt x="349" y="1457"/>
                </a:cubicBezTo>
                <a:cubicBezTo>
                  <a:pt x="285" y="1362"/>
                  <a:pt x="254" y="1204"/>
                  <a:pt x="254" y="1014"/>
                </a:cubicBezTo>
                <a:cubicBezTo>
                  <a:pt x="254" y="729"/>
                  <a:pt x="285" y="539"/>
                  <a:pt x="380" y="412"/>
                </a:cubicBezTo>
                <a:cubicBezTo>
                  <a:pt x="444" y="285"/>
                  <a:pt x="539" y="222"/>
                  <a:pt x="697" y="222"/>
                </a:cubicBezTo>
                <a:close/>
                <a:moveTo>
                  <a:pt x="665" y="0"/>
                </a:moveTo>
                <a:cubicBezTo>
                  <a:pt x="380" y="0"/>
                  <a:pt x="190" y="127"/>
                  <a:pt x="95" y="412"/>
                </a:cubicBezTo>
                <a:cubicBezTo>
                  <a:pt x="32" y="570"/>
                  <a:pt x="0" y="760"/>
                  <a:pt x="0" y="982"/>
                </a:cubicBezTo>
                <a:cubicBezTo>
                  <a:pt x="0" y="1267"/>
                  <a:pt x="64" y="1489"/>
                  <a:pt x="159" y="1647"/>
                </a:cubicBezTo>
                <a:cubicBezTo>
                  <a:pt x="254" y="1869"/>
                  <a:pt x="444" y="1964"/>
                  <a:pt x="665" y="1964"/>
                </a:cubicBezTo>
                <a:cubicBezTo>
                  <a:pt x="919" y="1964"/>
                  <a:pt x="1109" y="1837"/>
                  <a:pt x="1235" y="1584"/>
                </a:cubicBezTo>
                <a:cubicBezTo>
                  <a:pt x="1299" y="1426"/>
                  <a:pt x="1330" y="1204"/>
                  <a:pt x="1330" y="950"/>
                </a:cubicBezTo>
                <a:cubicBezTo>
                  <a:pt x="1330" y="665"/>
                  <a:pt x="1299" y="444"/>
                  <a:pt x="1204" y="285"/>
                </a:cubicBezTo>
                <a:cubicBezTo>
                  <a:pt x="1109" y="95"/>
                  <a:pt x="919" y="0"/>
                  <a:pt x="66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9" name="Google Shape;5129;p42"/>
          <p:cNvSpPr/>
          <p:nvPr/>
        </p:nvSpPr>
        <p:spPr>
          <a:xfrm>
            <a:off x="6024292" y="2926605"/>
            <a:ext cx="44618" cy="65838"/>
          </a:xfrm>
          <a:custGeom>
            <a:avLst/>
            <a:gdLst/>
            <a:ahLst/>
            <a:cxnLst/>
            <a:rect l="l" t="t" r="r" b="b"/>
            <a:pathLst>
              <a:path w="1331" h="1964" extrusionOk="0">
                <a:moveTo>
                  <a:pt x="665" y="222"/>
                </a:moveTo>
                <a:cubicBezTo>
                  <a:pt x="823" y="222"/>
                  <a:pt x="950" y="285"/>
                  <a:pt x="982" y="412"/>
                </a:cubicBezTo>
                <a:cubicBezTo>
                  <a:pt x="1045" y="570"/>
                  <a:pt x="1077" y="729"/>
                  <a:pt x="1077" y="950"/>
                </a:cubicBezTo>
                <a:cubicBezTo>
                  <a:pt x="1077" y="1267"/>
                  <a:pt x="1045" y="1457"/>
                  <a:pt x="950" y="1584"/>
                </a:cubicBezTo>
                <a:cubicBezTo>
                  <a:pt x="887" y="1679"/>
                  <a:pt x="792" y="1742"/>
                  <a:pt x="665" y="1742"/>
                </a:cubicBezTo>
                <a:cubicBezTo>
                  <a:pt x="507" y="1742"/>
                  <a:pt x="380" y="1647"/>
                  <a:pt x="317" y="1457"/>
                </a:cubicBezTo>
                <a:cubicBezTo>
                  <a:pt x="285" y="1362"/>
                  <a:pt x="253" y="1204"/>
                  <a:pt x="253" y="1014"/>
                </a:cubicBezTo>
                <a:cubicBezTo>
                  <a:pt x="253" y="729"/>
                  <a:pt x="285" y="539"/>
                  <a:pt x="348" y="412"/>
                </a:cubicBezTo>
                <a:cubicBezTo>
                  <a:pt x="443" y="285"/>
                  <a:pt x="538" y="222"/>
                  <a:pt x="665" y="222"/>
                </a:cubicBezTo>
                <a:close/>
                <a:moveTo>
                  <a:pt x="665" y="0"/>
                </a:moveTo>
                <a:cubicBezTo>
                  <a:pt x="380" y="0"/>
                  <a:pt x="190" y="127"/>
                  <a:pt x="95" y="444"/>
                </a:cubicBezTo>
                <a:cubicBezTo>
                  <a:pt x="32" y="570"/>
                  <a:pt x="0" y="760"/>
                  <a:pt x="0" y="982"/>
                </a:cubicBezTo>
                <a:cubicBezTo>
                  <a:pt x="0" y="1267"/>
                  <a:pt x="63" y="1489"/>
                  <a:pt x="158" y="1647"/>
                </a:cubicBezTo>
                <a:cubicBezTo>
                  <a:pt x="253" y="1869"/>
                  <a:pt x="443" y="1964"/>
                  <a:pt x="665" y="1964"/>
                </a:cubicBezTo>
                <a:cubicBezTo>
                  <a:pt x="919" y="1964"/>
                  <a:pt x="1109" y="1837"/>
                  <a:pt x="1204" y="1584"/>
                </a:cubicBezTo>
                <a:cubicBezTo>
                  <a:pt x="1299" y="1425"/>
                  <a:pt x="1330" y="1204"/>
                  <a:pt x="1330" y="950"/>
                </a:cubicBezTo>
                <a:cubicBezTo>
                  <a:pt x="1330" y="665"/>
                  <a:pt x="1299" y="444"/>
                  <a:pt x="1204" y="285"/>
                </a:cubicBezTo>
                <a:cubicBezTo>
                  <a:pt x="1077" y="95"/>
                  <a:pt x="919" y="0"/>
                  <a:pt x="66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0" name="Google Shape;5130;p42"/>
          <p:cNvSpPr/>
          <p:nvPr/>
        </p:nvSpPr>
        <p:spPr>
          <a:xfrm>
            <a:off x="6081615" y="2926605"/>
            <a:ext cx="23365" cy="63726"/>
          </a:xfrm>
          <a:custGeom>
            <a:avLst/>
            <a:gdLst/>
            <a:ahLst/>
            <a:cxnLst/>
            <a:rect l="l" t="t" r="r" b="b"/>
            <a:pathLst>
              <a:path w="697" h="1901" extrusionOk="0">
                <a:moveTo>
                  <a:pt x="507" y="0"/>
                </a:moveTo>
                <a:cubicBezTo>
                  <a:pt x="475" y="159"/>
                  <a:pt x="444" y="254"/>
                  <a:pt x="380" y="285"/>
                </a:cubicBezTo>
                <a:cubicBezTo>
                  <a:pt x="285" y="317"/>
                  <a:pt x="190" y="349"/>
                  <a:pt x="0" y="380"/>
                </a:cubicBezTo>
                <a:lnTo>
                  <a:pt x="0" y="539"/>
                </a:lnTo>
                <a:lnTo>
                  <a:pt x="444" y="539"/>
                </a:lnTo>
                <a:lnTo>
                  <a:pt x="444" y="1900"/>
                </a:lnTo>
                <a:lnTo>
                  <a:pt x="697" y="1900"/>
                </a:lnTo>
                <a:lnTo>
                  <a:pt x="6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1" name="Google Shape;5131;p42"/>
          <p:cNvSpPr/>
          <p:nvPr/>
        </p:nvSpPr>
        <p:spPr>
          <a:xfrm>
            <a:off x="6127239" y="2926605"/>
            <a:ext cx="44652" cy="65838"/>
          </a:xfrm>
          <a:custGeom>
            <a:avLst/>
            <a:gdLst/>
            <a:ahLst/>
            <a:cxnLst/>
            <a:rect l="l" t="t" r="r" b="b"/>
            <a:pathLst>
              <a:path w="1332" h="1964" extrusionOk="0">
                <a:moveTo>
                  <a:pt x="666" y="222"/>
                </a:moveTo>
                <a:cubicBezTo>
                  <a:pt x="824" y="222"/>
                  <a:pt x="919" y="285"/>
                  <a:pt x="983" y="412"/>
                </a:cubicBezTo>
                <a:cubicBezTo>
                  <a:pt x="1014" y="570"/>
                  <a:pt x="1046" y="729"/>
                  <a:pt x="1046" y="950"/>
                </a:cubicBezTo>
                <a:cubicBezTo>
                  <a:pt x="1046" y="1267"/>
                  <a:pt x="1014" y="1457"/>
                  <a:pt x="951" y="1584"/>
                </a:cubicBezTo>
                <a:cubicBezTo>
                  <a:pt x="888" y="1679"/>
                  <a:pt x="761" y="1742"/>
                  <a:pt x="634" y="1742"/>
                </a:cubicBezTo>
                <a:cubicBezTo>
                  <a:pt x="476" y="1742"/>
                  <a:pt x="381" y="1647"/>
                  <a:pt x="318" y="1457"/>
                </a:cubicBezTo>
                <a:cubicBezTo>
                  <a:pt x="286" y="1362"/>
                  <a:pt x="254" y="1204"/>
                  <a:pt x="254" y="1014"/>
                </a:cubicBezTo>
                <a:cubicBezTo>
                  <a:pt x="254" y="729"/>
                  <a:pt x="286" y="539"/>
                  <a:pt x="349" y="412"/>
                </a:cubicBezTo>
                <a:cubicBezTo>
                  <a:pt x="413" y="285"/>
                  <a:pt x="508" y="222"/>
                  <a:pt x="666" y="222"/>
                </a:cubicBezTo>
                <a:close/>
                <a:moveTo>
                  <a:pt x="634" y="0"/>
                </a:moveTo>
                <a:cubicBezTo>
                  <a:pt x="381" y="0"/>
                  <a:pt x="191" y="127"/>
                  <a:pt x="64" y="444"/>
                </a:cubicBezTo>
                <a:cubicBezTo>
                  <a:pt x="33" y="570"/>
                  <a:pt x="1" y="760"/>
                  <a:pt x="1" y="982"/>
                </a:cubicBezTo>
                <a:cubicBezTo>
                  <a:pt x="1" y="1267"/>
                  <a:pt x="33" y="1489"/>
                  <a:pt x="128" y="1647"/>
                </a:cubicBezTo>
                <a:cubicBezTo>
                  <a:pt x="254" y="1869"/>
                  <a:pt x="413" y="1964"/>
                  <a:pt x="666" y="1964"/>
                </a:cubicBezTo>
                <a:cubicBezTo>
                  <a:pt x="919" y="1964"/>
                  <a:pt x="1078" y="1837"/>
                  <a:pt x="1204" y="1584"/>
                </a:cubicBezTo>
                <a:cubicBezTo>
                  <a:pt x="1268" y="1425"/>
                  <a:pt x="1331" y="1204"/>
                  <a:pt x="1331" y="950"/>
                </a:cubicBezTo>
                <a:cubicBezTo>
                  <a:pt x="1331" y="665"/>
                  <a:pt x="1268" y="444"/>
                  <a:pt x="1204" y="285"/>
                </a:cubicBezTo>
                <a:cubicBezTo>
                  <a:pt x="1078" y="95"/>
                  <a:pt x="888" y="0"/>
                  <a:pt x="63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3" name="Google Shape;5133;p42"/>
          <p:cNvSpPr/>
          <p:nvPr/>
        </p:nvSpPr>
        <p:spPr>
          <a:xfrm>
            <a:off x="6229181" y="2926605"/>
            <a:ext cx="44618" cy="65838"/>
          </a:xfrm>
          <a:custGeom>
            <a:avLst/>
            <a:gdLst/>
            <a:ahLst/>
            <a:cxnLst/>
            <a:rect l="l" t="t" r="r" b="b"/>
            <a:pathLst>
              <a:path w="1331" h="1964" extrusionOk="0">
                <a:moveTo>
                  <a:pt x="697" y="222"/>
                </a:moveTo>
                <a:cubicBezTo>
                  <a:pt x="824" y="222"/>
                  <a:pt x="950" y="285"/>
                  <a:pt x="982" y="412"/>
                </a:cubicBezTo>
                <a:cubicBezTo>
                  <a:pt x="1045" y="570"/>
                  <a:pt x="1077" y="729"/>
                  <a:pt x="1077" y="950"/>
                </a:cubicBezTo>
                <a:cubicBezTo>
                  <a:pt x="1077" y="1267"/>
                  <a:pt x="1045" y="1457"/>
                  <a:pt x="950" y="1584"/>
                </a:cubicBezTo>
                <a:cubicBezTo>
                  <a:pt x="887" y="1679"/>
                  <a:pt x="792" y="1742"/>
                  <a:pt x="665" y="1742"/>
                </a:cubicBezTo>
                <a:cubicBezTo>
                  <a:pt x="507" y="1742"/>
                  <a:pt x="412" y="1647"/>
                  <a:pt x="349" y="1457"/>
                </a:cubicBezTo>
                <a:cubicBezTo>
                  <a:pt x="285" y="1362"/>
                  <a:pt x="254" y="1204"/>
                  <a:pt x="254" y="1014"/>
                </a:cubicBezTo>
                <a:cubicBezTo>
                  <a:pt x="254" y="729"/>
                  <a:pt x="285" y="539"/>
                  <a:pt x="380" y="412"/>
                </a:cubicBezTo>
                <a:cubicBezTo>
                  <a:pt x="444" y="285"/>
                  <a:pt x="539" y="222"/>
                  <a:pt x="697" y="222"/>
                </a:cubicBezTo>
                <a:close/>
                <a:moveTo>
                  <a:pt x="665" y="0"/>
                </a:moveTo>
                <a:cubicBezTo>
                  <a:pt x="380" y="0"/>
                  <a:pt x="190" y="127"/>
                  <a:pt x="95" y="444"/>
                </a:cubicBezTo>
                <a:cubicBezTo>
                  <a:pt x="32" y="570"/>
                  <a:pt x="0" y="760"/>
                  <a:pt x="0" y="982"/>
                </a:cubicBezTo>
                <a:cubicBezTo>
                  <a:pt x="0" y="1267"/>
                  <a:pt x="64" y="1489"/>
                  <a:pt x="159" y="1647"/>
                </a:cubicBezTo>
                <a:cubicBezTo>
                  <a:pt x="254" y="1869"/>
                  <a:pt x="444" y="1964"/>
                  <a:pt x="665" y="1964"/>
                </a:cubicBezTo>
                <a:cubicBezTo>
                  <a:pt x="919" y="1964"/>
                  <a:pt x="1109" y="1837"/>
                  <a:pt x="1235" y="1584"/>
                </a:cubicBezTo>
                <a:cubicBezTo>
                  <a:pt x="1299" y="1425"/>
                  <a:pt x="1330" y="1204"/>
                  <a:pt x="1330" y="950"/>
                </a:cubicBezTo>
                <a:cubicBezTo>
                  <a:pt x="1330" y="665"/>
                  <a:pt x="1299" y="444"/>
                  <a:pt x="1204" y="285"/>
                </a:cubicBezTo>
                <a:cubicBezTo>
                  <a:pt x="1109" y="95"/>
                  <a:pt x="919" y="0"/>
                  <a:pt x="66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4" name="Google Shape;5134;p42"/>
          <p:cNvSpPr/>
          <p:nvPr/>
        </p:nvSpPr>
        <p:spPr>
          <a:xfrm>
            <a:off x="3820355" y="2301310"/>
            <a:ext cx="1506468" cy="1180562"/>
          </a:xfrm>
          <a:custGeom>
            <a:avLst/>
            <a:gdLst/>
            <a:ahLst/>
            <a:cxnLst/>
            <a:rect l="l" t="t" r="r" b="b"/>
            <a:pathLst>
              <a:path w="44939" h="35217" extrusionOk="0">
                <a:moveTo>
                  <a:pt x="1679" y="0"/>
                </a:moveTo>
                <a:cubicBezTo>
                  <a:pt x="760" y="0"/>
                  <a:pt x="0" y="760"/>
                  <a:pt x="0" y="1679"/>
                </a:cubicBezTo>
                <a:lnTo>
                  <a:pt x="0" y="33538"/>
                </a:lnTo>
                <a:cubicBezTo>
                  <a:pt x="0" y="34456"/>
                  <a:pt x="728" y="35216"/>
                  <a:pt x="1679" y="35216"/>
                </a:cubicBezTo>
                <a:lnTo>
                  <a:pt x="43260" y="35216"/>
                </a:lnTo>
                <a:cubicBezTo>
                  <a:pt x="44178" y="35216"/>
                  <a:pt x="44939" y="34456"/>
                  <a:pt x="44939" y="33538"/>
                </a:cubicBezTo>
                <a:lnTo>
                  <a:pt x="44939" y="1679"/>
                </a:lnTo>
                <a:cubicBezTo>
                  <a:pt x="44939" y="760"/>
                  <a:pt x="44178" y="0"/>
                  <a:pt x="43260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5" name="Google Shape;5135;p42"/>
          <p:cNvSpPr/>
          <p:nvPr/>
        </p:nvSpPr>
        <p:spPr>
          <a:xfrm>
            <a:off x="3928633" y="2397922"/>
            <a:ext cx="1289912" cy="989450"/>
          </a:xfrm>
          <a:custGeom>
            <a:avLst/>
            <a:gdLst/>
            <a:ahLst/>
            <a:cxnLst/>
            <a:rect l="l" t="t" r="r" b="b"/>
            <a:pathLst>
              <a:path w="38479" h="29516" extrusionOk="0">
                <a:moveTo>
                  <a:pt x="1805" y="0"/>
                </a:moveTo>
                <a:cubicBezTo>
                  <a:pt x="887" y="0"/>
                  <a:pt x="0" y="634"/>
                  <a:pt x="0" y="1520"/>
                </a:cubicBezTo>
                <a:lnTo>
                  <a:pt x="0" y="27805"/>
                </a:lnTo>
                <a:cubicBezTo>
                  <a:pt x="0" y="28724"/>
                  <a:pt x="887" y="29516"/>
                  <a:pt x="1805" y="29516"/>
                </a:cubicBezTo>
                <a:lnTo>
                  <a:pt x="36800" y="29516"/>
                </a:lnTo>
                <a:cubicBezTo>
                  <a:pt x="37718" y="29516"/>
                  <a:pt x="38478" y="28724"/>
                  <a:pt x="38478" y="27805"/>
                </a:cubicBezTo>
                <a:lnTo>
                  <a:pt x="38478" y="1520"/>
                </a:lnTo>
                <a:cubicBezTo>
                  <a:pt x="38478" y="634"/>
                  <a:pt x="37718" y="0"/>
                  <a:pt x="36800" y="0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36" name="Google Shape;5136;p42"/>
          <p:cNvSpPr/>
          <p:nvPr/>
        </p:nvSpPr>
        <p:spPr>
          <a:xfrm>
            <a:off x="3928633" y="2403218"/>
            <a:ext cx="1271844" cy="978857"/>
          </a:xfrm>
          <a:custGeom>
            <a:avLst/>
            <a:gdLst/>
            <a:ahLst/>
            <a:cxnLst/>
            <a:rect l="l" t="t" r="r" b="b"/>
            <a:pathLst>
              <a:path w="37940" h="29200" extrusionOk="0">
                <a:moveTo>
                  <a:pt x="697" y="0"/>
                </a:moveTo>
                <a:cubicBezTo>
                  <a:pt x="285" y="286"/>
                  <a:pt x="0" y="697"/>
                  <a:pt x="0" y="1204"/>
                </a:cubicBezTo>
                <a:lnTo>
                  <a:pt x="0" y="27489"/>
                </a:lnTo>
                <a:cubicBezTo>
                  <a:pt x="0" y="28407"/>
                  <a:pt x="887" y="29199"/>
                  <a:pt x="1805" y="29199"/>
                </a:cubicBezTo>
                <a:lnTo>
                  <a:pt x="36800" y="29199"/>
                </a:lnTo>
                <a:cubicBezTo>
                  <a:pt x="37243" y="29199"/>
                  <a:pt x="37623" y="29009"/>
                  <a:pt x="37940" y="28724"/>
                </a:cubicBezTo>
                <a:lnTo>
                  <a:pt x="697" y="0"/>
                </a:lnTo>
                <a:close/>
              </a:path>
            </a:pathLst>
          </a:custGeom>
          <a:solidFill>
            <a:srgbClr val="1B1F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7" name="Google Shape;5137;p42"/>
          <p:cNvSpPr/>
          <p:nvPr/>
        </p:nvSpPr>
        <p:spPr>
          <a:xfrm>
            <a:off x="3653681" y="3333199"/>
            <a:ext cx="1868477" cy="172004"/>
          </a:xfrm>
          <a:custGeom>
            <a:avLst/>
            <a:gdLst/>
            <a:ahLst/>
            <a:cxnLst/>
            <a:rect l="l" t="t" r="r" b="b"/>
            <a:pathLst>
              <a:path w="55738" h="5131" extrusionOk="0">
                <a:moveTo>
                  <a:pt x="0" y="0"/>
                </a:moveTo>
                <a:cubicBezTo>
                  <a:pt x="0" y="4972"/>
                  <a:pt x="5067" y="5131"/>
                  <a:pt x="5067" y="5131"/>
                </a:cubicBezTo>
                <a:lnTo>
                  <a:pt x="50639" y="5131"/>
                </a:lnTo>
                <a:cubicBezTo>
                  <a:pt x="50639" y="5131"/>
                  <a:pt x="55738" y="4972"/>
                  <a:pt x="55738" y="0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8" name="Google Shape;5138;p42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Fjalla One" panose="02000506040000020004" pitchFamily="2" charset="0"/>
                <a:ea typeface="Fira Sans Medium"/>
                <a:cs typeface="Fira Sans Medium"/>
                <a:sym typeface="Fira Sans Medium"/>
              </a:rPr>
              <a:t>TECHNOLOGIES</a:t>
            </a:r>
          </a:p>
        </p:txBody>
      </p:sp>
      <p:sp>
        <p:nvSpPr>
          <p:cNvPr id="5139" name="Google Shape;5139;p42"/>
          <p:cNvSpPr txBox="1"/>
          <p:nvPr/>
        </p:nvSpPr>
        <p:spPr>
          <a:xfrm>
            <a:off x="467376" y="1180525"/>
            <a:ext cx="1835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cap="small" dirty="0">
                <a:latin typeface="Fira Sans Medium"/>
                <a:ea typeface="Fira Sans Medium"/>
                <a:cs typeface="Fira Sans Medium"/>
                <a:sym typeface="Fira Sans Medium"/>
              </a:rPr>
              <a:t>React</a:t>
            </a:r>
          </a:p>
        </p:txBody>
      </p:sp>
      <p:sp>
        <p:nvSpPr>
          <p:cNvPr id="5140" name="Google Shape;5140;p42"/>
          <p:cNvSpPr txBox="1"/>
          <p:nvPr/>
        </p:nvSpPr>
        <p:spPr>
          <a:xfrm>
            <a:off x="467376" y="1465574"/>
            <a:ext cx="18351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Barlow Condensed" pitchFamily="2" charset="77"/>
                <a:ea typeface="Fira Sans"/>
                <a:cs typeface="Fira Sans"/>
                <a:sym typeface="Fira Sans"/>
              </a:rPr>
              <a:t>JavaScript-based frontend framework</a:t>
            </a:r>
          </a:p>
        </p:txBody>
      </p:sp>
      <p:sp>
        <p:nvSpPr>
          <p:cNvPr id="5141" name="Google Shape;5141;p42"/>
          <p:cNvSpPr txBox="1"/>
          <p:nvPr/>
        </p:nvSpPr>
        <p:spPr>
          <a:xfrm>
            <a:off x="467375" y="2594409"/>
            <a:ext cx="1835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cap="small" dirty="0">
                <a:latin typeface="Fira Sans Medium"/>
                <a:ea typeface="Fira Sans Medium"/>
                <a:cs typeface="Fira Sans Medium"/>
                <a:sym typeface="Fira Sans Medium"/>
              </a:rPr>
              <a:t>Email API</a:t>
            </a:r>
          </a:p>
        </p:txBody>
      </p:sp>
      <p:sp>
        <p:nvSpPr>
          <p:cNvPr id="5142" name="Google Shape;5142;p42"/>
          <p:cNvSpPr txBox="1"/>
          <p:nvPr/>
        </p:nvSpPr>
        <p:spPr>
          <a:xfrm>
            <a:off x="467375" y="2855107"/>
            <a:ext cx="18351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Barlow Condensed" pitchFamily="2" charset="77"/>
                <a:ea typeface="Fira Sans"/>
                <a:cs typeface="Fira Sans"/>
                <a:sym typeface="Fira Sans"/>
              </a:rPr>
              <a:t>Need an API/Services to handle email</a:t>
            </a:r>
          </a:p>
        </p:txBody>
      </p:sp>
      <p:sp>
        <p:nvSpPr>
          <p:cNvPr id="5143" name="Google Shape;5143;p42"/>
          <p:cNvSpPr txBox="1"/>
          <p:nvPr/>
        </p:nvSpPr>
        <p:spPr>
          <a:xfrm>
            <a:off x="467375" y="3983926"/>
            <a:ext cx="1835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cap="small" dirty="0">
                <a:latin typeface="Fira Sans Medium"/>
                <a:ea typeface="Fira Sans Medium"/>
                <a:cs typeface="Fira Sans Medium"/>
                <a:sym typeface="Fira Sans Medium"/>
              </a:rPr>
              <a:t>FileStack API</a:t>
            </a:r>
          </a:p>
        </p:txBody>
      </p:sp>
      <p:sp>
        <p:nvSpPr>
          <p:cNvPr id="5144" name="Google Shape;5144;p42"/>
          <p:cNvSpPr txBox="1"/>
          <p:nvPr/>
        </p:nvSpPr>
        <p:spPr>
          <a:xfrm>
            <a:off x="467375" y="4244625"/>
            <a:ext cx="18351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Barlow Condensed" pitchFamily="2" charset="77"/>
                <a:ea typeface="Fira Sans"/>
                <a:cs typeface="Fira Sans"/>
                <a:sym typeface="Fira Sans"/>
              </a:rPr>
              <a:t>Photo upload, storage, and delivery API</a:t>
            </a:r>
          </a:p>
        </p:txBody>
      </p:sp>
      <p:sp>
        <p:nvSpPr>
          <p:cNvPr id="5145" name="Google Shape;5145;p42"/>
          <p:cNvSpPr txBox="1"/>
          <p:nvPr/>
        </p:nvSpPr>
        <p:spPr>
          <a:xfrm>
            <a:off x="6841500" y="1180525"/>
            <a:ext cx="1835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en-US" sz="1600" cap="small" dirty="0">
                <a:latin typeface="Fira Sans Medium"/>
                <a:ea typeface="Fira Sans Medium"/>
                <a:cs typeface="Fira Sans Medium"/>
                <a:sym typeface="Fira Sans Medium"/>
              </a:rPr>
              <a:t>Scanbot SDK</a:t>
            </a:r>
          </a:p>
        </p:txBody>
      </p:sp>
      <p:sp>
        <p:nvSpPr>
          <p:cNvPr id="5146" name="Google Shape;5146;p42"/>
          <p:cNvSpPr txBox="1"/>
          <p:nvPr/>
        </p:nvSpPr>
        <p:spPr>
          <a:xfrm>
            <a:off x="6841500" y="1411152"/>
            <a:ext cx="18351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Barlow Condensed" pitchFamily="2" charset="77"/>
                <a:ea typeface="Fira Sans"/>
                <a:cs typeface="Fira Sans"/>
                <a:sym typeface="Fira Sans"/>
              </a:rPr>
              <a:t>Barcode/QR scanning API </a:t>
            </a:r>
          </a:p>
        </p:txBody>
      </p:sp>
      <p:sp>
        <p:nvSpPr>
          <p:cNvPr id="5147" name="Google Shape;5147;p42"/>
          <p:cNvSpPr txBox="1"/>
          <p:nvPr/>
        </p:nvSpPr>
        <p:spPr>
          <a:xfrm>
            <a:off x="6841500" y="2594390"/>
            <a:ext cx="1835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en-US" sz="1600" cap="small" dirty="0">
                <a:latin typeface="Fira Sans Medium"/>
                <a:ea typeface="Fira Sans Medium"/>
                <a:cs typeface="Fira Sans Medium"/>
                <a:sym typeface="Fira Sans Medium"/>
              </a:rPr>
              <a:t>Something else</a:t>
            </a:r>
          </a:p>
        </p:txBody>
      </p:sp>
      <p:sp>
        <p:nvSpPr>
          <p:cNvPr id="5148" name="Google Shape;5148;p42"/>
          <p:cNvSpPr txBox="1"/>
          <p:nvPr/>
        </p:nvSpPr>
        <p:spPr>
          <a:xfrm>
            <a:off x="6841500" y="2855087"/>
            <a:ext cx="18351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Barlow Condensed" pitchFamily="2" charset="77"/>
                <a:ea typeface="Fira Sans"/>
                <a:cs typeface="Fira Sans"/>
                <a:sym typeface="Fira Sans"/>
              </a:rPr>
              <a:t>Something else</a:t>
            </a:r>
          </a:p>
        </p:txBody>
      </p:sp>
      <p:sp>
        <p:nvSpPr>
          <p:cNvPr id="5149" name="Google Shape;5149;p42"/>
          <p:cNvSpPr txBox="1"/>
          <p:nvPr/>
        </p:nvSpPr>
        <p:spPr>
          <a:xfrm>
            <a:off x="6841500" y="3983928"/>
            <a:ext cx="1835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cap="small" dirty="0">
                <a:latin typeface="Fira Sans Medium"/>
                <a:ea typeface="Fira Sans Medium"/>
                <a:cs typeface="Fira Sans Medium"/>
                <a:sym typeface="Fira Sans Medium"/>
              </a:rPr>
              <a:t>Something else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150" name="Google Shape;5150;p42"/>
          <p:cNvSpPr txBox="1"/>
          <p:nvPr/>
        </p:nvSpPr>
        <p:spPr>
          <a:xfrm>
            <a:off x="6841500" y="4244625"/>
            <a:ext cx="18351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Barlow Condensed" pitchFamily="2" charset="77"/>
                <a:ea typeface="Fira Sans"/>
                <a:cs typeface="Fira Sans"/>
                <a:sym typeface="Fira Sans"/>
              </a:rPr>
              <a:t>Something else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4" name="Google Shape;2404;p93"/>
          <p:cNvSpPr/>
          <p:nvPr/>
        </p:nvSpPr>
        <p:spPr>
          <a:xfrm>
            <a:off x="4818012" y="1550882"/>
            <a:ext cx="3014489" cy="2380737"/>
          </a:xfrm>
          <a:custGeom>
            <a:avLst/>
            <a:gdLst/>
            <a:ahLst/>
            <a:cxnLst/>
            <a:rect l="l" t="t" r="r" b="b"/>
            <a:pathLst>
              <a:path w="131696" h="100673" extrusionOk="0">
                <a:moveTo>
                  <a:pt x="128192" y="0"/>
                </a:moveTo>
                <a:lnTo>
                  <a:pt x="3504" y="0"/>
                </a:lnTo>
                <a:lnTo>
                  <a:pt x="3504" y="0"/>
                </a:lnTo>
                <a:lnTo>
                  <a:pt x="2821" y="0"/>
                </a:lnTo>
                <a:lnTo>
                  <a:pt x="2137" y="257"/>
                </a:lnTo>
                <a:lnTo>
                  <a:pt x="1624" y="598"/>
                </a:lnTo>
                <a:lnTo>
                  <a:pt x="1026" y="1026"/>
                </a:lnTo>
                <a:lnTo>
                  <a:pt x="599" y="1538"/>
                </a:lnTo>
                <a:lnTo>
                  <a:pt x="342" y="2137"/>
                </a:lnTo>
                <a:lnTo>
                  <a:pt x="86" y="2735"/>
                </a:lnTo>
                <a:lnTo>
                  <a:pt x="0" y="3504"/>
                </a:lnTo>
                <a:lnTo>
                  <a:pt x="0" y="79991"/>
                </a:lnTo>
                <a:lnTo>
                  <a:pt x="0" y="79991"/>
                </a:lnTo>
                <a:lnTo>
                  <a:pt x="86" y="80675"/>
                </a:lnTo>
                <a:lnTo>
                  <a:pt x="342" y="81359"/>
                </a:lnTo>
                <a:lnTo>
                  <a:pt x="599" y="81957"/>
                </a:lnTo>
                <a:lnTo>
                  <a:pt x="1026" y="82470"/>
                </a:lnTo>
                <a:lnTo>
                  <a:pt x="1624" y="82897"/>
                </a:lnTo>
                <a:lnTo>
                  <a:pt x="2137" y="83239"/>
                </a:lnTo>
                <a:lnTo>
                  <a:pt x="2821" y="83410"/>
                </a:lnTo>
                <a:lnTo>
                  <a:pt x="3504" y="83495"/>
                </a:lnTo>
                <a:lnTo>
                  <a:pt x="52132" y="83495"/>
                </a:lnTo>
                <a:lnTo>
                  <a:pt x="51191" y="89990"/>
                </a:lnTo>
                <a:lnTo>
                  <a:pt x="51191" y="89990"/>
                </a:lnTo>
                <a:lnTo>
                  <a:pt x="50850" y="91272"/>
                </a:lnTo>
                <a:lnTo>
                  <a:pt x="50251" y="92640"/>
                </a:lnTo>
                <a:lnTo>
                  <a:pt x="49910" y="93238"/>
                </a:lnTo>
                <a:lnTo>
                  <a:pt x="49482" y="93836"/>
                </a:lnTo>
                <a:lnTo>
                  <a:pt x="49055" y="94349"/>
                </a:lnTo>
                <a:lnTo>
                  <a:pt x="48628" y="94862"/>
                </a:lnTo>
                <a:lnTo>
                  <a:pt x="43842" y="98024"/>
                </a:lnTo>
                <a:lnTo>
                  <a:pt x="43842" y="98024"/>
                </a:lnTo>
                <a:lnTo>
                  <a:pt x="43585" y="98280"/>
                </a:lnTo>
                <a:lnTo>
                  <a:pt x="43415" y="98536"/>
                </a:lnTo>
                <a:lnTo>
                  <a:pt x="43329" y="98878"/>
                </a:lnTo>
                <a:lnTo>
                  <a:pt x="43244" y="99220"/>
                </a:lnTo>
                <a:lnTo>
                  <a:pt x="43329" y="99562"/>
                </a:lnTo>
                <a:lnTo>
                  <a:pt x="43415" y="99818"/>
                </a:lnTo>
                <a:lnTo>
                  <a:pt x="43585" y="100160"/>
                </a:lnTo>
                <a:lnTo>
                  <a:pt x="43842" y="100417"/>
                </a:lnTo>
                <a:lnTo>
                  <a:pt x="43842" y="100417"/>
                </a:lnTo>
                <a:lnTo>
                  <a:pt x="44269" y="100588"/>
                </a:lnTo>
                <a:lnTo>
                  <a:pt x="44782" y="100673"/>
                </a:lnTo>
                <a:lnTo>
                  <a:pt x="65891" y="100673"/>
                </a:lnTo>
                <a:lnTo>
                  <a:pt x="86914" y="100673"/>
                </a:lnTo>
                <a:lnTo>
                  <a:pt x="86914" y="100673"/>
                </a:lnTo>
                <a:lnTo>
                  <a:pt x="87427" y="100588"/>
                </a:lnTo>
                <a:lnTo>
                  <a:pt x="87854" y="100417"/>
                </a:lnTo>
                <a:lnTo>
                  <a:pt x="87854" y="100417"/>
                </a:lnTo>
                <a:lnTo>
                  <a:pt x="88111" y="100160"/>
                </a:lnTo>
                <a:lnTo>
                  <a:pt x="88281" y="99818"/>
                </a:lnTo>
                <a:lnTo>
                  <a:pt x="88367" y="99562"/>
                </a:lnTo>
                <a:lnTo>
                  <a:pt x="88452" y="99220"/>
                </a:lnTo>
                <a:lnTo>
                  <a:pt x="88367" y="98878"/>
                </a:lnTo>
                <a:lnTo>
                  <a:pt x="88281" y="98536"/>
                </a:lnTo>
                <a:lnTo>
                  <a:pt x="88111" y="98280"/>
                </a:lnTo>
                <a:lnTo>
                  <a:pt x="87854" y="98024"/>
                </a:lnTo>
                <a:lnTo>
                  <a:pt x="83154" y="94862"/>
                </a:lnTo>
                <a:lnTo>
                  <a:pt x="83154" y="94862"/>
                </a:lnTo>
                <a:lnTo>
                  <a:pt x="83068" y="94862"/>
                </a:lnTo>
                <a:lnTo>
                  <a:pt x="83068" y="94862"/>
                </a:lnTo>
                <a:lnTo>
                  <a:pt x="82556" y="94349"/>
                </a:lnTo>
                <a:lnTo>
                  <a:pt x="82128" y="93836"/>
                </a:lnTo>
                <a:lnTo>
                  <a:pt x="81786" y="93238"/>
                </a:lnTo>
                <a:lnTo>
                  <a:pt x="81445" y="92640"/>
                </a:lnTo>
                <a:lnTo>
                  <a:pt x="80846" y="91272"/>
                </a:lnTo>
                <a:lnTo>
                  <a:pt x="80505" y="89990"/>
                </a:lnTo>
                <a:lnTo>
                  <a:pt x="79564" y="83495"/>
                </a:lnTo>
                <a:lnTo>
                  <a:pt x="128192" y="83495"/>
                </a:lnTo>
                <a:lnTo>
                  <a:pt x="128192" y="83495"/>
                </a:lnTo>
                <a:lnTo>
                  <a:pt x="128875" y="83410"/>
                </a:lnTo>
                <a:lnTo>
                  <a:pt x="129559" y="83239"/>
                </a:lnTo>
                <a:lnTo>
                  <a:pt x="130157" y="82897"/>
                </a:lnTo>
                <a:lnTo>
                  <a:pt x="130670" y="82470"/>
                </a:lnTo>
                <a:lnTo>
                  <a:pt x="131097" y="81957"/>
                </a:lnTo>
                <a:lnTo>
                  <a:pt x="131354" y="81359"/>
                </a:lnTo>
                <a:lnTo>
                  <a:pt x="131610" y="80675"/>
                </a:lnTo>
                <a:lnTo>
                  <a:pt x="131696" y="79991"/>
                </a:lnTo>
                <a:lnTo>
                  <a:pt x="131696" y="3504"/>
                </a:lnTo>
                <a:lnTo>
                  <a:pt x="131696" y="3504"/>
                </a:lnTo>
                <a:lnTo>
                  <a:pt x="131610" y="2735"/>
                </a:lnTo>
                <a:lnTo>
                  <a:pt x="131354" y="2137"/>
                </a:lnTo>
                <a:lnTo>
                  <a:pt x="131097" y="1538"/>
                </a:lnTo>
                <a:lnTo>
                  <a:pt x="130670" y="1026"/>
                </a:lnTo>
                <a:lnTo>
                  <a:pt x="130157" y="598"/>
                </a:lnTo>
                <a:lnTo>
                  <a:pt x="129559" y="257"/>
                </a:lnTo>
                <a:lnTo>
                  <a:pt x="128875" y="0"/>
                </a:lnTo>
                <a:lnTo>
                  <a:pt x="128192" y="0"/>
                </a:lnTo>
                <a:lnTo>
                  <a:pt x="128192" y="0"/>
                </a:lnTo>
                <a:close/>
                <a:moveTo>
                  <a:pt x="65891" y="80932"/>
                </a:moveTo>
                <a:lnTo>
                  <a:pt x="65891" y="80932"/>
                </a:lnTo>
                <a:lnTo>
                  <a:pt x="65463" y="80846"/>
                </a:lnTo>
                <a:lnTo>
                  <a:pt x="65036" y="80761"/>
                </a:lnTo>
                <a:lnTo>
                  <a:pt x="64694" y="80504"/>
                </a:lnTo>
                <a:lnTo>
                  <a:pt x="64352" y="80248"/>
                </a:lnTo>
                <a:lnTo>
                  <a:pt x="64096" y="79991"/>
                </a:lnTo>
                <a:lnTo>
                  <a:pt x="63925" y="79650"/>
                </a:lnTo>
                <a:lnTo>
                  <a:pt x="63840" y="79222"/>
                </a:lnTo>
                <a:lnTo>
                  <a:pt x="63754" y="78795"/>
                </a:lnTo>
                <a:lnTo>
                  <a:pt x="63754" y="78795"/>
                </a:lnTo>
                <a:lnTo>
                  <a:pt x="63840" y="78368"/>
                </a:lnTo>
                <a:lnTo>
                  <a:pt x="63925" y="78026"/>
                </a:lnTo>
                <a:lnTo>
                  <a:pt x="64096" y="77599"/>
                </a:lnTo>
                <a:lnTo>
                  <a:pt x="64352" y="77342"/>
                </a:lnTo>
                <a:lnTo>
                  <a:pt x="64694" y="77086"/>
                </a:lnTo>
                <a:lnTo>
                  <a:pt x="65036" y="76915"/>
                </a:lnTo>
                <a:lnTo>
                  <a:pt x="65463" y="76744"/>
                </a:lnTo>
                <a:lnTo>
                  <a:pt x="65891" y="76744"/>
                </a:lnTo>
                <a:lnTo>
                  <a:pt x="65891" y="76744"/>
                </a:lnTo>
                <a:lnTo>
                  <a:pt x="66233" y="76744"/>
                </a:lnTo>
                <a:lnTo>
                  <a:pt x="66660" y="76915"/>
                </a:lnTo>
                <a:lnTo>
                  <a:pt x="67002" y="77086"/>
                </a:lnTo>
                <a:lnTo>
                  <a:pt x="67344" y="77342"/>
                </a:lnTo>
                <a:lnTo>
                  <a:pt x="67600" y="77599"/>
                </a:lnTo>
                <a:lnTo>
                  <a:pt x="67771" y="78026"/>
                </a:lnTo>
                <a:lnTo>
                  <a:pt x="67856" y="78368"/>
                </a:lnTo>
                <a:lnTo>
                  <a:pt x="67942" y="78795"/>
                </a:lnTo>
                <a:lnTo>
                  <a:pt x="67942" y="78795"/>
                </a:lnTo>
                <a:lnTo>
                  <a:pt x="67856" y="79222"/>
                </a:lnTo>
                <a:lnTo>
                  <a:pt x="67771" y="79650"/>
                </a:lnTo>
                <a:lnTo>
                  <a:pt x="67600" y="79991"/>
                </a:lnTo>
                <a:lnTo>
                  <a:pt x="67344" y="80248"/>
                </a:lnTo>
                <a:lnTo>
                  <a:pt x="67002" y="80504"/>
                </a:lnTo>
                <a:lnTo>
                  <a:pt x="66660" y="80761"/>
                </a:lnTo>
                <a:lnTo>
                  <a:pt x="66233" y="80846"/>
                </a:lnTo>
                <a:lnTo>
                  <a:pt x="65891" y="80932"/>
                </a:lnTo>
                <a:lnTo>
                  <a:pt x="65891" y="80932"/>
                </a:lnTo>
                <a:close/>
                <a:moveTo>
                  <a:pt x="126568" y="74009"/>
                </a:moveTo>
                <a:lnTo>
                  <a:pt x="5128" y="74009"/>
                </a:lnTo>
                <a:lnTo>
                  <a:pt x="5128" y="4871"/>
                </a:lnTo>
                <a:lnTo>
                  <a:pt x="126568" y="4871"/>
                </a:lnTo>
                <a:lnTo>
                  <a:pt x="126568" y="7400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5" name="Google Shape;2405;p93"/>
          <p:cNvSpPr txBox="1">
            <a:spLocks noGrp="1"/>
          </p:cNvSpPr>
          <p:nvPr>
            <p:ph type="title"/>
          </p:nvPr>
        </p:nvSpPr>
        <p:spPr>
          <a:xfrm>
            <a:off x="714299" y="2054525"/>
            <a:ext cx="3611689" cy="8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Playfair Display Medium" pitchFamily="2" charset="77"/>
              </a:rPr>
              <a:t>R</a:t>
            </a:r>
            <a:r>
              <a:rPr lang="en" sz="3200" dirty="0">
                <a:latin typeface="Playfair Display Medium" pitchFamily="2" charset="77"/>
              </a:rPr>
              <a:t>EQUIRED HARDWARE</a:t>
            </a:r>
            <a:endParaRPr sz="3200" dirty="0">
              <a:latin typeface="Playfair Display Medium" pitchFamily="2" charset="77"/>
            </a:endParaRPr>
          </a:p>
        </p:txBody>
      </p:sp>
      <p:sp>
        <p:nvSpPr>
          <p:cNvPr id="2406" name="Google Shape;2406;p9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Karla" panose="020B0004030503030003" pitchFamily="34" charset="77"/>
              </a:rPr>
              <a:t>Mobile device with camera.</a:t>
            </a:r>
            <a:endParaRPr dirty="0">
              <a:latin typeface="Karla" panose="020B0004030503030003" pitchFamily="34" charset="7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B28350-A039-608A-0F64-F38E2FCF4874}"/>
              </a:ext>
            </a:extLst>
          </p:cNvPr>
          <p:cNvSpPr/>
          <p:nvPr/>
        </p:nvSpPr>
        <p:spPr>
          <a:xfrm>
            <a:off x="4580258" y="2571750"/>
            <a:ext cx="746666" cy="1215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2" name="Google Shape;2412;p93"/>
          <p:cNvSpPr/>
          <p:nvPr/>
        </p:nvSpPr>
        <p:spPr>
          <a:xfrm>
            <a:off x="6960426" y="2119132"/>
            <a:ext cx="1336081" cy="1812656"/>
          </a:xfrm>
          <a:custGeom>
            <a:avLst/>
            <a:gdLst/>
            <a:ahLst/>
            <a:cxnLst/>
            <a:rect l="l" t="t" r="r" b="b"/>
            <a:pathLst>
              <a:path w="70249" h="95461" extrusionOk="0">
                <a:moveTo>
                  <a:pt x="35124" y="3590"/>
                </a:moveTo>
                <a:lnTo>
                  <a:pt x="35466" y="3675"/>
                </a:lnTo>
                <a:lnTo>
                  <a:pt x="35723" y="3846"/>
                </a:lnTo>
                <a:lnTo>
                  <a:pt x="35894" y="4103"/>
                </a:lnTo>
                <a:lnTo>
                  <a:pt x="35979" y="4444"/>
                </a:lnTo>
                <a:lnTo>
                  <a:pt x="35894" y="4786"/>
                </a:lnTo>
                <a:lnTo>
                  <a:pt x="35723" y="5043"/>
                </a:lnTo>
                <a:lnTo>
                  <a:pt x="35466" y="5299"/>
                </a:lnTo>
                <a:lnTo>
                  <a:pt x="34783" y="5299"/>
                </a:lnTo>
                <a:lnTo>
                  <a:pt x="34526" y="5043"/>
                </a:lnTo>
                <a:lnTo>
                  <a:pt x="34355" y="4786"/>
                </a:lnTo>
                <a:lnTo>
                  <a:pt x="34270" y="4444"/>
                </a:lnTo>
                <a:lnTo>
                  <a:pt x="34355" y="4103"/>
                </a:lnTo>
                <a:lnTo>
                  <a:pt x="34526" y="3846"/>
                </a:lnTo>
                <a:lnTo>
                  <a:pt x="34783" y="3675"/>
                </a:lnTo>
                <a:lnTo>
                  <a:pt x="35124" y="3590"/>
                </a:lnTo>
                <a:close/>
                <a:moveTo>
                  <a:pt x="64950" y="8547"/>
                </a:moveTo>
                <a:lnTo>
                  <a:pt x="64950" y="86914"/>
                </a:lnTo>
                <a:lnTo>
                  <a:pt x="5299" y="86914"/>
                </a:lnTo>
                <a:lnTo>
                  <a:pt x="5299" y="8547"/>
                </a:lnTo>
                <a:close/>
                <a:moveTo>
                  <a:pt x="35552" y="89307"/>
                </a:moveTo>
                <a:lnTo>
                  <a:pt x="35894" y="89478"/>
                </a:lnTo>
                <a:lnTo>
                  <a:pt x="36235" y="89649"/>
                </a:lnTo>
                <a:lnTo>
                  <a:pt x="36492" y="89905"/>
                </a:lnTo>
                <a:lnTo>
                  <a:pt x="36748" y="90162"/>
                </a:lnTo>
                <a:lnTo>
                  <a:pt x="36919" y="90504"/>
                </a:lnTo>
                <a:lnTo>
                  <a:pt x="37005" y="90845"/>
                </a:lnTo>
                <a:lnTo>
                  <a:pt x="37090" y="91273"/>
                </a:lnTo>
                <a:lnTo>
                  <a:pt x="37005" y="91615"/>
                </a:lnTo>
                <a:lnTo>
                  <a:pt x="36919" y="92042"/>
                </a:lnTo>
                <a:lnTo>
                  <a:pt x="36748" y="92384"/>
                </a:lnTo>
                <a:lnTo>
                  <a:pt x="36492" y="92640"/>
                </a:lnTo>
                <a:lnTo>
                  <a:pt x="36235" y="92896"/>
                </a:lnTo>
                <a:lnTo>
                  <a:pt x="35894" y="93067"/>
                </a:lnTo>
                <a:lnTo>
                  <a:pt x="35552" y="93153"/>
                </a:lnTo>
                <a:lnTo>
                  <a:pt x="35124" y="93238"/>
                </a:lnTo>
                <a:lnTo>
                  <a:pt x="34697" y="93153"/>
                </a:lnTo>
                <a:lnTo>
                  <a:pt x="34355" y="93067"/>
                </a:lnTo>
                <a:lnTo>
                  <a:pt x="34013" y="92896"/>
                </a:lnTo>
                <a:lnTo>
                  <a:pt x="33757" y="92640"/>
                </a:lnTo>
                <a:lnTo>
                  <a:pt x="33501" y="92384"/>
                </a:lnTo>
                <a:lnTo>
                  <a:pt x="33330" y="92042"/>
                </a:lnTo>
                <a:lnTo>
                  <a:pt x="33244" y="91615"/>
                </a:lnTo>
                <a:lnTo>
                  <a:pt x="33159" y="91273"/>
                </a:lnTo>
                <a:lnTo>
                  <a:pt x="33244" y="90845"/>
                </a:lnTo>
                <a:lnTo>
                  <a:pt x="33330" y="90504"/>
                </a:lnTo>
                <a:lnTo>
                  <a:pt x="33501" y="90162"/>
                </a:lnTo>
                <a:lnTo>
                  <a:pt x="33757" y="89905"/>
                </a:lnTo>
                <a:lnTo>
                  <a:pt x="34013" y="89649"/>
                </a:lnTo>
                <a:lnTo>
                  <a:pt x="34355" y="89478"/>
                </a:lnTo>
                <a:lnTo>
                  <a:pt x="34697" y="89307"/>
                </a:lnTo>
                <a:close/>
                <a:moveTo>
                  <a:pt x="3333" y="0"/>
                </a:moveTo>
                <a:lnTo>
                  <a:pt x="2649" y="86"/>
                </a:lnTo>
                <a:lnTo>
                  <a:pt x="2051" y="257"/>
                </a:lnTo>
                <a:lnTo>
                  <a:pt x="1453" y="599"/>
                </a:lnTo>
                <a:lnTo>
                  <a:pt x="1026" y="1026"/>
                </a:lnTo>
                <a:lnTo>
                  <a:pt x="598" y="1453"/>
                </a:lnTo>
                <a:lnTo>
                  <a:pt x="256" y="2052"/>
                </a:lnTo>
                <a:lnTo>
                  <a:pt x="85" y="2650"/>
                </a:lnTo>
                <a:lnTo>
                  <a:pt x="0" y="3333"/>
                </a:lnTo>
                <a:lnTo>
                  <a:pt x="0" y="92213"/>
                </a:lnTo>
                <a:lnTo>
                  <a:pt x="85" y="92811"/>
                </a:lnTo>
                <a:lnTo>
                  <a:pt x="256" y="93495"/>
                </a:lnTo>
                <a:lnTo>
                  <a:pt x="598" y="94007"/>
                </a:lnTo>
                <a:lnTo>
                  <a:pt x="1026" y="94520"/>
                </a:lnTo>
                <a:lnTo>
                  <a:pt x="1453" y="94862"/>
                </a:lnTo>
                <a:lnTo>
                  <a:pt x="2051" y="95204"/>
                </a:lnTo>
                <a:lnTo>
                  <a:pt x="2649" y="95375"/>
                </a:lnTo>
                <a:lnTo>
                  <a:pt x="3333" y="95460"/>
                </a:lnTo>
                <a:lnTo>
                  <a:pt x="66916" y="95460"/>
                </a:lnTo>
                <a:lnTo>
                  <a:pt x="67600" y="95375"/>
                </a:lnTo>
                <a:lnTo>
                  <a:pt x="68198" y="95204"/>
                </a:lnTo>
                <a:lnTo>
                  <a:pt x="68796" y="94862"/>
                </a:lnTo>
                <a:lnTo>
                  <a:pt x="69309" y="94520"/>
                </a:lnTo>
                <a:lnTo>
                  <a:pt x="69651" y="94007"/>
                </a:lnTo>
                <a:lnTo>
                  <a:pt x="69992" y="93495"/>
                </a:lnTo>
                <a:lnTo>
                  <a:pt x="70163" y="92811"/>
                </a:lnTo>
                <a:lnTo>
                  <a:pt x="70249" y="92213"/>
                </a:lnTo>
                <a:lnTo>
                  <a:pt x="70249" y="3333"/>
                </a:lnTo>
                <a:lnTo>
                  <a:pt x="70163" y="2650"/>
                </a:lnTo>
                <a:lnTo>
                  <a:pt x="69992" y="2052"/>
                </a:lnTo>
                <a:lnTo>
                  <a:pt x="69651" y="1453"/>
                </a:lnTo>
                <a:lnTo>
                  <a:pt x="69309" y="1026"/>
                </a:lnTo>
                <a:lnTo>
                  <a:pt x="68796" y="599"/>
                </a:lnTo>
                <a:lnTo>
                  <a:pt x="68198" y="257"/>
                </a:lnTo>
                <a:lnTo>
                  <a:pt x="67600" y="86"/>
                </a:lnTo>
                <a:lnTo>
                  <a:pt x="6691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09" name="Google Shape;2409;p93"/>
          <p:cNvSpPr/>
          <p:nvPr/>
        </p:nvSpPr>
        <p:spPr>
          <a:xfrm>
            <a:off x="4571990" y="2407608"/>
            <a:ext cx="770957" cy="1524487"/>
          </a:xfrm>
          <a:custGeom>
            <a:avLst/>
            <a:gdLst/>
            <a:ahLst/>
            <a:cxnLst/>
            <a:rect l="l" t="t" r="r" b="b"/>
            <a:pathLst>
              <a:path w="61960" h="122466" extrusionOk="0">
                <a:moveTo>
                  <a:pt x="52217" y="0"/>
                </a:moveTo>
                <a:lnTo>
                  <a:pt x="9743" y="0"/>
                </a:lnTo>
                <a:lnTo>
                  <a:pt x="9743" y="0"/>
                </a:lnTo>
                <a:lnTo>
                  <a:pt x="8803" y="0"/>
                </a:lnTo>
                <a:lnTo>
                  <a:pt x="7778" y="171"/>
                </a:lnTo>
                <a:lnTo>
                  <a:pt x="6838" y="427"/>
                </a:lnTo>
                <a:lnTo>
                  <a:pt x="5983" y="769"/>
                </a:lnTo>
                <a:lnTo>
                  <a:pt x="5129" y="1111"/>
                </a:lnTo>
                <a:lnTo>
                  <a:pt x="4359" y="1624"/>
                </a:lnTo>
                <a:lnTo>
                  <a:pt x="3590" y="2222"/>
                </a:lnTo>
                <a:lnTo>
                  <a:pt x="2907" y="2820"/>
                </a:lnTo>
                <a:lnTo>
                  <a:pt x="2223" y="3504"/>
                </a:lnTo>
                <a:lnTo>
                  <a:pt x="1710" y="4273"/>
                </a:lnTo>
                <a:lnTo>
                  <a:pt x="1197" y="5042"/>
                </a:lnTo>
                <a:lnTo>
                  <a:pt x="770" y="5897"/>
                </a:lnTo>
                <a:lnTo>
                  <a:pt x="514" y="6837"/>
                </a:lnTo>
                <a:lnTo>
                  <a:pt x="257" y="7777"/>
                </a:lnTo>
                <a:lnTo>
                  <a:pt x="86" y="8717"/>
                </a:lnTo>
                <a:lnTo>
                  <a:pt x="1" y="9743"/>
                </a:lnTo>
                <a:lnTo>
                  <a:pt x="1" y="112723"/>
                </a:lnTo>
                <a:lnTo>
                  <a:pt x="1" y="112723"/>
                </a:lnTo>
                <a:lnTo>
                  <a:pt x="86" y="113748"/>
                </a:lnTo>
                <a:lnTo>
                  <a:pt x="257" y="114688"/>
                </a:lnTo>
                <a:lnTo>
                  <a:pt x="514" y="115629"/>
                </a:lnTo>
                <a:lnTo>
                  <a:pt x="770" y="116569"/>
                </a:lnTo>
                <a:lnTo>
                  <a:pt x="1197" y="117423"/>
                </a:lnTo>
                <a:lnTo>
                  <a:pt x="1710" y="118192"/>
                </a:lnTo>
                <a:lnTo>
                  <a:pt x="2223" y="118962"/>
                </a:lnTo>
                <a:lnTo>
                  <a:pt x="2907" y="119645"/>
                </a:lnTo>
                <a:lnTo>
                  <a:pt x="3590" y="120243"/>
                </a:lnTo>
                <a:lnTo>
                  <a:pt x="4359" y="120842"/>
                </a:lnTo>
                <a:lnTo>
                  <a:pt x="5129" y="121354"/>
                </a:lnTo>
                <a:lnTo>
                  <a:pt x="5983" y="121696"/>
                </a:lnTo>
                <a:lnTo>
                  <a:pt x="6838" y="122038"/>
                </a:lnTo>
                <a:lnTo>
                  <a:pt x="7778" y="122294"/>
                </a:lnTo>
                <a:lnTo>
                  <a:pt x="8803" y="122465"/>
                </a:lnTo>
                <a:lnTo>
                  <a:pt x="9743" y="122465"/>
                </a:lnTo>
                <a:lnTo>
                  <a:pt x="52217" y="122465"/>
                </a:lnTo>
                <a:lnTo>
                  <a:pt x="52217" y="122465"/>
                </a:lnTo>
                <a:lnTo>
                  <a:pt x="53243" y="122465"/>
                </a:lnTo>
                <a:lnTo>
                  <a:pt x="54183" y="122294"/>
                </a:lnTo>
                <a:lnTo>
                  <a:pt x="55123" y="122038"/>
                </a:lnTo>
                <a:lnTo>
                  <a:pt x="55978" y="121696"/>
                </a:lnTo>
                <a:lnTo>
                  <a:pt x="56832" y="121354"/>
                </a:lnTo>
                <a:lnTo>
                  <a:pt x="57687" y="120842"/>
                </a:lnTo>
                <a:lnTo>
                  <a:pt x="58371" y="120243"/>
                </a:lnTo>
                <a:lnTo>
                  <a:pt x="59054" y="119645"/>
                </a:lnTo>
                <a:lnTo>
                  <a:pt x="59738" y="118962"/>
                </a:lnTo>
                <a:lnTo>
                  <a:pt x="60251" y="118192"/>
                </a:lnTo>
                <a:lnTo>
                  <a:pt x="60764" y="117423"/>
                </a:lnTo>
                <a:lnTo>
                  <a:pt x="61191" y="116569"/>
                </a:lnTo>
                <a:lnTo>
                  <a:pt x="61533" y="115629"/>
                </a:lnTo>
                <a:lnTo>
                  <a:pt x="61704" y="114688"/>
                </a:lnTo>
                <a:lnTo>
                  <a:pt x="61875" y="113748"/>
                </a:lnTo>
                <a:lnTo>
                  <a:pt x="61960" y="112723"/>
                </a:lnTo>
                <a:lnTo>
                  <a:pt x="61960" y="9743"/>
                </a:lnTo>
                <a:lnTo>
                  <a:pt x="61960" y="9743"/>
                </a:lnTo>
                <a:lnTo>
                  <a:pt x="61875" y="8717"/>
                </a:lnTo>
                <a:lnTo>
                  <a:pt x="61704" y="7777"/>
                </a:lnTo>
                <a:lnTo>
                  <a:pt x="61533" y="6837"/>
                </a:lnTo>
                <a:lnTo>
                  <a:pt x="61191" y="5897"/>
                </a:lnTo>
                <a:lnTo>
                  <a:pt x="60764" y="5042"/>
                </a:lnTo>
                <a:lnTo>
                  <a:pt x="60251" y="4273"/>
                </a:lnTo>
                <a:lnTo>
                  <a:pt x="59738" y="3504"/>
                </a:lnTo>
                <a:lnTo>
                  <a:pt x="59054" y="2820"/>
                </a:lnTo>
                <a:lnTo>
                  <a:pt x="58371" y="2222"/>
                </a:lnTo>
                <a:lnTo>
                  <a:pt x="57687" y="1624"/>
                </a:lnTo>
                <a:lnTo>
                  <a:pt x="56832" y="1111"/>
                </a:lnTo>
                <a:lnTo>
                  <a:pt x="55978" y="769"/>
                </a:lnTo>
                <a:lnTo>
                  <a:pt x="55123" y="427"/>
                </a:lnTo>
                <a:lnTo>
                  <a:pt x="54183" y="171"/>
                </a:lnTo>
                <a:lnTo>
                  <a:pt x="53243" y="0"/>
                </a:lnTo>
                <a:lnTo>
                  <a:pt x="52217" y="0"/>
                </a:lnTo>
                <a:lnTo>
                  <a:pt x="52217" y="0"/>
                </a:lnTo>
                <a:close/>
                <a:moveTo>
                  <a:pt x="24870" y="5042"/>
                </a:moveTo>
                <a:lnTo>
                  <a:pt x="24870" y="5042"/>
                </a:lnTo>
                <a:lnTo>
                  <a:pt x="24955" y="5042"/>
                </a:lnTo>
                <a:lnTo>
                  <a:pt x="37176" y="5042"/>
                </a:lnTo>
                <a:lnTo>
                  <a:pt x="37176" y="5042"/>
                </a:lnTo>
                <a:lnTo>
                  <a:pt x="37433" y="5042"/>
                </a:lnTo>
                <a:lnTo>
                  <a:pt x="37689" y="5213"/>
                </a:lnTo>
                <a:lnTo>
                  <a:pt x="37860" y="5469"/>
                </a:lnTo>
                <a:lnTo>
                  <a:pt x="37946" y="5811"/>
                </a:lnTo>
                <a:lnTo>
                  <a:pt x="37946" y="5811"/>
                </a:lnTo>
                <a:lnTo>
                  <a:pt x="37860" y="6068"/>
                </a:lnTo>
                <a:lnTo>
                  <a:pt x="37689" y="6324"/>
                </a:lnTo>
                <a:lnTo>
                  <a:pt x="37433" y="6495"/>
                </a:lnTo>
                <a:lnTo>
                  <a:pt x="37091" y="6580"/>
                </a:lnTo>
                <a:lnTo>
                  <a:pt x="37091" y="6580"/>
                </a:lnTo>
                <a:lnTo>
                  <a:pt x="37091" y="6580"/>
                </a:lnTo>
                <a:lnTo>
                  <a:pt x="24870" y="6580"/>
                </a:lnTo>
                <a:lnTo>
                  <a:pt x="24870" y="6580"/>
                </a:lnTo>
                <a:lnTo>
                  <a:pt x="24870" y="6580"/>
                </a:lnTo>
                <a:lnTo>
                  <a:pt x="24528" y="6495"/>
                </a:lnTo>
                <a:lnTo>
                  <a:pt x="24272" y="6324"/>
                </a:lnTo>
                <a:lnTo>
                  <a:pt x="24101" y="6068"/>
                </a:lnTo>
                <a:lnTo>
                  <a:pt x="24101" y="5811"/>
                </a:lnTo>
                <a:lnTo>
                  <a:pt x="24101" y="5811"/>
                </a:lnTo>
                <a:lnTo>
                  <a:pt x="24101" y="5469"/>
                </a:lnTo>
                <a:lnTo>
                  <a:pt x="24272" y="5213"/>
                </a:lnTo>
                <a:lnTo>
                  <a:pt x="24528" y="5042"/>
                </a:lnTo>
                <a:lnTo>
                  <a:pt x="24870" y="5042"/>
                </a:lnTo>
                <a:lnTo>
                  <a:pt x="24870" y="5042"/>
                </a:lnTo>
                <a:close/>
                <a:moveTo>
                  <a:pt x="31023" y="119389"/>
                </a:moveTo>
                <a:lnTo>
                  <a:pt x="31023" y="119389"/>
                </a:lnTo>
                <a:lnTo>
                  <a:pt x="30340" y="119303"/>
                </a:lnTo>
                <a:lnTo>
                  <a:pt x="29741" y="119132"/>
                </a:lnTo>
                <a:lnTo>
                  <a:pt x="29143" y="118791"/>
                </a:lnTo>
                <a:lnTo>
                  <a:pt x="28630" y="118449"/>
                </a:lnTo>
                <a:lnTo>
                  <a:pt x="28288" y="117936"/>
                </a:lnTo>
                <a:lnTo>
                  <a:pt x="27947" y="117338"/>
                </a:lnTo>
                <a:lnTo>
                  <a:pt x="27776" y="116740"/>
                </a:lnTo>
                <a:lnTo>
                  <a:pt x="27690" y="116056"/>
                </a:lnTo>
                <a:lnTo>
                  <a:pt x="27690" y="116056"/>
                </a:lnTo>
                <a:lnTo>
                  <a:pt x="27776" y="115458"/>
                </a:lnTo>
                <a:lnTo>
                  <a:pt x="27947" y="114774"/>
                </a:lnTo>
                <a:lnTo>
                  <a:pt x="28288" y="114261"/>
                </a:lnTo>
                <a:lnTo>
                  <a:pt x="28630" y="113748"/>
                </a:lnTo>
                <a:lnTo>
                  <a:pt x="29143" y="113407"/>
                </a:lnTo>
                <a:lnTo>
                  <a:pt x="29741" y="113065"/>
                </a:lnTo>
                <a:lnTo>
                  <a:pt x="30340" y="112894"/>
                </a:lnTo>
                <a:lnTo>
                  <a:pt x="31023" y="112808"/>
                </a:lnTo>
                <a:lnTo>
                  <a:pt x="31023" y="112808"/>
                </a:lnTo>
                <a:lnTo>
                  <a:pt x="31621" y="112894"/>
                </a:lnTo>
                <a:lnTo>
                  <a:pt x="32305" y="113065"/>
                </a:lnTo>
                <a:lnTo>
                  <a:pt x="32818" y="113407"/>
                </a:lnTo>
                <a:lnTo>
                  <a:pt x="33331" y="113748"/>
                </a:lnTo>
                <a:lnTo>
                  <a:pt x="33758" y="114261"/>
                </a:lnTo>
                <a:lnTo>
                  <a:pt x="34014" y="114774"/>
                </a:lnTo>
                <a:lnTo>
                  <a:pt x="34185" y="115458"/>
                </a:lnTo>
                <a:lnTo>
                  <a:pt x="34271" y="116056"/>
                </a:lnTo>
                <a:lnTo>
                  <a:pt x="34271" y="116056"/>
                </a:lnTo>
                <a:lnTo>
                  <a:pt x="34185" y="116740"/>
                </a:lnTo>
                <a:lnTo>
                  <a:pt x="34014" y="117338"/>
                </a:lnTo>
                <a:lnTo>
                  <a:pt x="33758" y="117936"/>
                </a:lnTo>
                <a:lnTo>
                  <a:pt x="33331" y="118449"/>
                </a:lnTo>
                <a:lnTo>
                  <a:pt x="32818" y="118791"/>
                </a:lnTo>
                <a:lnTo>
                  <a:pt x="32305" y="119132"/>
                </a:lnTo>
                <a:lnTo>
                  <a:pt x="31621" y="119303"/>
                </a:lnTo>
                <a:lnTo>
                  <a:pt x="31023" y="119389"/>
                </a:lnTo>
                <a:lnTo>
                  <a:pt x="31023" y="119389"/>
                </a:lnTo>
                <a:close/>
                <a:moveTo>
                  <a:pt x="59482" y="108877"/>
                </a:moveTo>
                <a:lnTo>
                  <a:pt x="2479" y="108877"/>
                </a:lnTo>
                <a:lnTo>
                  <a:pt x="2479" y="13588"/>
                </a:lnTo>
                <a:lnTo>
                  <a:pt x="59482" y="13588"/>
                </a:lnTo>
                <a:lnTo>
                  <a:pt x="59482" y="108877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B95732-AE41-92BE-7821-07C0E47D2D98}"/>
              </a:ext>
            </a:extLst>
          </p:cNvPr>
          <p:cNvSpPr/>
          <p:nvPr/>
        </p:nvSpPr>
        <p:spPr>
          <a:xfrm>
            <a:off x="7061538" y="2265323"/>
            <a:ext cx="1133856" cy="1517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715BB-645B-AAB8-D1F1-85C1C7C7D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00" y="2527698"/>
            <a:ext cx="3200400" cy="80460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USER STORIES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C0E600-A8EC-2906-0BB8-B7C94782B757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2970375" y="1604130"/>
            <a:ext cx="2967600" cy="106980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3274303686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CApstone">
      <a:dk1>
        <a:srgbClr val="395059"/>
      </a:dk1>
      <a:lt1>
        <a:srgbClr val="FFFFFF"/>
      </a:lt1>
      <a:dk2>
        <a:srgbClr val="494949"/>
      </a:dk2>
      <a:lt2>
        <a:srgbClr val="EEEEEE"/>
      </a:lt2>
      <a:accent1>
        <a:srgbClr val="395059"/>
      </a:accent1>
      <a:accent2>
        <a:srgbClr val="809194"/>
      </a:accent2>
      <a:accent3>
        <a:srgbClr val="395058"/>
      </a:accent3>
      <a:accent4>
        <a:srgbClr val="A07433"/>
      </a:accent4>
      <a:accent5>
        <a:srgbClr val="23303D"/>
      </a:accent5>
      <a:accent6>
        <a:srgbClr val="9E9E9E"/>
      </a:accent6>
      <a:hlink>
        <a:srgbClr val="D8B4A2"/>
      </a:hlink>
      <a:folHlink>
        <a:srgbClr val="D0C7C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2563</TotalTime>
  <Words>1428</Words>
  <Application>Microsoft Office PowerPoint</Application>
  <PresentationFormat>On-screen Show (16:9)</PresentationFormat>
  <Paragraphs>400</Paragraphs>
  <Slides>26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Technology Consulting by Slidesgo</vt:lpstr>
      <vt:lpstr>Capstone Product</vt:lpstr>
      <vt:lpstr>Table of Contents</vt:lpstr>
      <vt:lpstr>Overview</vt:lpstr>
      <vt:lpstr>TRAQURA</vt:lpstr>
      <vt:lpstr>KEY FEATURES</vt:lpstr>
      <vt:lpstr>PowerPoint Presentation</vt:lpstr>
      <vt:lpstr>PowerPoint Presentation</vt:lpstr>
      <vt:lpstr>REQUIRED HARDWARE</vt:lpstr>
      <vt:lpstr>USER STORIES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Organization</vt:lpstr>
      <vt:lpstr>PowerPoint Presentation</vt:lpstr>
      <vt:lpstr>CRUD DETAILS</vt:lpstr>
      <vt:lpstr>PowerPoint Presentation</vt:lpstr>
      <vt:lpstr>PowerPoint Presentation</vt:lpstr>
      <vt:lpstr>PowerPoint Presentation</vt:lpstr>
      <vt:lpstr>NAME BRAINSTORM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Consulting</dc:title>
  <cp:lastModifiedBy>Austin Jennifer</cp:lastModifiedBy>
  <cp:revision>28</cp:revision>
  <dcterms:modified xsi:type="dcterms:W3CDTF">2022-11-30T19:21:06Z</dcterms:modified>
</cp:coreProperties>
</file>