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e50b7c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e50b7c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e50b7c9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e50b7c9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ba1789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ba1789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50b7c9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50b7c9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50b7c9e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e50b7c9e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e50b7c9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e50b7c9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e50b7c9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e50b7c9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2pPr>
            <a:lvl3pPr indent="-342900" lvl="2" marL="1371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1576050" y="2020500"/>
            <a:ext cx="59919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Matching</a:t>
            </a:r>
            <a:endParaRPr/>
          </a:p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24350" y="2197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Application 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11700" y="14187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Capstone Matching process </a:t>
            </a:r>
            <a:r>
              <a:rPr lang="en"/>
              <a:t>involves the process of matching students with suitable projects or clients based on their skills, interests, and the requirements of the project or client needs.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 u="sng"/>
              <a:t>Goal:</a:t>
            </a:r>
            <a:r>
              <a:rPr lang="en"/>
              <a:t>  consolidate all parts of the Capstone Matching process into one place and reduce manual aspects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73175" y="2299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Aspects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Student Form</a:t>
            </a:r>
            <a:r>
              <a:rPr lang="en"/>
              <a:t>: Students input their demographic information, resume (optional), and project ranking, so that they can be scored on these factors.</a:t>
            </a:r>
            <a:endParaRPr/>
          </a:p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Matching Process:</a:t>
            </a:r>
            <a:r>
              <a:rPr lang="en"/>
              <a:t> Ranking students with appropriate projects based on criteria such as technical skills, expertise, project scope, student preferences, and sponsor restrictions/preferences.</a:t>
            </a:r>
            <a:endParaRPr/>
          </a:p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Admin Control</a:t>
            </a:r>
            <a:r>
              <a:rPr lang="en"/>
              <a:t>: Oversee the entire matching process: managing project listings, form submission timelines, handle user accounts (including student and faculty profiles), configure the matching algorithm.</a:t>
            </a:r>
            <a:endParaRPr/>
          </a:p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Professor Dashboard</a:t>
            </a:r>
            <a:r>
              <a:rPr lang="en"/>
              <a:t>: View the student's matching </a:t>
            </a:r>
            <a:r>
              <a:rPr lang="en"/>
              <a:t>score</a:t>
            </a:r>
            <a:r>
              <a:rPr lang="en"/>
              <a:t> for a particular project, view details of all the projects and submit projects preferences.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73175" y="2299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Matching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3 Key Considerations:</a:t>
            </a:r>
            <a:endParaRPr b="1"/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Student Preference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Submitted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Resume Match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Other Factors:</a:t>
            </a:r>
            <a:endParaRPr b="1"/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Sponsor Restrictions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Sponsor Preferences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62925" y="2402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52475"/>
            <a:ext cx="8520600" cy="361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814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Char char="•"/>
            </a:pPr>
            <a:r>
              <a:rPr b="1" lang="en" sz="2040"/>
              <a:t>UI/UX</a:t>
            </a:r>
            <a:r>
              <a:rPr lang="en" sz="2040"/>
              <a:t>: We used </a:t>
            </a:r>
            <a:r>
              <a:rPr i="1" lang="en" sz="2040" u="sng"/>
              <a:t>Ruby on Rails </a:t>
            </a:r>
            <a:r>
              <a:rPr lang="en" sz="2040"/>
              <a:t>with Bootstrap for styling, to </a:t>
            </a:r>
            <a:r>
              <a:rPr lang="en" sz="2040"/>
              <a:t>ensure our front-end is well integrated with the back-end of our application while having a simple, appealing user interface</a:t>
            </a:r>
            <a:endParaRPr sz="2040"/>
          </a:p>
          <a:p>
            <a:pPr indent="-35814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Char char="•"/>
            </a:pPr>
            <a:r>
              <a:rPr b="1" lang="en" sz="2040"/>
              <a:t>Authentication and Access Control</a:t>
            </a:r>
            <a:r>
              <a:rPr lang="en" sz="2040"/>
              <a:t>:</a:t>
            </a:r>
            <a:r>
              <a:rPr i="1" lang="en" sz="2040"/>
              <a:t> </a:t>
            </a:r>
            <a:r>
              <a:rPr i="1" lang="en" sz="2040" u="sng"/>
              <a:t>Google OAuth</a:t>
            </a:r>
            <a:r>
              <a:rPr i="1" lang="en" sz="2040"/>
              <a:t> </a:t>
            </a:r>
            <a:r>
              <a:rPr lang="en" sz="2040"/>
              <a:t>facilitates secure user authentication via Google credentials without exposing user passwords.</a:t>
            </a:r>
            <a:endParaRPr sz="2040"/>
          </a:p>
          <a:p>
            <a:pPr indent="-35814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Char char="•"/>
            </a:pPr>
            <a:r>
              <a:rPr b="1" lang="en" sz="2040"/>
              <a:t>Database</a:t>
            </a:r>
            <a:r>
              <a:rPr lang="en" sz="2040"/>
              <a:t>: Rails’ </a:t>
            </a:r>
            <a:r>
              <a:rPr lang="en" sz="2040"/>
              <a:t>compatibility with popular databases like </a:t>
            </a:r>
            <a:r>
              <a:rPr i="1" lang="en" sz="2040" u="sng"/>
              <a:t>SQLite</a:t>
            </a:r>
            <a:r>
              <a:rPr lang="en" sz="2040"/>
              <a:t> and </a:t>
            </a:r>
            <a:r>
              <a:rPr i="1" lang="en" sz="2040" u="sng"/>
              <a:t>PostgreSQL</a:t>
            </a:r>
            <a:r>
              <a:rPr lang="en" sz="2040"/>
              <a:t> simplifies database interactions. We were able to use SQLite for our development environment and PostgreSQL for our production </a:t>
            </a:r>
            <a:r>
              <a:rPr lang="en" sz="2040"/>
              <a:t>environment</a:t>
            </a:r>
            <a:r>
              <a:rPr lang="en" sz="2040"/>
              <a:t>.</a:t>
            </a:r>
            <a:endParaRPr sz="2040"/>
          </a:p>
          <a:p>
            <a:pPr indent="-35814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Char char="•"/>
            </a:pPr>
            <a:r>
              <a:rPr b="1" lang="en" sz="2040"/>
              <a:t>Resume Matching Algorithm</a:t>
            </a:r>
            <a:r>
              <a:rPr lang="en" sz="2040"/>
              <a:t>: Using TF-IDF algorithm it finds </a:t>
            </a:r>
            <a:r>
              <a:rPr i="1" lang="en" sz="2040" u="sng"/>
              <a:t>Cosine Similarity</a:t>
            </a:r>
            <a:r>
              <a:rPr i="1" lang="en" sz="2040"/>
              <a:t>,</a:t>
            </a:r>
            <a:r>
              <a:rPr lang="en" sz="2040"/>
              <a:t> student resumes and project requirements can be compared quantitatively, enabling efficient matching based on skill alignment and preferences.</a:t>
            </a:r>
            <a:endParaRPr sz="2040"/>
          </a:p>
          <a:p>
            <a:pPr indent="-35814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Char char="•"/>
            </a:pPr>
            <a:r>
              <a:rPr b="1" lang="en" sz="2040"/>
              <a:t>Deployment: </a:t>
            </a:r>
            <a:r>
              <a:rPr lang="en" sz="2040"/>
              <a:t>Our application is deployed on </a:t>
            </a:r>
            <a:r>
              <a:rPr i="1" lang="en" sz="2040" u="sng"/>
              <a:t>Heroku</a:t>
            </a:r>
            <a:r>
              <a:rPr lang="en" sz="2040"/>
              <a:t> using a </a:t>
            </a:r>
            <a:r>
              <a:rPr i="1" lang="en" sz="2040" u="sng"/>
              <a:t>PostgreSQL</a:t>
            </a:r>
            <a:r>
              <a:rPr lang="en" sz="2040"/>
              <a:t> database allowing for a streamlined deployment process and scalability</a:t>
            </a:r>
            <a:endParaRPr sz="20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62925" y="2402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3950" r="-3949" t="0"/>
          <a:stretch/>
        </p:blipFill>
        <p:spPr>
          <a:xfrm>
            <a:off x="23675" y="0"/>
            <a:ext cx="93048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83400" y="2402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Database Design Complexity</a:t>
            </a:r>
            <a:r>
              <a:rPr lang="en"/>
              <a:t>: Handling complexities in database design, ensuring efficiency and scalability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Cucumber Test Implementation</a:t>
            </a:r>
            <a:r>
              <a:rPr lang="en"/>
              <a:t>: Implementing effective cucumber tests for behavior-driven development of features involving OAuth and JavaScript.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Timeline Pressures</a:t>
            </a:r>
            <a:r>
              <a:rPr lang="en"/>
              <a:t>: Handling tight deadlines while ensuring quality deliverables.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03875" y="2299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Lessons </a:t>
            </a:r>
            <a:r>
              <a:rPr lang="en">
                <a:solidFill>
                  <a:schemeClr val="lt1"/>
                </a:solidFill>
              </a:rPr>
              <a:t>Learned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Scope agreement</a:t>
            </a:r>
            <a:r>
              <a:rPr lang="en"/>
              <a:t>: </a:t>
            </a:r>
            <a:r>
              <a:rPr lang="en"/>
              <a:t>Clear project boundaries prevent scope creep, manage expectations, and maintain focus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Agile Development</a:t>
            </a:r>
            <a:r>
              <a:rPr lang="en"/>
              <a:t>: Iterative approach fosters flexibility, responsiveness, and continuous improvement.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Test-Driven Approach:</a:t>
            </a:r>
            <a:r>
              <a:rPr lang="en"/>
              <a:t> Writing tests first ensures code quality, better design, and reduced bugs</a:t>
            </a:r>
            <a:r>
              <a:rPr b="1" lang="en"/>
              <a:t>, </a:t>
            </a:r>
            <a:r>
              <a:rPr lang="en"/>
              <a:t>ensuring more reliable and maintainable software. 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Clean Code Practices</a:t>
            </a:r>
            <a:r>
              <a:rPr lang="en"/>
              <a:t>: Prioritizing readability and adherence to standards ensures maintainable and efficient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