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68" r:id="rId7"/>
    <p:sldId id="272" r:id="rId8"/>
    <p:sldId id="271" r:id="rId9"/>
    <p:sldId id="273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6BDA1-660C-44E3-B8D3-B738986F10E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1EC822D0-4B77-4F25-ABD5-8949AFB965C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Review 0</a:t>
          </a:r>
          <a:r>
            <a:rPr lang="en-US"/>
            <a:t/>
          </a:r>
          <a:endParaRPr lang="en-US"/>
        </a:p>
      </dgm:t>
    </dgm:pt>
    <dgm:pt modelId="{A55FEC0B-23EE-4CFE-8050-49CBA30A17FC}" cxnId="{CF7583BF-AA39-4E74-8A9A-EB8D3632DC37}" type="parTrans">
      <dgm:prSet/>
      <dgm:spPr/>
      <dgm:t>
        <a:bodyPr/>
        <a:p>
          <a:endParaRPr lang="en-US"/>
        </a:p>
      </dgm:t>
    </dgm:pt>
    <dgm:pt modelId="{B0C310D3-A5C4-423C-ADC0-FD305A7B421A}" cxnId="{CF7583BF-AA39-4E74-8A9A-EB8D3632DC37}" type="sibTrans">
      <dgm:prSet/>
      <dgm:spPr/>
      <dgm:t>
        <a:bodyPr/>
        <a:p>
          <a:endParaRPr lang="en-US"/>
        </a:p>
      </dgm:t>
    </dgm:pt>
    <dgm:pt modelId="{86BF0545-C8C8-404B-B317-6B71601F831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Understanding the problem statement and choosing the required components and softwares.</a:t>
          </a:r>
          <a:r>
            <a:rPr lang="en-US"/>
            <a:t/>
          </a:r>
          <a:endParaRPr lang="en-US"/>
        </a:p>
      </dgm:t>
    </dgm:pt>
    <dgm:pt modelId="{A554C9B6-595F-4C42-BA2E-0AF975A6182B}" cxnId="{EEA27739-3B3E-473B-A6AC-CE93A6A05D9A}" type="parTrans">
      <dgm:prSet/>
      <dgm:spPr/>
      <dgm:t>
        <a:bodyPr/>
        <a:p>
          <a:endParaRPr lang="en-US"/>
        </a:p>
      </dgm:t>
    </dgm:pt>
    <dgm:pt modelId="{8F0220D1-B873-4B1C-82E7-D1658190B6B3}" cxnId="{EEA27739-3B3E-473B-A6AC-CE93A6A05D9A}" type="sibTrans">
      <dgm:prSet/>
      <dgm:spPr/>
      <dgm:t>
        <a:bodyPr/>
        <a:p>
          <a:endParaRPr lang="en-US"/>
        </a:p>
      </dgm:t>
    </dgm:pt>
    <dgm:pt modelId="{86FEAB3F-FBB1-46CC-9DC6-E094874805A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Review 1</a:t>
          </a:r>
          <a:r>
            <a:rPr lang="en-US"/>
            <a:t/>
          </a:r>
          <a:endParaRPr lang="en-US"/>
        </a:p>
      </dgm:t>
    </dgm:pt>
    <dgm:pt modelId="{74C68F9B-1FC8-4F0A-8F6F-246FC86076E9}" cxnId="{46DA7AD3-EC0F-49B6-BD78-5E030C5BD51D}" type="parTrans">
      <dgm:prSet/>
      <dgm:spPr/>
      <dgm:t>
        <a:bodyPr/>
        <a:p>
          <a:endParaRPr lang="en-US"/>
        </a:p>
      </dgm:t>
    </dgm:pt>
    <dgm:pt modelId="{C7876883-34BD-4A68-A98E-D95D42D0FF9D}" cxnId="{46DA7AD3-EC0F-49B6-BD78-5E030C5BD51D}" type="sibTrans">
      <dgm:prSet/>
      <dgm:spPr/>
      <dgm:t>
        <a:bodyPr/>
        <a:p>
          <a:endParaRPr lang="en-US"/>
        </a:p>
      </dgm:t>
    </dgm:pt>
    <dgm:pt modelId="{972233BE-F562-42C6-8E02-C376C905A44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Literature Survey, understanding existing model drawbacks and implementation of project.</a:t>
          </a:r>
          <a:endParaRPr lang="en-US"/>
        </a:p>
      </dgm:t>
    </dgm:pt>
    <dgm:pt modelId="{1B83FA22-B57F-4847-AF9E-FCABBD20370B}" cxnId="{BB097C46-9D06-426D-B34B-5E5E456F7682}" type="parTrans">
      <dgm:prSet/>
      <dgm:spPr/>
      <dgm:t>
        <a:bodyPr/>
        <a:p>
          <a:endParaRPr lang="en-US"/>
        </a:p>
      </dgm:t>
    </dgm:pt>
    <dgm:pt modelId="{C95400EF-05CE-49A4-A439-43C3AD15FAE2}" cxnId="{BB097C46-9D06-426D-B34B-5E5E456F7682}" type="sibTrans">
      <dgm:prSet/>
      <dgm:spPr/>
      <dgm:t>
        <a:bodyPr/>
        <a:p>
          <a:endParaRPr lang="en-US"/>
        </a:p>
      </dgm:t>
    </dgm:pt>
    <dgm:pt modelId="{B349FD2E-4A90-427F-8442-13222811DC7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Review 2</a:t>
          </a:r>
          <a:r>
            <a:rPr lang="en-US"/>
            <a:t/>
          </a:r>
          <a:endParaRPr lang="en-US"/>
        </a:p>
      </dgm:t>
    </dgm:pt>
    <dgm:pt modelId="{81F9B442-B301-4CE5-9F77-41783846C51D}" cxnId="{28301212-3E6F-4DE1-BAE9-3056E3134E3B}" type="parTrans">
      <dgm:prSet/>
      <dgm:spPr/>
      <dgm:t>
        <a:bodyPr/>
        <a:p>
          <a:endParaRPr lang="en-US"/>
        </a:p>
      </dgm:t>
    </dgm:pt>
    <dgm:pt modelId="{6C33D960-524C-4E19-9279-0E1D8AB4608A}" cxnId="{28301212-3E6F-4DE1-BAE9-3056E3134E3B}" type="sibTrans">
      <dgm:prSet/>
      <dgm:spPr/>
      <dgm:t>
        <a:bodyPr/>
        <a:p>
          <a:endParaRPr lang="en-US"/>
        </a:p>
      </dgm:t>
    </dgm:pt>
    <dgm:pt modelId="{11EC3D9D-CABC-4F6B-8311-51EC9AF94B05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50% implementation of the project and algorithm details.</a:t>
          </a:r>
          <a:endParaRPr lang="en-US"/>
        </a:p>
      </dgm:t>
    </dgm:pt>
    <dgm:pt modelId="{4CB9D39E-D2E7-4AB1-8C35-13DBC76F1E1B}" cxnId="{FE2EF0B3-A31D-4405-B16A-F4953C467507}" type="parTrans">
      <dgm:prSet/>
      <dgm:spPr/>
      <dgm:t>
        <a:bodyPr/>
        <a:p>
          <a:endParaRPr lang="en-US"/>
        </a:p>
      </dgm:t>
    </dgm:pt>
    <dgm:pt modelId="{49A756A8-869C-486D-A1C2-A9179C82C574}" cxnId="{FE2EF0B3-A31D-4405-B16A-F4953C467507}" type="sibTrans">
      <dgm:prSet/>
      <dgm:spPr/>
      <dgm:t>
        <a:bodyPr/>
        <a:p>
          <a:endParaRPr lang="en-US"/>
        </a:p>
      </dgm:t>
    </dgm:pt>
    <dgm:pt modelId="{6600DED2-8216-4ABE-8A99-4882629E1A4D}" type="pres">
      <dgm:prSet presAssocID="{2FE6BDA1-660C-44E3-B8D3-B738986F10EC}" presName="linearFlow" presStyleCnt="0">
        <dgm:presLayoutVars>
          <dgm:dir/>
          <dgm:animLvl val="lvl"/>
          <dgm:resizeHandles val="exact"/>
        </dgm:presLayoutVars>
      </dgm:prSet>
      <dgm:spPr/>
    </dgm:pt>
    <dgm:pt modelId="{13EA64EB-AB03-4C80-9EEA-7CED2D89D89C}" type="pres">
      <dgm:prSet presAssocID="{1EC822D0-4B77-4F25-ABD5-8949AFB965C8}" presName="composite" presStyleCnt="0"/>
      <dgm:spPr/>
    </dgm:pt>
    <dgm:pt modelId="{CAF6A44E-174D-4D73-BBC0-9FC10FA804B9}" type="pres">
      <dgm:prSet presAssocID="{1EC822D0-4B77-4F25-ABD5-8949AFB965C8}" presName="parTx" presStyleCnt="0">
        <dgm:presLayoutVars>
          <dgm:chMax val="0"/>
          <dgm:chPref val="0"/>
          <dgm:bulletEnabled val="1"/>
        </dgm:presLayoutVars>
      </dgm:prSet>
      <dgm:spPr/>
    </dgm:pt>
    <dgm:pt modelId="{BEA8DFF6-0BBC-4765-94CE-726AE7249D2C}" type="pres">
      <dgm:prSet presAssocID="{1EC822D0-4B77-4F25-ABD5-8949AFB965C8}" presName="parSh" presStyleLbl="node1" presStyleIdx="0" presStyleCnt="3"/>
      <dgm:spPr/>
    </dgm:pt>
    <dgm:pt modelId="{A527D8D7-AE0F-41E2-B0A5-F384C5C9B908}" type="pres">
      <dgm:prSet presAssocID="{1EC822D0-4B77-4F25-ABD5-8949AFB965C8}" presName="desTx" presStyleLbl="fgAcc1" presStyleIdx="0" presStyleCnt="3">
        <dgm:presLayoutVars>
          <dgm:bulletEnabled val="1"/>
        </dgm:presLayoutVars>
      </dgm:prSet>
      <dgm:spPr/>
    </dgm:pt>
    <dgm:pt modelId="{21AD7683-4E21-48FB-A2B0-38429FA73B13}" type="pres">
      <dgm:prSet presAssocID="{B0C310D3-A5C4-423C-ADC0-FD305A7B421A}" presName="sibTrans" presStyleLbl="sibTrans2D1" presStyleIdx="0" presStyleCnt="2"/>
      <dgm:spPr/>
    </dgm:pt>
    <dgm:pt modelId="{1E817AA8-5A37-4644-9254-A1E7980637B5}" type="pres">
      <dgm:prSet presAssocID="{B0C310D3-A5C4-423C-ADC0-FD305A7B421A}" presName="connTx" presStyleCnt="0"/>
      <dgm:spPr/>
    </dgm:pt>
    <dgm:pt modelId="{4706D582-EEBF-4C1E-B7F4-A6D3E12D3072}" type="pres">
      <dgm:prSet presAssocID="{86FEAB3F-FBB1-46CC-9DC6-E094874805AE}" presName="composite" presStyleCnt="0"/>
      <dgm:spPr/>
    </dgm:pt>
    <dgm:pt modelId="{D8686130-E958-4F9D-9269-6FA1732D0A73}" type="pres">
      <dgm:prSet presAssocID="{86FEAB3F-FBB1-46CC-9DC6-E094874805AE}" presName="parTx" presStyleCnt="0">
        <dgm:presLayoutVars>
          <dgm:chMax val="0"/>
          <dgm:chPref val="0"/>
          <dgm:bulletEnabled val="1"/>
        </dgm:presLayoutVars>
      </dgm:prSet>
      <dgm:spPr/>
    </dgm:pt>
    <dgm:pt modelId="{4201241F-A758-4825-9A41-CBED0FF9E993}" type="pres">
      <dgm:prSet presAssocID="{86FEAB3F-FBB1-46CC-9DC6-E094874805AE}" presName="parSh" presStyleLbl="node1" presStyleIdx="1" presStyleCnt="3"/>
      <dgm:spPr/>
    </dgm:pt>
    <dgm:pt modelId="{BFC7A65B-961A-4F69-8CB3-248457E85C87}" type="pres">
      <dgm:prSet presAssocID="{86FEAB3F-FBB1-46CC-9DC6-E094874805AE}" presName="desTx" presStyleLbl="fgAcc1" presStyleIdx="1" presStyleCnt="3">
        <dgm:presLayoutVars>
          <dgm:bulletEnabled val="1"/>
        </dgm:presLayoutVars>
      </dgm:prSet>
      <dgm:spPr/>
    </dgm:pt>
    <dgm:pt modelId="{5D27C5B2-FAF5-4B9E-8CE5-8F54D12F7C36}" type="pres">
      <dgm:prSet presAssocID="{C7876883-34BD-4A68-A98E-D95D42D0FF9D}" presName="sibTrans" presStyleLbl="sibTrans2D1" presStyleIdx="1" presStyleCnt="2"/>
      <dgm:spPr/>
    </dgm:pt>
    <dgm:pt modelId="{F8D5EB2A-738F-4E50-B014-79322171C96A}" type="pres">
      <dgm:prSet presAssocID="{C7876883-34BD-4A68-A98E-D95D42D0FF9D}" presName="connTx" presStyleCnt="0"/>
      <dgm:spPr/>
    </dgm:pt>
    <dgm:pt modelId="{7908079C-B054-488F-B184-A0837979EED0}" type="pres">
      <dgm:prSet presAssocID="{B349FD2E-4A90-427F-8442-13222811DC7E}" presName="composite" presStyleCnt="0"/>
      <dgm:spPr/>
    </dgm:pt>
    <dgm:pt modelId="{C2722F97-5D1A-4260-B371-3A1E1DF124B3}" type="pres">
      <dgm:prSet presAssocID="{B349FD2E-4A90-427F-8442-13222811DC7E}" presName="parTx" presStyleCnt="0">
        <dgm:presLayoutVars>
          <dgm:chMax val="0"/>
          <dgm:chPref val="0"/>
          <dgm:bulletEnabled val="1"/>
        </dgm:presLayoutVars>
      </dgm:prSet>
      <dgm:spPr/>
    </dgm:pt>
    <dgm:pt modelId="{6EADA40E-ECF8-4EF2-9B35-A9DD5D6A50D5}" type="pres">
      <dgm:prSet presAssocID="{B349FD2E-4A90-427F-8442-13222811DC7E}" presName="parSh" presStyleLbl="node1" presStyleIdx="2" presStyleCnt="3"/>
      <dgm:spPr/>
    </dgm:pt>
    <dgm:pt modelId="{39BA4712-27E2-4423-ADD6-9F9BD3D8FB35}" type="pres">
      <dgm:prSet presAssocID="{B349FD2E-4A90-427F-8442-13222811DC7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F7583BF-AA39-4E74-8A9A-EB8D3632DC37}" srcId="{2FE6BDA1-660C-44E3-B8D3-B738986F10EC}" destId="{1EC822D0-4B77-4F25-ABD5-8949AFB965C8}" srcOrd="0" destOrd="0" parTransId="{A55FEC0B-23EE-4CFE-8050-49CBA30A17FC}" sibTransId="{B0C310D3-A5C4-423C-ADC0-FD305A7B421A}"/>
    <dgm:cxn modelId="{EEA27739-3B3E-473B-A6AC-CE93A6A05D9A}" srcId="{1EC822D0-4B77-4F25-ABD5-8949AFB965C8}" destId="{86BF0545-C8C8-404B-B317-6B71601F8310}" srcOrd="0" destOrd="0" parTransId="{A554C9B6-595F-4C42-BA2E-0AF975A6182B}" sibTransId="{8F0220D1-B873-4B1C-82E7-D1658190B6B3}"/>
    <dgm:cxn modelId="{46DA7AD3-EC0F-49B6-BD78-5E030C5BD51D}" srcId="{2FE6BDA1-660C-44E3-B8D3-B738986F10EC}" destId="{86FEAB3F-FBB1-46CC-9DC6-E094874805AE}" srcOrd="1" destOrd="0" parTransId="{74C68F9B-1FC8-4F0A-8F6F-246FC86076E9}" sibTransId="{C7876883-34BD-4A68-A98E-D95D42D0FF9D}"/>
    <dgm:cxn modelId="{BB097C46-9D06-426D-B34B-5E5E456F7682}" srcId="{86FEAB3F-FBB1-46CC-9DC6-E094874805AE}" destId="{972233BE-F562-42C6-8E02-C376C905A446}" srcOrd="0" destOrd="1" parTransId="{1B83FA22-B57F-4847-AF9E-FCABBD20370B}" sibTransId="{C95400EF-05CE-49A4-A439-43C3AD15FAE2}"/>
    <dgm:cxn modelId="{28301212-3E6F-4DE1-BAE9-3056E3134E3B}" srcId="{2FE6BDA1-660C-44E3-B8D3-B738986F10EC}" destId="{B349FD2E-4A90-427F-8442-13222811DC7E}" srcOrd="2" destOrd="0" parTransId="{81F9B442-B301-4CE5-9F77-41783846C51D}" sibTransId="{6C33D960-524C-4E19-9279-0E1D8AB4608A}"/>
    <dgm:cxn modelId="{FE2EF0B3-A31D-4405-B16A-F4953C467507}" srcId="{B349FD2E-4A90-427F-8442-13222811DC7E}" destId="{11EC3D9D-CABC-4F6B-8311-51EC9AF94B05}" srcOrd="0" destOrd="2" parTransId="{4CB9D39E-D2E7-4AB1-8C35-13DBC76F1E1B}" sibTransId="{49A756A8-869C-486D-A1C2-A9179C82C574}"/>
    <dgm:cxn modelId="{69FD1752-7C4F-480D-BB02-C811BF6570AD}" type="presOf" srcId="{2FE6BDA1-660C-44E3-B8D3-B738986F10EC}" destId="{6600DED2-8216-4ABE-8A99-4882629E1A4D}" srcOrd="0" destOrd="0" presId="urn:microsoft.com/office/officeart/2005/8/layout/process3"/>
    <dgm:cxn modelId="{46F96EA6-F98E-4E9D-8693-66DE481A3E5A}" type="presParOf" srcId="{6600DED2-8216-4ABE-8A99-4882629E1A4D}" destId="{13EA64EB-AB03-4C80-9EEA-7CED2D89D89C}" srcOrd="0" destOrd="0" presId="urn:microsoft.com/office/officeart/2005/8/layout/process3"/>
    <dgm:cxn modelId="{BE04EFCD-43F4-4961-9919-F7AF06F7F54E}" type="presParOf" srcId="{13EA64EB-AB03-4C80-9EEA-7CED2D89D89C}" destId="{CAF6A44E-174D-4D73-BBC0-9FC10FA804B9}" srcOrd="0" destOrd="0" presId="urn:microsoft.com/office/officeart/2005/8/layout/process3"/>
    <dgm:cxn modelId="{A067BFE9-87DD-483F-867C-C8EC1A7F9806}" type="presOf" srcId="{1EC822D0-4B77-4F25-ABD5-8949AFB965C8}" destId="{CAF6A44E-174D-4D73-BBC0-9FC10FA804B9}" srcOrd="1" destOrd="0" presId="urn:microsoft.com/office/officeart/2005/8/layout/process3"/>
    <dgm:cxn modelId="{D9757E8B-327F-4AE3-AA4E-9B89A946E5A7}" type="presParOf" srcId="{13EA64EB-AB03-4C80-9EEA-7CED2D89D89C}" destId="{BEA8DFF6-0BBC-4765-94CE-726AE7249D2C}" srcOrd="1" destOrd="0" presId="urn:microsoft.com/office/officeart/2005/8/layout/process3"/>
    <dgm:cxn modelId="{E018FE41-7AEA-4B22-97BD-50A165808458}" type="presOf" srcId="{1EC822D0-4B77-4F25-ABD5-8949AFB965C8}" destId="{BEA8DFF6-0BBC-4765-94CE-726AE7249D2C}" srcOrd="0" destOrd="0" presId="urn:microsoft.com/office/officeart/2005/8/layout/process3"/>
    <dgm:cxn modelId="{C3B4EE49-0C36-456F-B8C7-9499872FE79B}" type="presParOf" srcId="{13EA64EB-AB03-4C80-9EEA-7CED2D89D89C}" destId="{A527D8D7-AE0F-41E2-B0A5-F384C5C9B908}" srcOrd="2" destOrd="0" presId="urn:microsoft.com/office/officeart/2005/8/layout/process3"/>
    <dgm:cxn modelId="{655E844F-ECC7-4C76-814C-C49AB7DF92BE}" type="presOf" srcId="{86BF0545-C8C8-404B-B317-6B71601F8310}" destId="{A527D8D7-AE0F-41E2-B0A5-F384C5C9B908}" srcOrd="0" destOrd="0" presId="urn:microsoft.com/office/officeart/2005/8/layout/process3"/>
    <dgm:cxn modelId="{E2BE5884-3BF0-4396-8B4C-3F350FEB28EE}" type="presParOf" srcId="{6600DED2-8216-4ABE-8A99-4882629E1A4D}" destId="{21AD7683-4E21-48FB-A2B0-38429FA73B13}" srcOrd="1" destOrd="0" presId="urn:microsoft.com/office/officeart/2005/8/layout/process3"/>
    <dgm:cxn modelId="{72EFDE93-FA4C-463D-BB77-0728A7D67B5C}" type="presOf" srcId="{B0C310D3-A5C4-423C-ADC0-FD305A7B421A}" destId="{21AD7683-4E21-48FB-A2B0-38429FA73B13}" srcOrd="0" destOrd="0" presId="urn:microsoft.com/office/officeart/2005/8/layout/process3"/>
    <dgm:cxn modelId="{6343858C-CE83-4552-B5F6-06C535A78DE2}" type="presParOf" srcId="{21AD7683-4E21-48FB-A2B0-38429FA73B13}" destId="{1E817AA8-5A37-4644-9254-A1E7980637B5}" srcOrd="0" destOrd="1" presId="urn:microsoft.com/office/officeart/2005/8/layout/process3"/>
    <dgm:cxn modelId="{73F880FD-A1FA-4F1A-9E32-709B1BEFA33F}" type="presOf" srcId="{B0C310D3-A5C4-423C-ADC0-FD305A7B421A}" destId="{1E817AA8-5A37-4644-9254-A1E7980637B5}" srcOrd="1" destOrd="0" presId="urn:microsoft.com/office/officeart/2005/8/layout/process3"/>
    <dgm:cxn modelId="{F7E04FD3-955D-4024-8A1E-DF05CDF8A029}" type="presParOf" srcId="{6600DED2-8216-4ABE-8A99-4882629E1A4D}" destId="{4706D582-EEBF-4C1E-B7F4-A6D3E12D3072}" srcOrd="2" destOrd="0" presId="urn:microsoft.com/office/officeart/2005/8/layout/process3"/>
    <dgm:cxn modelId="{0EC1386E-D5E3-471F-AC05-E48651D12B97}" type="presParOf" srcId="{4706D582-EEBF-4C1E-B7F4-A6D3E12D3072}" destId="{D8686130-E958-4F9D-9269-6FA1732D0A73}" srcOrd="0" destOrd="2" presId="urn:microsoft.com/office/officeart/2005/8/layout/process3"/>
    <dgm:cxn modelId="{6374E2C9-A15F-4A19-A79B-95A326DDDCA1}" type="presOf" srcId="{86FEAB3F-FBB1-46CC-9DC6-E094874805AE}" destId="{D8686130-E958-4F9D-9269-6FA1732D0A73}" srcOrd="1" destOrd="0" presId="urn:microsoft.com/office/officeart/2005/8/layout/process3"/>
    <dgm:cxn modelId="{8E008638-3B51-4CCA-8901-86C74F3E865A}" type="presParOf" srcId="{4706D582-EEBF-4C1E-B7F4-A6D3E12D3072}" destId="{4201241F-A758-4825-9A41-CBED0FF9E993}" srcOrd="1" destOrd="2" presId="urn:microsoft.com/office/officeart/2005/8/layout/process3"/>
    <dgm:cxn modelId="{D1D9F342-CA53-4E51-8AC2-340369DBCF7B}" type="presOf" srcId="{86FEAB3F-FBB1-46CC-9DC6-E094874805AE}" destId="{4201241F-A758-4825-9A41-CBED0FF9E993}" srcOrd="0" destOrd="0" presId="urn:microsoft.com/office/officeart/2005/8/layout/process3"/>
    <dgm:cxn modelId="{29B573C4-A3B2-45B7-9DEF-1B590611D9F2}" type="presParOf" srcId="{4706D582-EEBF-4C1E-B7F4-A6D3E12D3072}" destId="{BFC7A65B-961A-4F69-8CB3-248457E85C87}" srcOrd="2" destOrd="2" presId="urn:microsoft.com/office/officeart/2005/8/layout/process3"/>
    <dgm:cxn modelId="{EF6C750D-5174-40D3-82A6-158FB6AF03D3}" type="presOf" srcId="{972233BE-F562-42C6-8E02-C376C905A446}" destId="{BFC7A65B-961A-4F69-8CB3-248457E85C87}" srcOrd="0" destOrd="0" presId="urn:microsoft.com/office/officeart/2005/8/layout/process3"/>
    <dgm:cxn modelId="{1FDEB615-3A82-4386-BB2C-87353742CED7}" type="presParOf" srcId="{6600DED2-8216-4ABE-8A99-4882629E1A4D}" destId="{5D27C5B2-FAF5-4B9E-8CE5-8F54D12F7C36}" srcOrd="3" destOrd="0" presId="urn:microsoft.com/office/officeart/2005/8/layout/process3"/>
    <dgm:cxn modelId="{55F96A60-7217-4E51-BBB6-B4F11BFBD268}" type="presOf" srcId="{C7876883-34BD-4A68-A98E-D95D42D0FF9D}" destId="{5D27C5B2-FAF5-4B9E-8CE5-8F54D12F7C36}" srcOrd="0" destOrd="0" presId="urn:microsoft.com/office/officeart/2005/8/layout/process3"/>
    <dgm:cxn modelId="{11BAA7DA-9B44-4322-AF14-BA7B5DF85635}" type="presParOf" srcId="{5D27C5B2-FAF5-4B9E-8CE5-8F54D12F7C36}" destId="{F8D5EB2A-738F-4E50-B014-79322171C96A}" srcOrd="0" destOrd="3" presId="urn:microsoft.com/office/officeart/2005/8/layout/process3"/>
    <dgm:cxn modelId="{58742A2C-F113-4914-8A8E-E115D135CD12}" type="presOf" srcId="{C7876883-34BD-4A68-A98E-D95D42D0FF9D}" destId="{F8D5EB2A-738F-4E50-B014-79322171C96A}" srcOrd="1" destOrd="0" presId="urn:microsoft.com/office/officeart/2005/8/layout/process3"/>
    <dgm:cxn modelId="{A85ABB02-3ABA-4AF2-855C-C0BA621A2EEC}" type="presParOf" srcId="{6600DED2-8216-4ABE-8A99-4882629E1A4D}" destId="{7908079C-B054-488F-B184-A0837979EED0}" srcOrd="4" destOrd="0" presId="urn:microsoft.com/office/officeart/2005/8/layout/process3"/>
    <dgm:cxn modelId="{270ABE14-7726-4F0F-921F-C01E73CB6FA2}" type="presParOf" srcId="{7908079C-B054-488F-B184-A0837979EED0}" destId="{C2722F97-5D1A-4260-B371-3A1E1DF124B3}" srcOrd="0" destOrd="4" presId="urn:microsoft.com/office/officeart/2005/8/layout/process3"/>
    <dgm:cxn modelId="{8923D9C6-E581-470C-BFF6-F9065BCF5CE0}" type="presOf" srcId="{B349FD2E-4A90-427F-8442-13222811DC7E}" destId="{C2722F97-5D1A-4260-B371-3A1E1DF124B3}" srcOrd="1" destOrd="0" presId="urn:microsoft.com/office/officeart/2005/8/layout/process3"/>
    <dgm:cxn modelId="{ADB05D2F-110A-4CE0-B8B5-CDF94A71BB76}" type="presParOf" srcId="{7908079C-B054-488F-B184-A0837979EED0}" destId="{6EADA40E-ECF8-4EF2-9B35-A9DD5D6A50D5}" srcOrd="1" destOrd="4" presId="urn:microsoft.com/office/officeart/2005/8/layout/process3"/>
    <dgm:cxn modelId="{8568E29A-368A-4C10-92BD-40B8ADDFE746}" type="presOf" srcId="{B349FD2E-4A90-427F-8442-13222811DC7E}" destId="{6EADA40E-ECF8-4EF2-9B35-A9DD5D6A50D5}" srcOrd="0" destOrd="0" presId="urn:microsoft.com/office/officeart/2005/8/layout/process3"/>
    <dgm:cxn modelId="{14E26796-243A-47B0-BB22-F04E19D1E032}" type="presParOf" srcId="{7908079C-B054-488F-B184-A0837979EED0}" destId="{39BA4712-27E2-4423-ADD6-9F9BD3D8FB35}" srcOrd="2" destOrd="4" presId="urn:microsoft.com/office/officeart/2005/8/layout/process3"/>
    <dgm:cxn modelId="{C4CFD5C3-7D23-44D4-BB5D-1B61D3CAA01F}" type="presOf" srcId="{11EC3D9D-CABC-4F6B-8311-51EC9AF94B05}" destId="{39BA4712-27E2-4423-ADD6-9F9BD3D8FB35}" srcOrd="0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6BDA1-660C-44E3-B8D3-B738986F10EC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86FEAB3F-FBB1-46CC-9DC6-E094874805A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Review 3</a:t>
          </a:r>
          <a:r>
            <a:rPr lang="en-US"/>
            <a:t/>
          </a:r>
          <a:endParaRPr lang="en-US"/>
        </a:p>
      </dgm:t>
    </dgm:pt>
    <dgm:pt modelId="{74C68F9B-1FC8-4F0A-8F6F-246FC86076E9}" cxnId="{B9CA673F-EC96-4360-B7C3-DF86B2976AAA}" type="parTrans">
      <dgm:prSet/>
      <dgm:spPr/>
      <dgm:t>
        <a:bodyPr/>
        <a:p>
          <a:endParaRPr lang="en-US"/>
        </a:p>
      </dgm:t>
    </dgm:pt>
    <dgm:pt modelId="{C7876883-34BD-4A68-A98E-D95D42D0FF9D}" cxnId="{B9CA673F-EC96-4360-B7C3-DF86B2976AAA}" type="sibTrans">
      <dgm:prSet/>
      <dgm:spPr/>
      <dgm:t>
        <a:bodyPr/>
        <a:p>
          <a:endParaRPr lang="en-US"/>
        </a:p>
      </dgm:t>
    </dgm:pt>
    <dgm:pt modelId="{972233BE-F562-42C6-8E02-C376C905A44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>100% implementation details and working of prototype of the project.</a:t>
          </a:r>
          <a:r>
            <a:rPr lang="en-US"/>
            <a:t/>
          </a:r>
          <a:endParaRPr lang="en-US"/>
        </a:p>
      </dgm:t>
    </dgm:pt>
    <dgm:pt modelId="{1B83FA22-B57F-4847-AF9E-FCABBD20370B}" cxnId="{3A236853-299F-432C-B73D-B6204CBCFECF}" type="parTrans">
      <dgm:prSet/>
      <dgm:spPr/>
      <dgm:t>
        <a:bodyPr/>
        <a:p>
          <a:endParaRPr lang="en-US"/>
        </a:p>
      </dgm:t>
    </dgm:pt>
    <dgm:pt modelId="{C95400EF-05CE-49A4-A439-43C3AD15FAE2}" cxnId="{3A236853-299F-432C-B73D-B6204CBCFECF}" type="sibTrans">
      <dgm:prSet/>
      <dgm:spPr/>
      <dgm:t>
        <a:bodyPr/>
        <a:p>
          <a:endParaRPr lang="en-US"/>
        </a:p>
      </dgm:t>
    </dgm:pt>
    <dgm:pt modelId="{163D19FC-E713-4F84-B513-716866A3186B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/>
            <a:t/>
          </a:r>
          <a:endParaRPr lang="en-US"/>
        </a:p>
      </dgm:t>
    </dgm:pt>
    <dgm:pt modelId="{8F236EF5-3A36-4C9E-BA5B-D31FB311864C}" cxnId="{F3B6C1B5-4C36-40C9-B2DB-556B019DFC81}" type="parTrans">
      <dgm:prSet/>
      <dgm:spPr/>
    </dgm:pt>
    <dgm:pt modelId="{657A8D19-E830-4EBF-B477-0AFAE717AEBC}" cxnId="{F3B6C1B5-4C36-40C9-B2DB-556B019DFC81}" type="sibTrans">
      <dgm:prSet/>
      <dgm:spPr/>
    </dgm:pt>
    <dgm:pt modelId="{6600DED2-8216-4ABE-8A99-4882629E1A4D}" type="pres">
      <dgm:prSet presAssocID="{2FE6BDA1-660C-44E3-B8D3-B738986F10EC}" presName="linearFlow" presStyleCnt="0">
        <dgm:presLayoutVars>
          <dgm:dir/>
          <dgm:animLvl val="lvl"/>
          <dgm:resizeHandles val="exact"/>
        </dgm:presLayoutVars>
      </dgm:prSet>
      <dgm:spPr/>
    </dgm:pt>
    <dgm:pt modelId="{4706D582-EEBF-4C1E-B7F4-A6D3E12D3072}" type="pres">
      <dgm:prSet presAssocID="{86FEAB3F-FBB1-46CC-9DC6-E094874805AE}" presName="composite" presStyleCnt="0"/>
      <dgm:spPr/>
    </dgm:pt>
    <dgm:pt modelId="{D8686130-E958-4F9D-9269-6FA1732D0A73}" type="pres">
      <dgm:prSet presAssocID="{86FEAB3F-FBB1-46CC-9DC6-E094874805AE}" presName="parTx" presStyleCnt="0">
        <dgm:presLayoutVars>
          <dgm:chMax val="0"/>
          <dgm:chPref val="0"/>
          <dgm:bulletEnabled val="1"/>
        </dgm:presLayoutVars>
      </dgm:prSet>
      <dgm:spPr/>
    </dgm:pt>
    <dgm:pt modelId="{4201241F-A758-4825-9A41-CBED0FF9E993}" type="pres">
      <dgm:prSet presAssocID="{86FEAB3F-FBB1-46CC-9DC6-E094874805AE}" presName="parSh" presStyleLbl="node1" presStyleIdx="0" presStyleCnt="1"/>
      <dgm:spPr/>
    </dgm:pt>
    <dgm:pt modelId="{BFC7A65B-961A-4F69-8CB3-248457E85C87}" type="pres">
      <dgm:prSet presAssocID="{86FEAB3F-FBB1-46CC-9DC6-E094874805AE}" presName="desTx" presStyleLbl="fgAcc1" presStyleIdx="0" presStyleCnt="1">
        <dgm:presLayoutVars>
          <dgm:bulletEnabled val="1"/>
        </dgm:presLayoutVars>
      </dgm:prSet>
      <dgm:spPr/>
    </dgm:pt>
  </dgm:ptLst>
  <dgm:cxnLst>
    <dgm:cxn modelId="{B9CA673F-EC96-4360-B7C3-DF86B2976AAA}" srcId="{2FE6BDA1-660C-44E3-B8D3-B738986F10EC}" destId="{86FEAB3F-FBB1-46CC-9DC6-E094874805AE}" srcOrd="0" destOrd="0" parTransId="{74C68F9B-1FC8-4F0A-8F6F-246FC86076E9}" sibTransId="{C7876883-34BD-4A68-A98E-D95D42D0FF9D}"/>
    <dgm:cxn modelId="{3A236853-299F-432C-B73D-B6204CBCFECF}" srcId="{86FEAB3F-FBB1-46CC-9DC6-E094874805AE}" destId="{972233BE-F562-42C6-8E02-C376C905A446}" srcOrd="0" destOrd="0" parTransId="{1B83FA22-B57F-4847-AF9E-FCABBD20370B}" sibTransId="{C95400EF-05CE-49A4-A439-43C3AD15FAE2}"/>
    <dgm:cxn modelId="{F3B6C1B5-4C36-40C9-B2DB-556B019DFC81}" srcId="{86FEAB3F-FBB1-46CC-9DC6-E094874805AE}" destId="{163D19FC-E713-4F84-B513-716866A3186B}" srcOrd="1" destOrd="0" parTransId="{8F236EF5-3A36-4C9E-BA5B-D31FB311864C}" sibTransId="{657A8D19-E830-4EBF-B477-0AFAE717AEBC}"/>
    <dgm:cxn modelId="{2B30CC2F-96B5-4D0C-A60C-C2EE098F4657}" type="presOf" srcId="{2FE6BDA1-660C-44E3-B8D3-B738986F10EC}" destId="{6600DED2-8216-4ABE-8A99-4882629E1A4D}" srcOrd="0" destOrd="0" presId="urn:microsoft.com/office/officeart/2005/8/layout/process3"/>
    <dgm:cxn modelId="{9F6F0417-B15D-4A3B-9AAD-0CD3E93C2825}" type="presParOf" srcId="{6600DED2-8216-4ABE-8A99-4882629E1A4D}" destId="{4706D582-EEBF-4C1E-B7F4-A6D3E12D3072}" srcOrd="0" destOrd="0" presId="urn:microsoft.com/office/officeart/2005/8/layout/process3"/>
    <dgm:cxn modelId="{D59E5C97-244C-42FE-A07C-E0644A70C7D4}" type="presParOf" srcId="{4706D582-EEBF-4C1E-B7F4-A6D3E12D3072}" destId="{D8686130-E958-4F9D-9269-6FA1732D0A73}" srcOrd="0" destOrd="0" presId="urn:microsoft.com/office/officeart/2005/8/layout/process3"/>
    <dgm:cxn modelId="{2DB0D980-9B66-4E2C-9548-521B2451A582}" type="presOf" srcId="{86FEAB3F-FBB1-46CC-9DC6-E094874805AE}" destId="{D8686130-E958-4F9D-9269-6FA1732D0A73}" srcOrd="1" destOrd="0" presId="urn:microsoft.com/office/officeart/2005/8/layout/process3"/>
    <dgm:cxn modelId="{AF18A467-462F-4271-A419-B1419F93A578}" type="presParOf" srcId="{4706D582-EEBF-4C1E-B7F4-A6D3E12D3072}" destId="{4201241F-A758-4825-9A41-CBED0FF9E993}" srcOrd="1" destOrd="0" presId="urn:microsoft.com/office/officeart/2005/8/layout/process3"/>
    <dgm:cxn modelId="{7CF8B67F-C6B3-4D11-B914-1C98CBE2640F}" type="presOf" srcId="{86FEAB3F-FBB1-46CC-9DC6-E094874805AE}" destId="{4201241F-A758-4825-9A41-CBED0FF9E993}" srcOrd="0" destOrd="0" presId="urn:microsoft.com/office/officeart/2005/8/layout/process3"/>
    <dgm:cxn modelId="{CC0242C5-ED4F-443A-BDBA-09884DD95FB8}" type="presParOf" srcId="{4706D582-EEBF-4C1E-B7F4-A6D3E12D3072}" destId="{BFC7A65B-961A-4F69-8CB3-248457E85C87}" srcOrd="2" destOrd="0" presId="urn:microsoft.com/office/officeart/2005/8/layout/process3"/>
    <dgm:cxn modelId="{47CF9458-82BC-484D-B604-39B77BA64CBF}" type="presOf" srcId="{972233BE-F562-42C6-8E02-C376C905A446}" destId="{BFC7A65B-961A-4F69-8CB3-248457E85C87}" srcOrd="0" destOrd="0" presId="urn:microsoft.com/office/officeart/2005/8/layout/process3"/>
    <dgm:cxn modelId="{6E9359A3-4B21-461C-AA6B-ACEDF7B08A18}" type="presOf" srcId="{163D19FC-E713-4F84-B513-716866A3186B}" destId="{BFC7A65B-961A-4F69-8CB3-248457E85C87}" srcOrd="0" destOrd="1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870825" cy="3538220"/>
        <a:chOff x="0" y="0"/>
        <a:chExt cx="7870825" cy="3538220"/>
      </a:xfrm>
    </dsp:grpSpPr>
    <dsp:sp modelId="{BEA8DFF6-0BBC-4765-94CE-726AE7249D2C}">
      <dsp:nvSpPr>
        <dsp:cNvPr id="3" name="Rounded Rectangle 2"/>
        <dsp:cNvSpPr/>
      </dsp:nvSpPr>
      <dsp:spPr bwMode="white">
        <a:xfrm>
          <a:off x="0" y="593943"/>
          <a:ext cx="1781701" cy="648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106680" rIns="106680" bIns="57150" anchor="t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Review 0</a:t>
          </a:r>
          <a:endParaRPr lang="en-US"/>
        </a:p>
      </dsp:txBody>
      <dsp:txXfrm>
        <a:off x="0" y="593943"/>
        <a:ext cx="1781701" cy="648000"/>
      </dsp:txXfrm>
    </dsp:sp>
    <dsp:sp modelId="{A527D8D7-AE0F-41E2-B0A5-F384C5C9B908}">
      <dsp:nvSpPr>
        <dsp:cNvPr id="4" name="Rounded Rectangle 3"/>
        <dsp:cNvSpPr/>
      </dsp:nvSpPr>
      <dsp:spPr bwMode="white">
        <a:xfrm>
          <a:off x="364927" y="1025943"/>
          <a:ext cx="1781701" cy="191833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06680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Understanding the problem statement and choosing the required components and softwares.</a:t>
          </a:r>
          <a:endParaRPr lang="en-US">
            <a:solidFill>
              <a:schemeClr val="dk1"/>
            </a:solidFill>
          </a:endParaRPr>
        </a:p>
      </dsp:txBody>
      <dsp:txXfrm>
        <a:off x="364927" y="1025943"/>
        <a:ext cx="1781701" cy="1918335"/>
      </dsp:txXfrm>
    </dsp:sp>
    <dsp:sp modelId="{21AD7683-4E21-48FB-A2B0-38429FA73B13}">
      <dsp:nvSpPr>
        <dsp:cNvPr id="5" name="Right Arrow 4"/>
        <dsp:cNvSpPr/>
      </dsp:nvSpPr>
      <dsp:spPr bwMode="white">
        <a:xfrm>
          <a:off x="2035594" y="588146"/>
          <a:ext cx="572611" cy="44359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035594" y="588146"/>
        <a:ext cx="572611" cy="443592"/>
      </dsp:txXfrm>
    </dsp:sp>
    <dsp:sp modelId="{4201241F-A758-4825-9A41-CBED0FF9E993}">
      <dsp:nvSpPr>
        <dsp:cNvPr id="6" name="Rounded Rectangle 5"/>
        <dsp:cNvSpPr/>
      </dsp:nvSpPr>
      <dsp:spPr bwMode="white">
        <a:xfrm>
          <a:off x="2862099" y="593943"/>
          <a:ext cx="1781701" cy="648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106680" rIns="106680" bIns="57150" anchor="t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Review 1</a:t>
          </a:r>
          <a:endParaRPr lang="en-US"/>
        </a:p>
      </dsp:txBody>
      <dsp:txXfrm>
        <a:off x="2862099" y="593943"/>
        <a:ext cx="1781701" cy="648000"/>
      </dsp:txXfrm>
    </dsp:sp>
    <dsp:sp modelId="{BFC7A65B-961A-4F69-8CB3-248457E85C87}">
      <dsp:nvSpPr>
        <dsp:cNvPr id="7" name="Rounded Rectangle 6"/>
        <dsp:cNvSpPr/>
      </dsp:nvSpPr>
      <dsp:spPr bwMode="white">
        <a:xfrm>
          <a:off x="3227025" y="1025943"/>
          <a:ext cx="1781701" cy="191833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06680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Literature Survey, understanding existing model drawbacks and implementation of project.</a:t>
          </a:r>
          <a:endParaRPr lang="en-US">
            <a:solidFill>
              <a:schemeClr val="dk1"/>
            </a:solidFill>
          </a:endParaRPr>
        </a:p>
      </dsp:txBody>
      <dsp:txXfrm>
        <a:off x="3227025" y="1025943"/>
        <a:ext cx="1781701" cy="1918335"/>
      </dsp:txXfrm>
    </dsp:sp>
    <dsp:sp modelId="{5D27C5B2-FAF5-4B9E-8CE5-8F54D12F7C36}">
      <dsp:nvSpPr>
        <dsp:cNvPr id="8" name="Right Arrow 7"/>
        <dsp:cNvSpPr/>
      </dsp:nvSpPr>
      <dsp:spPr bwMode="white">
        <a:xfrm>
          <a:off x="4897693" y="588146"/>
          <a:ext cx="572611" cy="44359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897693" y="588146"/>
        <a:ext cx="572611" cy="443592"/>
      </dsp:txXfrm>
    </dsp:sp>
    <dsp:sp modelId="{6EADA40E-ECF8-4EF2-9B35-A9DD5D6A50D5}">
      <dsp:nvSpPr>
        <dsp:cNvPr id="9" name="Rounded Rectangle 8"/>
        <dsp:cNvSpPr/>
      </dsp:nvSpPr>
      <dsp:spPr bwMode="white">
        <a:xfrm>
          <a:off x="5724197" y="593943"/>
          <a:ext cx="1781701" cy="6480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06680" tIns="106680" rIns="106680" bIns="57150" anchor="t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Review 2</a:t>
          </a:r>
          <a:endParaRPr lang="en-US"/>
        </a:p>
      </dsp:txBody>
      <dsp:txXfrm>
        <a:off x="5724197" y="593943"/>
        <a:ext cx="1781701" cy="648000"/>
      </dsp:txXfrm>
    </dsp:sp>
    <dsp:sp modelId="{39BA4712-27E2-4423-ADD6-9F9BD3D8FB35}">
      <dsp:nvSpPr>
        <dsp:cNvPr id="10" name="Rounded Rectangle 9"/>
        <dsp:cNvSpPr/>
      </dsp:nvSpPr>
      <dsp:spPr bwMode="white">
        <a:xfrm>
          <a:off x="6089124" y="1025943"/>
          <a:ext cx="1781701" cy="191833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06680" tIns="106680" rIns="106680" bIns="106680" anchor="t"/>
        <a:lstStyle>
          <a:lvl1pPr algn="l">
            <a:defRPr sz="15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50% implementation of the project and algorithm details.</a:t>
          </a:r>
          <a:endParaRPr lang="en-US">
            <a:solidFill>
              <a:schemeClr val="dk1"/>
            </a:solidFill>
          </a:endParaRPr>
        </a:p>
      </dsp:txBody>
      <dsp:txXfrm>
        <a:off x="6089124" y="1025943"/>
        <a:ext cx="1781701" cy="1918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963420" cy="3900170"/>
        <a:chOff x="0" y="0"/>
        <a:chExt cx="1963420" cy="3900170"/>
      </a:xfrm>
    </dsp:grpSpPr>
    <dsp:sp modelId="{4201241F-A758-4825-9A41-CBED0FF9E993}">
      <dsp:nvSpPr>
        <dsp:cNvPr id="3" name="Rounded Rectangle 2"/>
        <dsp:cNvSpPr/>
      </dsp:nvSpPr>
      <dsp:spPr bwMode="white">
        <a:xfrm>
          <a:off x="0" y="836942"/>
          <a:ext cx="1629639" cy="6048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99568" tIns="99568" rIns="99568" bIns="53340" anchor="t"/>
        <a:lstStyle>
          <a:lvl1pPr algn="l">
            <a:defRPr sz="14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Review 3</a:t>
          </a:r>
          <a:endParaRPr lang="en-US"/>
        </a:p>
      </dsp:txBody>
      <dsp:txXfrm>
        <a:off x="0" y="836942"/>
        <a:ext cx="1629639" cy="604800"/>
      </dsp:txXfrm>
    </dsp:sp>
    <dsp:sp modelId="{BFC7A65B-961A-4F69-8CB3-248457E85C87}">
      <dsp:nvSpPr>
        <dsp:cNvPr id="4" name="Rounded Rectangle 3"/>
        <dsp:cNvSpPr/>
      </dsp:nvSpPr>
      <dsp:spPr bwMode="white">
        <a:xfrm>
          <a:off x="333781" y="1240143"/>
          <a:ext cx="1629639" cy="182308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99568" tIns="99568" rIns="99568" bIns="99568" anchor="t"/>
        <a:lstStyle>
          <a:lvl1pPr algn="l">
            <a:defRPr sz="14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100% implementation details and working of prototype of the project.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>
            <a:solidFill>
              <a:schemeClr val="dk1"/>
            </a:solidFill>
          </a:endParaRPr>
        </a:p>
      </dsp:txBody>
      <dsp:txXfrm>
        <a:off x="333781" y="1240143"/>
        <a:ext cx="1629639" cy="1823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8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8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8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8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8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8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8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8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9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804030504040204"/>
                <a:ea typeface="Verdana" panose="020B0804030504040204"/>
                <a:cs typeface="Verdana" panose="020B0804030504040204"/>
                <a:sym typeface="Verdana" panose="020B08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2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804030504040204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HEALTH BUDDY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CSD-G14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085" y="2512060"/>
          <a:ext cx="5777230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222500"/>
                <a:gridCol w="3554730"/>
              </a:tblGrid>
              <a:tr h="36576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20211CSD0034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SIDDHARTHA G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20211CSD0036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ANKITA H S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20211CSD0049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KEERTHANA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124957" y="259909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9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804030504040204"/>
              <a:sym typeface="Verdana" panose="020B0804030504040204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9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Dr.</a:t>
            </a:r>
            <a:r>
              <a:rPr lang="en-US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 Yamanappa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9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9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9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804030504040204"/>
              <a:sym typeface="Verdana" panose="020B08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9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9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804030504040204"/>
              <a:sym typeface="Verdana" panose="020B08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9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B.Tech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804030504040204"/>
              <a:sym typeface="Verdana" panose="020B08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9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Dr. Saira Banu Atham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804030504040204"/>
              <a:sym typeface="Verdana" panose="020B08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9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Dr. H M Manjula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804030504040204"/>
              <a:sym typeface="Verdana" panose="020B08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804030504040204"/>
                <a:sym typeface="Verdana" panose="020B0804030504040204"/>
              </a:rPr>
              <a:t>Dr. Abdul Khadar A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804030504040204"/>
              <a:sym typeface="Verdana" panose="020B08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8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8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PSCS 103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1025414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0000"/>
          </a:bodyPr>
          <a:lstStyle/>
          <a:p>
            <a:pPr marL="342900" lvl="0" indent="-19050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Cognizant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Basically our app allows you to enter the food you ate and with the help of a trained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model it'll be able to predict the different types of vitamins and proteins and also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calculate the calories consumed. After analyzing the data entered by the user for 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couple of days, the app will tell you what vitamin you might be deficient of and the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possible diseases you might get if you don't include that in your diet. It also keeps 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track of the number of glasses of water you've had while also reminding you to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hydrate yourself regularly. It also keeps a track of your physical activities and calories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burned.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Medium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 End Components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HTML and CSS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JavaScript Frameworks and Libraries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Visual Studio Code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 algn="just">
              <a:spcBef>
                <a:spcPts val="0"/>
              </a:spcBef>
              <a:buSzPct val="100000"/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 End Components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1.  Node.js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2.  Python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3.  MySQL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4.  MongoDB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7079916" cy="608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1. Machine Learning Algorithms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Route Optimization Algorithm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Predictive Analysis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2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Integration and Management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Real – Time Data APIs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 pitchFamily="49" charset="0"/>
              <a:buChar char="o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Management System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 pitchFamily="49" charset="0"/>
              <a:buChar char="o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59042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3. User Interface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Courier New" panose="02070409020205090404" pitchFamily="49" charset="0"/>
              <a:buChar char="o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Web Development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Courier New" panose="02070409020205090404" pitchFamily="49" charset="0"/>
              <a:buChar char="o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User Experience Features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indent="-457200" algn="just">
              <a:lnSpc>
                <a:spcPct val="200000"/>
              </a:lnSpc>
              <a:spcBef>
                <a:spcPts val="0"/>
              </a:spcBef>
              <a:buSzPct val="100000"/>
              <a:buAutoNum type="arabicPeriod" startAt="4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Backend Services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Courier New" panose="02070409020205090404" pitchFamily="49" charset="0"/>
              <a:buChar char="o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Microservices Architecture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Courier New" panose="02070409020205090404" pitchFamily="49" charset="0"/>
              <a:buChar char="o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Cloud Computing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59042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5. Testing and Validation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 pitchFamily="49" charset="0"/>
              <a:buChar char="o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Automated Testing Framework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            Unit and Integration Testing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8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812800" y="1143000"/>
          <a:ext cx="7870825" cy="3538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9441815" y="853440"/>
          <a:ext cx="1963420" cy="390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2207</Words>
  <Application>WPS Writer</Application>
  <PresentationFormat>Widescreen</PresentationFormat>
  <Paragraphs>117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Arial</vt:lpstr>
      <vt:lpstr>Verdana</vt:lpstr>
      <vt:lpstr>Bookman Old Style</vt:lpstr>
      <vt:lpstr>Thonburi</vt:lpstr>
      <vt:lpstr>Cambria</vt:lpstr>
      <vt:lpstr>苹方-简</vt:lpstr>
      <vt:lpstr>Courier New</vt:lpstr>
      <vt:lpstr>Microsoft YaHei</vt:lpstr>
      <vt:lpstr>汉仪旗黑</vt:lpstr>
      <vt:lpstr>Arial Unicode MS</vt:lpstr>
      <vt:lpstr>Bioinformatics</vt:lpstr>
      <vt:lpstr>HEALTH BUDDY</vt:lpstr>
      <vt:lpstr>Content</vt:lpstr>
      <vt:lpstr>Problem Statement Number: PSCS 103</vt:lpstr>
      <vt:lpstr>Analysis of Problem Statement</vt:lpstr>
      <vt:lpstr>Analysis of Problem Statement (contd...)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siddhartha510</cp:lastModifiedBy>
  <cp:revision>46</cp:revision>
  <dcterms:created xsi:type="dcterms:W3CDTF">2024-09-29T11:23:30Z</dcterms:created>
  <dcterms:modified xsi:type="dcterms:W3CDTF">2024-09-29T11:23:30Z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1033-6.10.1.8197</vt:lpwstr>
  </property>
  <property fmtid="{D5CDD505-2E9C-101B-9397-08002B2CF9AE}" pid="3" name="ICV">
    <vt:lpwstr>2E85C5F68C6261B0B138F9667D012AA0_43</vt:lpwstr>
  </property>
</Properties>
</file>