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2" Type="http://schemas.openxmlformats.org/officeDocument/2006/relationships/font" Target="fonts/Montserrat-boldItalic.fntdata"/><Relationship Id="rId9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d95329e55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d95329e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_1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Char char="⊡"/>
              <a:defRPr i="1" sz="1800">
                <a:solidFill>
                  <a:srgbClr val="CCCCCC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□"/>
              <a:defRPr i="1" sz="1800">
                <a:solidFill>
                  <a:srgbClr val="CCCCCC"/>
                </a:solidFill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 sz="1800">
                <a:solidFill>
                  <a:srgbClr val="CCCCCC"/>
                </a:solidFill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" name="Google Shape;42;p8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00"/>
              <a:buNone/>
              <a:defRPr i="1" sz="12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60Seconds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Aaron Scofield</a:t>
            </a:r>
            <a:endParaRPr sz="2700"/>
          </a:p>
        </p:txBody>
      </p:sp>
      <p:sp>
        <p:nvSpPr>
          <p:cNvPr id="59" name="Google Shape;59;p12"/>
          <p:cNvSpPr/>
          <p:nvPr/>
        </p:nvSpPr>
        <p:spPr>
          <a:xfrm>
            <a:off x="4255105" y="512098"/>
            <a:ext cx="633840" cy="57650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4294967295" type="ctrTitle"/>
          </p:nvPr>
        </p:nvSpPr>
        <p:spPr>
          <a:xfrm>
            <a:off x="3957875" y="321425"/>
            <a:ext cx="1317900" cy="44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OVERVIEW</a:t>
            </a:r>
            <a:endParaRPr sz="1700"/>
          </a:p>
        </p:txBody>
      </p:sp>
      <p:sp>
        <p:nvSpPr>
          <p:cNvPr id="65" name="Google Shape;65;p13"/>
          <p:cNvSpPr txBox="1"/>
          <p:nvPr>
            <p:ph idx="4294967295" type="subTitle"/>
          </p:nvPr>
        </p:nvSpPr>
        <p:spPr>
          <a:xfrm>
            <a:off x="766300" y="677263"/>
            <a:ext cx="6593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Project Overview:</a:t>
            </a:r>
            <a:endParaRPr b="1"/>
          </a:p>
        </p:txBody>
      </p:sp>
      <p:sp>
        <p:nvSpPr>
          <p:cNvPr id="66" name="Google Shape;66;p13"/>
          <p:cNvSpPr txBox="1"/>
          <p:nvPr>
            <p:ph idx="4294967295" type="body"/>
          </p:nvPr>
        </p:nvSpPr>
        <p:spPr>
          <a:xfrm>
            <a:off x="710275" y="1361225"/>
            <a:ext cx="7723200" cy="24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⊡"/>
            </a:pPr>
            <a:r>
              <a:rPr lang="en" sz="1800"/>
              <a:t>A mobile/web application that bridges the gap between existing </a:t>
            </a:r>
            <a:r>
              <a:rPr lang="en" sz="1800"/>
              <a:t>personal</a:t>
            </a:r>
            <a:r>
              <a:rPr lang="en" sz="1800"/>
              <a:t> journaling applications and the medium of audio.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⊡"/>
            </a:pPr>
            <a:r>
              <a:rPr lang="en" sz="1800"/>
              <a:t>The product notifies users each day to record their audio journal entry.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⊡"/>
            </a:pPr>
            <a:r>
              <a:rPr lang="en" sz="1800"/>
              <a:t>These daily audio journal entries will be able to be parsed through in a calendar format, providing users with an easily retrospective narration of their life. </a:t>
            </a:r>
            <a:endParaRPr sz="1800"/>
          </a:p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933075" y="1031924"/>
            <a:ext cx="52776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932438" y="2899675"/>
            <a:ext cx="1667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James has always been interested in journaling, but life has him very busy!</a:t>
            </a:r>
            <a:endParaRPr sz="1100"/>
          </a:p>
        </p:txBody>
      </p:sp>
      <p:sp>
        <p:nvSpPr>
          <p:cNvPr id="74" name="Google Shape;74;p14"/>
          <p:cNvSpPr txBox="1"/>
          <p:nvPr/>
        </p:nvSpPr>
        <p:spPr>
          <a:xfrm>
            <a:off x="3858750" y="56445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 Story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425" y="1650225"/>
            <a:ext cx="1177425" cy="12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638" y="1615500"/>
            <a:ext cx="1926273" cy="12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3573" y="1615500"/>
            <a:ext cx="1326812" cy="128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4688" y="1615500"/>
            <a:ext cx="1284175" cy="12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2811075" y="2899675"/>
            <a:ext cx="1667400" cy="11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He’s tried to write in a journal, but finds it hard to make himself sit down and write for 10 or 20 minutes at a time…</a:t>
            </a:r>
            <a:endParaRPr sz="1100"/>
          </a:p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4743075" y="2899675"/>
            <a:ext cx="16674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However, he just got his daily </a:t>
            </a:r>
            <a:r>
              <a:rPr lang="en" sz="1100"/>
              <a:t>notification</a:t>
            </a:r>
            <a:r>
              <a:rPr lang="en" sz="1100"/>
              <a:t> from 60Seconds, a new audio journaling app he downloaded</a:t>
            </a:r>
            <a:endParaRPr sz="1100"/>
          </a:p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6453275" y="2899675"/>
            <a:ext cx="1667400" cy="11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It’s </a:t>
            </a:r>
            <a:r>
              <a:rPr lang="en" sz="1100"/>
              <a:t>much easier for him to sit down and talk into his phone for 60 seconds, so he is easily able to knock out his daily entry!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4294967295" type="ctrTitle"/>
          </p:nvPr>
        </p:nvSpPr>
        <p:spPr>
          <a:xfrm>
            <a:off x="3957875" y="321425"/>
            <a:ext cx="1317900" cy="44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DESIGN</a:t>
            </a:r>
            <a:endParaRPr sz="1700"/>
          </a:p>
        </p:txBody>
      </p:sp>
      <p:sp>
        <p:nvSpPr>
          <p:cNvPr id="88" name="Google Shape;88;p15"/>
          <p:cNvSpPr txBox="1"/>
          <p:nvPr>
            <p:ph idx="4294967295" type="subTitle"/>
          </p:nvPr>
        </p:nvSpPr>
        <p:spPr>
          <a:xfrm>
            <a:off x="766300" y="677263"/>
            <a:ext cx="6593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Conceptual Design:</a:t>
            </a:r>
            <a:endParaRPr b="1"/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710275" y="1361225"/>
            <a:ext cx="7723200" cy="24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⊡"/>
            </a:pPr>
            <a:r>
              <a:rPr lang="en" sz="1800"/>
              <a:t>Java/JavaScript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⊡"/>
            </a:pPr>
            <a:r>
              <a:rPr lang="en" sz="1800"/>
              <a:t>Node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⊡"/>
            </a:pPr>
            <a:r>
              <a:rPr lang="en" sz="1800"/>
              <a:t>Vue.js/Nuxt.js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⊡"/>
            </a:pPr>
            <a:r>
              <a:rPr lang="en" sz="1800"/>
              <a:t>MySQL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⊡"/>
            </a:pPr>
            <a:r>
              <a:rPr lang="en" sz="1800"/>
              <a:t>Azure Cloud App Hosting</a:t>
            </a:r>
            <a:endParaRPr sz="1800"/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