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f24881f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f24881f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24881f2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f24881f2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f24881f2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f24881f2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f24881f2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f24881f2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4881f2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f24881f2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24881f2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f24881f2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f24881f2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f24881f2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 Seconds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95"/>
              <a:t>By: Aaron Scofield, Ryan Hardison, Xu Lyu, Zachary Preston, Zack Waxler</a:t>
            </a:r>
            <a:endParaRPr sz="12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>
                <a:solidFill>
                  <a:srgbClr val="434343"/>
                </a:solidFill>
              </a:rPr>
              <a:t>A mobile/web application that bridges the gap between existing personal journaling applications and the medium of audio.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>
                <a:solidFill>
                  <a:srgbClr val="434343"/>
                </a:solidFill>
              </a:rPr>
              <a:t>The product notifies users each day to record their audio journal entry.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>
                <a:solidFill>
                  <a:srgbClr val="434343"/>
                </a:solidFill>
              </a:rPr>
              <a:t>These daily audio journal entries will be able to be parsed through in a calendar format, providing users with an easily retrospective narration of their life.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621275" y="4731750"/>
            <a:ext cx="400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Zachary William Preston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6966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Recording audio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Audio playback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Daily reminder notifications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Backend server to coordinate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Tagging and highlighting of recordings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Intuitive organizational and accessing of recordings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cloud storage of audio clips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Frontend website to record clips and access them</a:t>
            </a:r>
            <a:endParaRPr sz="1700"/>
          </a:p>
        </p:txBody>
      </p:sp>
      <p:sp>
        <p:nvSpPr>
          <p:cNvPr id="69" name="Google Shape;69;p14"/>
          <p:cNvSpPr txBox="1"/>
          <p:nvPr/>
        </p:nvSpPr>
        <p:spPr>
          <a:xfrm>
            <a:off x="4811000" y="3658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Feature List</a:t>
            </a:r>
            <a:endParaRPr b="1" sz="3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3075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(Sarah)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30750" y="47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Sarah </a:t>
            </a:r>
            <a:r>
              <a:rPr lang="en"/>
              <a:t>is a </a:t>
            </a:r>
            <a:r>
              <a:rPr b="1" lang="en"/>
              <a:t>college student </a:t>
            </a:r>
            <a:r>
              <a:rPr lang="en"/>
              <a:t>in her </a:t>
            </a:r>
            <a:r>
              <a:rPr b="1" lang="en"/>
              <a:t>early 20’s.</a:t>
            </a:r>
            <a:r>
              <a:rPr lang="en"/>
              <a:t> In 2022, her New Year’s Resolution is to get into shape. As she embarks on her fitness </a:t>
            </a:r>
            <a:r>
              <a:rPr lang="en"/>
              <a:t>journey</a:t>
            </a:r>
            <a:r>
              <a:rPr lang="en"/>
              <a:t>, she wants recall her journey, similar to posting pictures on Instagram; she wants to briefly document the day to day experiences.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60 seconds</a:t>
            </a:r>
            <a:r>
              <a:rPr b="1" i="1" lang="en"/>
              <a:t> </a:t>
            </a:r>
            <a:r>
              <a:rPr lang="en"/>
              <a:t>will make this possible for her. Every day she will </a:t>
            </a:r>
            <a:r>
              <a:rPr b="1" lang="en"/>
              <a:t>provide a brief narration</a:t>
            </a:r>
            <a:r>
              <a:rPr lang="en"/>
              <a:t> of her daily accomplishment. Over time, her journalistic portfolio will expand. Anytime during her progress, if her motivation </a:t>
            </a:r>
            <a:r>
              <a:rPr lang="en"/>
              <a:t>wanes</a:t>
            </a:r>
            <a:r>
              <a:rPr lang="en"/>
              <a:t>, she can </a:t>
            </a:r>
            <a:r>
              <a:rPr lang="en"/>
              <a:t>revisit</a:t>
            </a:r>
            <a:r>
              <a:rPr lang="en"/>
              <a:t> her previous entries, and provide words of encouragement (from her own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mouth) to maintain the grindset. Before long, she will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achieved her new year’s resolution, making her 2022 the most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fulfilling year of her life.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125" y="2826100"/>
            <a:ext cx="2251350" cy="21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48000" y="3800200"/>
            <a:ext cx="925800" cy="995400"/>
          </a:xfrm>
          <a:prstGeom prst="verticalScroll">
            <a:avLst>
              <a:gd fmla="val 125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Mon.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495675" y="3800200"/>
            <a:ext cx="925800" cy="995400"/>
          </a:xfrm>
          <a:prstGeom prst="verticalScroll">
            <a:avLst>
              <a:gd fmla="val 125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Tues.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643350" y="3800200"/>
            <a:ext cx="925800" cy="995400"/>
          </a:xfrm>
          <a:prstGeom prst="verticalScroll">
            <a:avLst>
              <a:gd fmla="val 125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Wed.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791025" y="3800200"/>
            <a:ext cx="925800" cy="995400"/>
          </a:xfrm>
          <a:prstGeom prst="verticalScroll">
            <a:avLst>
              <a:gd fmla="val 125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Thus.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938700" y="3800200"/>
            <a:ext cx="925800" cy="995400"/>
          </a:xfrm>
          <a:prstGeom prst="verticalScroll">
            <a:avLst>
              <a:gd fmla="val 125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Fri.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120575" y="4231750"/>
            <a:ext cx="508200" cy="9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278325" y="4231750"/>
            <a:ext cx="508200" cy="9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426000" y="4231750"/>
            <a:ext cx="508200" cy="9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573675" y="4231750"/>
            <a:ext cx="508200" cy="9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721350" y="4231750"/>
            <a:ext cx="508200" cy="9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7447275" y="0"/>
            <a:ext cx="400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Zachary William Preston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(John)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466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John, </a:t>
            </a:r>
            <a:r>
              <a:rPr b="1" lang="en"/>
              <a:t>40</a:t>
            </a:r>
            <a:r>
              <a:rPr lang="en"/>
              <a:t>, is a </a:t>
            </a:r>
            <a:r>
              <a:rPr b="1" lang="en"/>
              <a:t>real estate agent</a:t>
            </a:r>
            <a:r>
              <a:rPr lang="en"/>
              <a:t> who often meets with potential buyers. He uses the 60 Seconds app to </a:t>
            </a:r>
            <a:r>
              <a:rPr b="1" lang="en"/>
              <a:t>keep track of important information</a:t>
            </a:r>
            <a:r>
              <a:rPr lang="en"/>
              <a:t> that he gets from meetings with his clients. After each meeting, he records a small summary of what each client is looking for so he can reference it in the future without worrying about forgetting anything. </a:t>
            </a:r>
            <a:r>
              <a:rPr b="1" lang="en"/>
              <a:t>He is then able to access all of the relevant information at the touch of a button</a:t>
            </a:r>
            <a:r>
              <a:rPr lang="en"/>
              <a:t> from an easy to use interface in the 60 Seconds application.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850" y="1097150"/>
            <a:ext cx="3384576" cy="33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#3 (Larry)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50073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Larry, </a:t>
            </a:r>
            <a:r>
              <a:rPr b="1" lang="en"/>
              <a:t>27</a:t>
            </a:r>
            <a:r>
              <a:rPr lang="en"/>
              <a:t>, is a hard-working Uber driver. Larry has had the habit of keeping a diary since he was a child. </a:t>
            </a:r>
            <a:r>
              <a:rPr b="1" lang="en"/>
              <a:t>He wanted to record the number of orders he took in a day, the money he made and the interesting things he encountered during the day.</a:t>
            </a:r>
            <a:r>
              <a:rPr lang="en"/>
              <a:t> He is so busy every day that he doesn't have time to sit down and write in his diary. He found a web app called 60 seconds. By using this app, </a:t>
            </a:r>
            <a:r>
              <a:rPr b="1" lang="en"/>
              <a:t>he only needs to touch one button to make a voice diary anytime and anywhere</a:t>
            </a:r>
            <a:r>
              <a:rPr lang="en"/>
              <a:t>. Over time, his voice diary fills up almost the entire calendar, he can easily review previous voice diaries and share these stories with his family.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900" y="1408850"/>
            <a:ext cx="3734525" cy="23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#4 (Jessica)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626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is a </a:t>
            </a:r>
            <a:r>
              <a:rPr b="1" lang="en"/>
              <a:t>26 year old</a:t>
            </a:r>
            <a:r>
              <a:rPr lang="en"/>
              <a:t> who is currently a </a:t>
            </a:r>
            <a:r>
              <a:rPr b="1" lang="en"/>
              <a:t>stay at home mom</a:t>
            </a:r>
            <a:r>
              <a:rPr lang="en"/>
              <a:t> with her first born. Her daughter is at the age where she is starting to say her first words/phrases! She uses 60 Seconds to </a:t>
            </a:r>
            <a:r>
              <a:rPr b="1" lang="en"/>
              <a:t>document the progress her daughter makes in her speaking</a:t>
            </a:r>
            <a:r>
              <a:rPr lang="en"/>
              <a:t> to make a keepsake of her to share with friends and family on social media.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She began her 60 Seconds project within the first few days her daughter began speaking, recording for about 15 seconds each day </a:t>
            </a:r>
            <a:r>
              <a:rPr lang="en"/>
              <a:t>with a max recording of 60 seconds </a:t>
            </a:r>
            <a:r>
              <a:rPr lang="en"/>
              <a:t>(her daughter was feeling a bit chatty). She takes advantage of the </a:t>
            </a:r>
            <a:r>
              <a:rPr b="1" lang="en"/>
              <a:t>calendar style organization</a:t>
            </a:r>
            <a:r>
              <a:rPr lang="en"/>
              <a:t> to organize herself and navigate through the recordings and </a:t>
            </a:r>
            <a:r>
              <a:rPr b="1" lang="en"/>
              <a:t>star her favorite ones</a:t>
            </a:r>
            <a:r>
              <a:rPr lang="en"/>
              <a:t>. When she feels like sharing she </a:t>
            </a:r>
            <a:r>
              <a:rPr b="1" lang="en"/>
              <a:t>selects which dates to share and downloads the .mp3 file</a:t>
            </a:r>
            <a:r>
              <a:rPr lang="en"/>
              <a:t>.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525" y="1414564"/>
            <a:ext cx="2314375" cy="23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#5 (Jake)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632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Jake, </a:t>
            </a:r>
            <a:r>
              <a:rPr b="1" lang="en"/>
              <a:t>30</a:t>
            </a:r>
            <a:r>
              <a:rPr lang="en"/>
              <a:t>, is a </a:t>
            </a:r>
            <a:r>
              <a:rPr b="1" lang="en"/>
              <a:t>full-time musician</a:t>
            </a:r>
            <a:r>
              <a:rPr lang="en"/>
              <a:t>, and loves writing new songs. He often finds himself with new ideas for songs </a:t>
            </a:r>
            <a:r>
              <a:rPr lang="en"/>
              <a:t>while he is playing his guitar, but struggles to quickly record and document  these ideas before he forgets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Jake has a fleeting idea for a song, he can open the 60 Seconds app on his phone and </a:t>
            </a:r>
            <a:r>
              <a:rPr b="1" lang="en"/>
              <a:t>quickly begin recording</a:t>
            </a:r>
            <a:r>
              <a:rPr lang="en"/>
              <a:t> a demo. He </a:t>
            </a:r>
            <a:r>
              <a:rPr b="1" lang="en"/>
              <a:t>gives the recording a title, adds an organizational tag or two</a:t>
            </a:r>
            <a:r>
              <a:rPr lang="en"/>
              <a:t>, and is able to move on with his songwriting process.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60 Seconds makes Jake’s life much easier, and allows him to easily record short snippets of his song demos and </a:t>
            </a:r>
            <a:r>
              <a:rPr b="1" lang="en"/>
              <a:t>organize them effectively</a:t>
            </a:r>
            <a:r>
              <a:rPr lang="en"/>
              <a:t> to access again later.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050" y="1030663"/>
            <a:ext cx="2199900" cy="308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Block Diagram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597" y="1017447"/>
            <a:ext cx="5146801" cy="38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