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9" r:id="rId4"/>
    <p:sldId id="268" r:id="rId5"/>
    <p:sldId id="270" r:id="rId6"/>
    <p:sldId id="265" r:id="rId7"/>
    <p:sldId id="266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pstone-Projectt/Washroom_management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Washroom Management System for Hospital(PSCS36)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612783875"/>
              </p:ext>
            </p:extLst>
          </p:nvPr>
        </p:nvGraphicFramePr>
        <p:xfrm>
          <a:off x="433633" y="2582944"/>
          <a:ext cx="5571241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11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944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20211CDV0064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Vaibhav </a:t>
                      </a:r>
                      <a:r>
                        <a:rPr lang="en-IN" sz="1800" u="none" strike="noStrike" cap="none" dirty="0" err="1"/>
                        <a:t>Thammaiah</a:t>
                      </a:r>
                      <a:endParaRPr lang="en-IN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9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20211CDV0017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Amrutha R Lakshmi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9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20211CDV0014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Sandra Sagar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9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20211CDV0046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Vinayak Singh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9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7107809" y="2846894"/>
            <a:ext cx="4886685" cy="168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lang="en-US" sz="24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Rajan T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88156" y="1178351"/>
            <a:ext cx="10792643" cy="491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P.D. Hinduja Hospital and MRC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Category  : 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We have 4 facilities accommodating OPD, Diagnostics Lab, IPD wards, offices etc. Each floor has multiple washrooms for patients, staffs and visitors. The washrooms are cleaned by the Housekeeping staff on a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rota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basics. Depending on the location, the  time of the day etc., a washroom might get dirty much before the next cleanup is scheduled. We need an interactive solution which uses technology to sense if a washroom is dirty, and alerts Housekeeping and captures and analyses data.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Complex</a:t>
            </a:r>
          </a:p>
          <a:p>
            <a:pPr marL="342900" lvl="0" indent="-190500" algn="just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7620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https://github.com/Capstone-Projectt/Washroom_management.git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240BF-BFC9-B9A2-2CE2-BAC57E963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4" y="2168164"/>
            <a:ext cx="12153035" cy="252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APA Citation for all references.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 the below link for various APA styles :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https://www.indeed.com/career-advice/career-development/how-to-cite-a-research-paper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282</Words>
  <Application>Microsoft Office PowerPoint</Application>
  <PresentationFormat>Widescreen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</vt:lpstr>
      <vt:lpstr>Verdana</vt:lpstr>
      <vt:lpstr>Wingdings</vt:lpstr>
      <vt:lpstr>Bioinformatics</vt:lpstr>
      <vt:lpstr>Washroom Management System for Hospital(PSCS36)</vt:lpstr>
      <vt:lpstr>Content</vt:lpstr>
      <vt:lpstr>Problem Statement Number: </vt:lpstr>
      <vt:lpstr>Github Link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AMRUTHA</cp:lastModifiedBy>
  <cp:revision>43</cp:revision>
  <dcterms:modified xsi:type="dcterms:W3CDTF">2024-10-20T18:43:04Z</dcterms:modified>
</cp:coreProperties>
</file>