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 id="2147483683" r:id="rId5"/>
    <p:sldMasterId id="2147483684" r:id="rId6"/>
    <p:sldMasterId id="2147483685" r:id="rId7"/>
    <p:sldMasterId id="2147483686" r:id="rId8"/>
    <p:sldMasterId id="2147483687"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y="5143500" cx="9144000"/>
  <p:notesSz cx="6858000" cy="9144000"/>
  <p:embeddedFontLst>
    <p:embeddedFont>
      <p:font typeface="Anaheim"/>
      <p:regular r:id="rId28"/>
    </p:embeddedFont>
    <p:embeddedFont>
      <p:font typeface="Bebas Neue"/>
      <p:regular r:id="rId29"/>
    </p:embeddedFont>
    <p:embeddedFont>
      <p:font typeface="Bai Jamjure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font" Target="fonts/Anaheim-regular.fntdata"/><Relationship Id="rId27" Type="http://schemas.openxmlformats.org/officeDocument/2006/relationships/slide" Target="slides/slide17.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BebasNeue-regular.fntdata"/><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font" Target="fonts/BaiJamjuree-bold.fntdata"/><Relationship Id="rId30" Type="http://schemas.openxmlformats.org/officeDocument/2006/relationships/font" Target="fonts/BaiJamjuree-regular.fntdata"/><Relationship Id="rId11" Type="http://schemas.openxmlformats.org/officeDocument/2006/relationships/slide" Target="slides/slide1.xml"/><Relationship Id="rId33" Type="http://schemas.openxmlformats.org/officeDocument/2006/relationships/font" Target="fonts/BaiJamjuree-boldItalic.fntdata"/><Relationship Id="rId10" Type="http://schemas.openxmlformats.org/officeDocument/2006/relationships/notesMaster" Target="notesMasters/notesMaster1.xml"/><Relationship Id="rId32" Type="http://schemas.openxmlformats.org/officeDocument/2006/relationships/font" Target="fonts/BaiJamjuree-italic.fntdata"/><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2a35b3793_4_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a2a35b3793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a2a35b3793_2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Tiwa: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following deployment diagram illustrates</a:t>
            </a:r>
            <a:r>
              <a:rPr lang="en"/>
              <a:t> the various </a:t>
            </a:r>
            <a:endParaRPr/>
          </a:p>
        </p:txBody>
      </p:sp>
      <p:sp>
        <p:nvSpPr>
          <p:cNvPr id="297" name="Google Shape;297;g1a2a35b3793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a2a35b3793_2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Tiwa:</a:t>
            </a:r>
            <a:endParaRPr/>
          </a:p>
          <a:p>
            <a:pPr indent="-298450" lvl="0" marL="457200" rtl="0" algn="l">
              <a:lnSpc>
                <a:spcPct val="115000"/>
              </a:lnSpc>
              <a:spcBef>
                <a:spcPts val="1200"/>
              </a:spcBef>
              <a:spcAft>
                <a:spcPts val="0"/>
              </a:spcAft>
              <a:buSzPts val="1100"/>
              <a:buChar char="-"/>
            </a:pPr>
            <a:r>
              <a:rPr lang="en"/>
              <a:t>Due to a scarcity of data for our ML project, we opted to use a transfer learning model to maximize the use of our data, as well as resolve bottlenecks in the MLs accuracy </a:t>
            </a:r>
            <a:r>
              <a:rPr lang="en">
                <a:solidFill>
                  <a:schemeClr val="dk1"/>
                </a:solidFill>
              </a:rPr>
              <a:t>[13].</a:t>
            </a:r>
            <a:endParaRPr/>
          </a:p>
          <a:p>
            <a:pPr indent="-298450" lvl="0" marL="457200" rtl="0" algn="l">
              <a:lnSpc>
                <a:spcPct val="115000"/>
              </a:lnSpc>
              <a:spcBef>
                <a:spcPts val="0"/>
              </a:spcBef>
              <a:spcAft>
                <a:spcPts val="0"/>
              </a:spcAft>
              <a:buSzPts val="1100"/>
              <a:buChar char="-"/>
            </a:pPr>
            <a:r>
              <a:rPr lang="en"/>
              <a:t>It allows the application to maximize how its existing data is used </a:t>
            </a:r>
            <a:r>
              <a:rPr lang="en">
                <a:solidFill>
                  <a:schemeClr val="dk1"/>
                </a:solidFill>
              </a:rPr>
              <a:t>[13].</a:t>
            </a:r>
            <a:endParaRPr/>
          </a:p>
          <a:p>
            <a:pPr indent="-298450" lvl="0" marL="457200" rtl="0" algn="l">
              <a:lnSpc>
                <a:spcPct val="115000"/>
              </a:lnSpc>
              <a:spcBef>
                <a:spcPts val="0"/>
              </a:spcBef>
              <a:spcAft>
                <a:spcPts val="0"/>
              </a:spcAft>
              <a:buSzPts val="1100"/>
              <a:buChar char="-"/>
            </a:pPr>
            <a:r>
              <a:rPr lang="en"/>
              <a:t>Furthermore, TL improves the prediction of the model by using some knowledge from a source model to complete its learning functions and tasks </a:t>
            </a:r>
            <a:r>
              <a:rPr lang="en">
                <a:solidFill>
                  <a:schemeClr val="dk1"/>
                </a:solidFill>
              </a:rPr>
              <a:t>[13].</a:t>
            </a:r>
            <a:endParaRPr/>
          </a:p>
          <a:p>
            <a:pPr indent="-298450" lvl="0" marL="457200" rtl="0" algn="l">
              <a:lnSpc>
                <a:spcPct val="115000"/>
              </a:lnSpc>
              <a:spcBef>
                <a:spcPts val="0"/>
              </a:spcBef>
              <a:spcAft>
                <a:spcPts val="0"/>
              </a:spcAft>
              <a:buSzPts val="1100"/>
              <a:buChar char="-"/>
            </a:pPr>
            <a:r>
              <a:rPr lang="en"/>
              <a:t>There are various types of TL. We will be using </a:t>
            </a:r>
            <a:r>
              <a:rPr b="1" lang="en"/>
              <a:t>inductive transfer learning</a:t>
            </a:r>
            <a:r>
              <a:rPr lang="en"/>
              <a:t>(transfering important skills from one to another to solve a task) where only a subset of the label dataset is required for training </a:t>
            </a:r>
            <a:r>
              <a:rPr lang="en"/>
              <a:t>[13].</a:t>
            </a:r>
            <a:endParaRPr/>
          </a:p>
          <a:p>
            <a:pPr indent="-298450" lvl="0" marL="457200" rtl="0" algn="l">
              <a:lnSpc>
                <a:spcPct val="115000"/>
              </a:lnSpc>
              <a:spcBef>
                <a:spcPts val="0"/>
              </a:spcBef>
              <a:spcAft>
                <a:spcPts val="0"/>
              </a:spcAft>
              <a:buSzPts val="1100"/>
              <a:buChar char="-"/>
            </a:pPr>
            <a:r>
              <a:rPr lang="en"/>
              <a:t>TL will help us address issues like saturation in our training accuracy and address overfitting(</a:t>
            </a:r>
            <a:r>
              <a:rPr b="1" lang="en"/>
              <a:t>model fits too closely to the dataset</a:t>
            </a:r>
            <a:r>
              <a:rPr lang="en"/>
              <a:t>). TL will allow the transfer of some parameters from a source model(</a:t>
            </a:r>
            <a:r>
              <a:rPr b="1" lang="en"/>
              <a:t>ResNet</a:t>
            </a:r>
            <a:r>
              <a:rPr lang="en"/>
              <a:t>) to a sink model(</a:t>
            </a:r>
            <a:r>
              <a:rPr b="1" lang="en"/>
              <a:t>YOLO</a:t>
            </a:r>
            <a:r>
              <a:rPr lang="en"/>
              <a:t>) </a:t>
            </a:r>
            <a:r>
              <a:rPr lang="en">
                <a:solidFill>
                  <a:schemeClr val="dk1"/>
                </a:solidFill>
              </a:rPr>
              <a:t>[13]</a:t>
            </a:r>
            <a:r>
              <a:rPr lang="en"/>
              <a:t>.</a:t>
            </a:r>
            <a:endParaRPr/>
          </a:p>
          <a:p>
            <a:pPr indent="0" lvl="0" marL="0" rtl="0" algn="l">
              <a:spcBef>
                <a:spcPts val="1200"/>
              </a:spcBef>
              <a:spcAft>
                <a:spcPts val="0"/>
              </a:spcAft>
              <a:buNone/>
            </a:pPr>
            <a:r>
              <a:t/>
            </a:r>
            <a:endParaRPr/>
          </a:p>
        </p:txBody>
      </p:sp>
      <p:sp>
        <p:nvSpPr>
          <p:cNvPr id="305" name="Google Shape;305;g1a2a35b3793_2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2a35b3793_2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Tiwa:</a:t>
            </a:r>
            <a:endParaRPr/>
          </a:p>
          <a:p>
            <a:pPr indent="-298450" lvl="0" marL="457200" rtl="0" algn="l">
              <a:lnSpc>
                <a:spcPct val="115000"/>
              </a:lnSpc>
              <a:spcBef>
                <a:spcPts val="1200"/>
              </a:spcBef>
              <a:spcAft>
                <a:spcPts val="0"/>
              </a:spcAft>
              <a:buSzPts val="1100"/>
              <a:buChar char="-"/>
            </a:pPr>
            <a:r>
              <a:rPr lang="en"/>
              <a:t>Due to a scarcity of data for our ML project, we opted to use a transfer learning model to maximize the use of our data, as well as resolve bottlenecks in the MLs accuracy.</a:t>
            </a:r>
            <a:endParaRPr/>
          </a:p>
          <a:p>
            <a:pPr indent="-298450" lvl="0" marL="457200" rtl="0" algn="l">
              <a:lnSpc>
                <a:spcPct val="115000"/>
              </a:lnSpc>
              <a:spcBef>
                <a:spcPts val="0"/>
              </a:spcBef>
              <a:spcAft>
                <a:spcPts val="0"/>
              </a:spcAft>
              <a:buSzPts val="1100"/>
              <a:buChar char="-"/>
            </a:pPr>
            <a:r>
              <a:rPr lang="en"/>
              <a:t> It allows the application to maximize how its existing data is used. </a:t>
            </a:r>
            <a:endParaRPr/>
          </a:p>
          <a:p>
            <a:pPr indent="-298450" lvl="0" marL="457200" rtl="0" algn="l">
              <a:lnSpc>
                <a:spcPct val="115000"/>
              </a:lnSpc>
              <a:spcBef>
                <a:spcPts val="0"/>
              </a:spcBef>
              <a:spcAft>
                <a:spcPts val="0"/>
              </a:spcAft>
              <a:buSzPts val="1100"/>
              <a:buChar char="-"/>
            </a:pPr>
            <a:r>
              <a:rPr lang="en"/>
              <a:t>Furthermore, </a:t>
            </a:r>
            <a:r>
              <a:rPr b="1" lang="en"/>
              <a:t>TL improves the prediction of the model by using some knowledge from a source model to complete its learning functions and tasks</a:t>
            </a:r>
            <a:r>
              <a:rPr lang="en"/>
              <a:t>. </a:t>
            </a:r>
            <a:endParaRPr/>
          </a:p>
          <a:p>
            <a:pPr indent="-298450" lvl="0" marL="457200" rtl="0" algn="l">
              <a:lnSpc>
                <a:spcPct val="115000"/>
              </a:lnSpc>
              <a:spcBef>
                <a:spcPts val="0"/>
              </a:spcBef>
              <a:spcAft>
                <a:spcPts val="0"/>
              </a:spcAft>
              <a:buSzPts val="1100"/>
              <a:buChar char="-"/>
            </a:pPr>
            <a:r>
              <a:rPr lang="en"/>
              <a:t>There are various types of TL. We will be using </a:t>
            </a:r>
            <a:r>
              <a:rPr b="1" lang="en"/>
              <a:t>inductive transfer learning</a:t>
            </a:r>
            <a:r>
              <a:rPr lang="en"/>
              <a:t>(transfering important skills from one to another to solve a task) </a:t>
            </a:r>
            <a:r>
              <a:rPr lang="en"/>
              <a:t>where only a subset of the label dataset is required for training.</a:t>
            </a:r>
            <a:endParaRPr/>
          </a:p>
          <a:p>
            <a:pPr indent="-298450" lvl="0" marL="457200" rtl="0" algn="l">
              <a:lnSpc>
                <a:spcPct val="115000"/>
              </a:lnSpc>
              <a:spcBef>
                <a:spcPts val="0"/>
              </a:spcBef>
              <a:spcAft>
                <a:spcPts val="0"/>
              </a:spcAft>
              <a:buSzPts val="1100"/>
              <a:buChar char="-"/>
            </a:pPr>
            <a:r>
              <a:rPr lang="en"/>
              <a:t>TL will help us address issues like </a:t>
            </a:r>
            <a:r>
              <a:rPr b="1" lang="en"/>
              <a:t>saturation in our training accuracy and address overfitting</a:t>
            </a:r>
            <a:r>
              <a:rPr lang="en"/>
              <a:t>(</a:t>
            </a:r>
            <a:r>
              <a:rPr b="1" lang="en"/>
              <a:t>model fits too closely to the dataset</a:t>
            </a:r>
            <a:r>
              <a:rPr lang="en"/>
              <a:t>). TL will allow the transfer of some parameters from a source model(</a:t>
            </a:r>
            <a:r>
              <a:rPr b="1" lang="en"/>
              <a:t>ResNet</a:t>
            </a:r>
            <a:r>
              <a:rPr lang="en"/>
              <a:t>) to a sink model(</a:t>
            </a:r>
            <a:r>
              <a:rPr b="1" lang="en"/>
              <a:t>YOLO</a:t>
            </a:r>
            <a:r>
              <a:rPr lang="en"/>
              <a:t>)</a:t>
            </a:r>
            <a:endParaRPr/>
          </a:p>
          <a:p>
            <a:pPr indent="0" lvl="0" marL="0" rtl="0" algn="l">
              <a:spcBef>
                <a:spcPts val="1200"/>
              </a:spcBef>
              <a:spcAft>
                <a:spcPts val="0"/>
              </a:spcAft>
              <a:buNone/>
            </a:pPr>
            <a:r>
              <a:t/>
            </a:r>
            <a:endParaRPr/>
          </a:p>
        </p:txBody>
      </p:sp>
      <p:sp>
        <p:nvSpPr>
          <p:cNvPr id="313" name="Google Shape;313;g1a2a35b3793_2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2a35b3793_2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flow of our project as it relates to the technologies we're deploying for each component will be depicted in the following sequence diagram. The Java-based mobile application will be the first stage of the project. As a result, the Android app will essentially capture images from the mobile application, publish them to the Kafka cluster, and then transfer them to our AI model, which is created using Yolov5 and Resnet 50. Once the AI model is performed it will store the collected data, such as the characteristics, type, location, and extent of the damage.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 noSQL database service provided by Google Cloud Platform will be implemented. Future plans also include switching from the current graph database to neo4j, which will graph the data using different attributes and streets for better analytical tools.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
        <p:nvSpPr>
          <p:cNvPr id="321" name="Google Shape;321;g1a2a35b3793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a2a35b3793_2_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frontend and backend components of our project will receive more attention in the following sequence diagram than the AI model itself, which was the emphasis of the prior data collection sequence diagram. The data that will be presented coming from the AI model into the database will be requested using a backend api that will be hosted using Flask on the Google Cloud Platform. The user will therefore begin by requesting to view the client interface, which will be constructed using ReactJS. Each time the procedure is repeated, the client interface will display the JSON-formatted data that was fetched and returned.</a:t>
            </a:r>
            <a:endParaRPr>
              <a:solidFill>
                <a:schemeClr val="dk1"/>
              </a:solidFill>
            </a:endParaRPr>
          </a:p>
        </p:txBody>
      </p:sp>
      <p:sp>
        <p:nvSpPr>
          <p:cNvPr id="329" name="Google Shape;329;g1a2a35b3793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a2a35b3793_4_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the demonstration, we will be presenting the most important component of our project which is our object detection model that will be responsible for detecting road damages and the characteristics, type and extent of the damage, and other important factors that are required for our application to be meaningful. For this model that I will be presenting we have trained this model using YOLOv5. YOLO is a pre-trained model that we are using that can classify different types of objects. We are building our model on top of this pre-trained model and limiting the extent of the detection to only road damage. The advantage of using YOLO is that the object detection is extremely fast while being very accurate. For this model, we first import a pre-trained YOLO model, then we import our dataset. Since this model is built as a proof-of-concept we are using a small dataset with about 500 images which are split into a training set and a validation set. For our actual model we will be using a much larger dataset with around 30,000 images from various countries such as USA, Japan, Norway, and India.</a:t>
            </a:r>
            <a:endParaRPr/>
          </a:p>
        </p:txBody>
      </p:sp>
      <p:sp>
        <p:nvSpPr>
          <p:cNvPr id="337" name="Google Shape;337;g1a2a35b3793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a2a35b3793_2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a2a35b3793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2a35b3793_2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a2a35b3793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a2a35b3793_4_1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a2a35b3793_4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2a35b3793_4_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a2a35b3793_4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2a35b3793_13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The Canadian weather is harsh, and its geography is wide. Due to this complexity, the Canadian government are tasked with maintaining its kilometers of road and pavement. This often indicates that some fixes are often not applied on time, which places its drivers and pedestrians at risk. This risk also feedbacks onto the governments as cost of fixing increases for as long as the deterioration is not attended to. An easier and cost-effective method using machine learning models is required to allow for faster reactivity from the government and participation from its citizens. This method will also provide an automated means of alerting the road maintenance units as quickly as the conditions are discovered. </a:t>
            </a:r>
            <a:endParaRPr/>
          </a:p>
        </p:txBody>
      </p:sp>
      <p:sp>
        <p:nvSpPr>
          <p:cNvPr id="257" name="Google Shape;257;g1a2a35b3793_1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2a35b3793_4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In terms of background, the 5 of us each went over 2 articles each to develop a better understanding of our topic and develop a thorough approach on achieving our task. Some of the main articles that we looked at were: “An Asphalt Damage Dataset and Detection System Based on RetinaNet for Road Conditions Assessment”, </a:t>
            </a:r>
            <a:r>
              <a:rPr lang="en" sz="1200">
                <a:solidFill>
                  <a:schemeClr val="dk1"/>
                </a:solidFill>
              </a:rPr>
              <a:t>The road weather model RoadSurf (v6.60b) driven by the regional climate model HCLIM38: evaluation over Finland, RoadSurf: a modeling system for predicting road weather and road surface conditions</a:t>
            </a:r>
            <a:endParaRPr/>
          </a:p>
        </p:txBody>
      </p:sp>
      <p:sp>
        <p:nvSpPr>
          <p:cNvPr id="264" name="Google Shape;264;g1a2a35b3793_4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2a35b3793_4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a2a35b3793_4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2a35b3793_2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System should be able to record videos and capture images</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chemeClr val="dk1"/>
                </a:solidFill>
                <a:latin typeface="Calibri"/>
                <a:ea typeface="Calibri"/>
                <a:cs typeface="Calibri"/>
                <a:sym typeface="Calibri"/>
              </a:rPr>
              <a:t>System should be able to georeferenced collected data</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allow user devices to upload data to the cloud</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be able to perform image classification and object detection on a cloud hosted service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be able to detect and classify distinct types of road damages and conditions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store all data collected from the cloud hosted AI image processing service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have a backend API service to fetch data from database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have a dashboard to view all the captured data on a map view or in tabular form</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
        <p:nvSpPr>
          <p:cNvPr id="278" name="Google Shape;278;g1a2a35b3793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2a35b3793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2a35b3793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System should have user-friendly features and usability tutorials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encrypt data for security during data transmission</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perform object detection efficiently and quickly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System should only store relevant data</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solidFill>
                  <a:schemeClr val="dk1"/>
                </a:solidFill>
                <a:latin typeface="Calibri"/>
                <a:ea typeface="Calibri"/>
                <a:cs typeface="Calibri"/>
                <a:sym typeface="Calibri"/>
              </a:rPr>
              <a:t>Events should retain their data for at least 7 days</a:t>
            </a:r>
            <a:endParaRPr>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2a35b3793_4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a2a35b3793_4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pic>
          <p:nvPicPr>
            <p:cNvPr id="10" name="Google Shape;10;p2"/>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11" name="Google Shape;11;p2"/>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12" name="Google Shape;12;p2"/>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5400">
                <a:solidFill>
                  <a:srgbClr val="9961FF"/>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6265085" y="4077500"/>
            <a:ext cx="2165700" cy="53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sz="1600">
                <a:solidFill>
                  <a:srgbClr val="F3F3F3"/>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4" name="Google Shape;14;p2"/>
          <p:cNvSpPr txBox="1"/>
          <p:nvPr>
            <p:ph idx="2" type="subTitle"/>
          </p:nvPr>
        </p:nvSpPr>
        <p:spPr>
          <a:xfrm>
            <a:off x="713315" y="4077575"/>
            <a:ext cx="1383900" cy="53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b="1" sz="1600">
                <a:solidFill>
                  <a:srgbClr val="F3F3F3"/>
                </a:solidFill>
                <a:latin typeface="Bai Jamjuree"/>
                <a:ea typeface="Bai Jamjuree"/>
                <a:cs typeface="Bai Jamjuree"/>
                <a:sym typeface="Bai Jamjuree"/>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grpSp>
        <p:nvGrpSpPr>
          <p:cNvPr id="62" name="Google Shape;62;p11"/>
          <p:cNvGrpSpPr/>
          <p:nvPr/>
        </p:nvGrpSpPr>
        <p:grpSpPr>
          <a:xfrm>
            <a:off x="0" y="0"/>
            <a:ext cx="9144000" cy="5143500"/>
            <a:chOff x="0" y="0"/>
            <a:chExt cx="9144000" cy="5143500"/>
          </a:xfrm>
        </p:grpSpPr>
        <p:pic>
          <p:nvPicPr>
            <p:cNvPr id="63" name="Google Shape;63;p11"/>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64" name="Google Shape;64;p11"/>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65" name="Google Shape;65;p11"/>
          <p:cNvSpPr txBox="1"/>
          <p:nvPr>
            <p:ph idx="1" type="subTitle"/>
          </p:nvPr>
        </p:nvSpPr>
        <p:spPr>
          <a:xfrm>
            <a:off x="713300" y="2086250"/>
            <a:ext cx="7717500" cy="4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 name="Google Shape;66;p11"/>
          <p:cNvSpPr txBox="1"/>
          <p:nvPr>
            <p:ph hasCustomPrompt="1" type="title"/>
          </p:nvPr>
        </p:nvSpPr>
        <p:spPr>
          <a:xfrm>
            <a:off x="713175" y="539500"/>
            <a:ext cx="7717500" cy="1713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1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8" name="Shape 68"/>
        <p:cNvGrpSpPr/>
        <p:nvPr/>
      </p:nvGrpSpPr>
      <p:grpSpPr>
        <a:xfrm>
          <a:off x="0" y="0"/>
          <a:ext cx="0" cy="0"/>
          <a:chOff x="0" y="0"/>
          <a:chExt cx="0" cy="0"/>
        </a:xfrm>
      </p:grpSpPr>
      <p:grpSp>
        <p:nvGrpSpPr>
          <p:cNvPr id="69" name="Google Shape;69;p13"/>
          <p:cNvGrpSpPr/>
          <p:nvPr/>
        </p:nvGrpSpPr>
        <p:grpSpPr>
          <a:xfrm>
            <a:off x="0" y="0"/>
            <a:ext cx="9144000" cy="5143500"/>
            <a:chOff x="0" y="0"/>
            <a:chExt cx="9144000" cy="5143500"/>
          </a:xfrm>
        </p:grpSpPr>
        <p:pic>
          <p:nvPicPr>
            <p:cNvPr id="70" name="Google Shape;70;p13"/>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71" name="Google Shape;71;p13"/>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72" name="Google Shape;72;p13"/>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3"/>
          <p:cNvSpPr txBox="1"/>
          <p:nvPr>
            <p:ph idx="1" type="subTitle"/>
          </p:nvPr>
        </p:nvSpPr>
        <p:spPr>
          <a:xfrm>
            <a:off x="4572077" y="1812350"/>
            <a:ext cx="3597000" cy="23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3"/>
          <p:cNvSpPr txBox="1"/>
          <p:nvPr>
            <p:ph idx="2" type="subTitle"/>
          </p:nvPr>
        </p:nvSpPr>
        <p:spPr>
          <a:xfrm>
            <a:off x="713225" y="1812350"/>
            <a:ext cx="3603900" cy="23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75" name="Shape 75"/>
        <p:cNvGrpSpPr/>
        <p:nvPr/>
      </p:nvGrpSpPr>
      <p:grpSpPr>
        <a:xfrm>
          <a:off x="0" y="0"/>
          <a:ext cx="0" cy="0"/>
          <a:chOff x="0" y="0"/>
          <a:chExt cx="0" cy="0"/>
        </a:xfrm>
      </p:grpSpPr>
      <p:pic>
        <p:nvPicPr>
          <p:cNvPr id="76" name="Google Shape;76;p14"/>
          <p:cNvPicPr preferRelativeResize="0"/>
          <p:nvPr/>
        </p:nvPicPr>
        <p:blipFill>
          <a:blip r:embed="rId2">
            <a:alphaModFix/>
          </a:blip>
          <a:stretch>
            <a:fillRect/>
          </a:stretch>
        </p:blipFill>
        <p:spPr>
          <a:xfrm>
            <a:off x="0" y="0"/>
            <a:ext cx="9144000" cy="5143508"/>
          </a:xfrm>
          <a:prstGeom prst="rect">
            <a:avLst/>
          </a:prstGeom>
          <a:noFill/>
          <a:ln>
            <a:noFill/>
          </a:ln>
        </p:spPr>
      </p:pic>
      <p:sp>
        <p:nvSpPr>
          <p:cNvPr id="77" name="Google Shape;77;p14"/>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14"/>
          <p:cNvSpPr txBox="1"/>
          <p:nvPr>
            <p:ph idx="1" type="subTitle"/>
          </p:nvPr>
        </p:nvSpPr>
        <p:spPr>
          <a:xfrm>
            <a:off x="726675"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79" name="Shape 79"/>
        <p:cNvGrpSpPr/>
        <p:nvPr/>
      </p:nvGrpSpPr>
      <p:grpSpPr>
        <a:xfrm>
          <a:off x="0" y="0"/>
          <a:ext cx="0" cy="0"/>
          <a:chOff x="0" y="0"/>
          <a:chExt cx="0" cy="0"/>
        </a:xfrm>
      </p:grpSpPr>
      <p:pic>
        <p:nvPicPr>
          <p:cNvPr id="80" name="Google Shape;80;p15"/>
          <p:cNvPicPr preferRelativeResize="0"/>
          <p:nvPr/>
        </p:nvPicPr>
        <p:blipFill>
          <a:blip r:embed="rId2">
            <a:alphaModFix/>
          </a:blip>
          <a:stretch>
            <a:fillRect/>
          </a:stretch>
        </p:blipFill>
        <p:spPr>
          <a:xfrm>
            <a:off x="0" y="0"/>
            <a:ext cx="9144000" cy="5143508"/>
          </a:xfrm>
          <a:prstGeom prst="rect">
            <a:avLst/>
          </a:prstGeom>
          <a:noFill/>
          <a:ln>
            <a:noFill/>
          </a:ln>
        </p:spPr>
      </p:pic>
      <p:sp>
        <p:nvSpPr>
          <p:cNvPr id="81" name="Google Shape;81;p15"/>
          <p:cNvSpPr txBox="1"/>
          <p:nvPr>
            <p:ph idx="1" type="subTitle"/>
          </p:nvPr>
        </p:nvSpPr>
        <p:spPr>
          <a:xfrm>
            <a:off x="1594950" y="1206550"/>
            <a:ext cx="59541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5"/>
          <p:cNvSpPr txBox="1"/>
          <p:nvPr>
            <p:ph hasCustomPrompt="1" type="title"/>
          </p:nvPr>
        </p:nvSpPr>
        <p:spPr>
          <a:xfrm>
            <a:off x="1594825" y="539500"/>
            <a:ext cx="5954100" cy="833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3" name="Google Shape;83;p15"/>
          <p:cNvSpPr txBox="1"/>
          <p:nvPr>
            <p:ph idx="2" type="subTitle"/>
          </p:nvPr>
        </p:nvSpPr>
        <p:spPr>
          <a:xfrm>
            <a:off x="1594950" y="2720925"/>
            <a:ext cx="59541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5"/>
          <p:cNvSpPr txBox="1"/>
          <p:nvPr>
            <p:ph hasCustomPrompt="1" idx="3" type="title"/>
          </p:nvPr>
        </p:nvSpPr>
        <p:spPr>
          <a:xfrm>
            <a:off x="1594825" y="2053775"/>
            <a:ext cx="5954100" cy="833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5" name="Google Shape;85;p15"/>
          <p:cNvSpPr txBox="1"/>
          <p:nvPr>
            <p:ph idx="4" type="subTitle"/>
          </p:nvPr>
        </p:nvSpPr>
        <p:spPr>
          <a:xfrm>
            <a:off x="1594950" y="4138175"/>
            <a:ext cx="59541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5"/>
          <p:cNvSpPr txBox="1"/>
          <p:nvPr>
            <p:ph hasCustomPrompt="1" idx="5" type="title"/>
          </p:nvPr>
        </p:nvSpPr>
        <p:spPr>
          <a:xfrm>
            <a:off x="1594825" y="3471125"/>
            <a:ext cx="5954100" cy="833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sz="5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87" name="Shape 87"/>
        <p:cNvGrpSpPr/>
        <p:nvPr/>
      </p:nvGrpSpPr>
      <p:grpSpPr>
        <a:xfrm>
          <a:off x="0" y="0"/>
          <a:ext cx="0" cy="0"/>
          <a:chOff x="0" y="0"/>
          <a:chExt cx="0" cy="0"/>
        </a:xfrm>
      </p:grpSpPr>
      <p:pic>
        <p:nvPicPr>
          <p:cNvPr id="88" name="Google Shape;88;p16"/>
          <p:cNvPicPr preferRelativeResize="0"/>
          <p:nvPr/>
        </p:nvPicPr>
        <p:blipFill>
          <a:blip r:embed="rId2">
            <a:alphaModFix/>
          </a:blip>
          <a:stretch>
            <a:fillRect/>
          </a:stretch>
        </p:blipFill>
        <p:spPr>
          <a:xfrm>
            <a:off x="0" y="0"/>
            <a:ext cx="9144000" cy="5143508"/>
          </a:xfrm>
          <a:prstGeom prst="rect">
            <a:avLst/>
          </a:prstGeom>
          <a:noFill/>
          <a:ln>
            <a:noFill/>
          </a:ln>
        </p:spPr>
      </p:pic>
      <p:sp>
        <p:nvSpPr>
          <p:cNvPr id="89" name="Google Shape;89;p16"/>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0" name="Google Shape;90;p16"/>
          <p:cNvSpPr txBox="1"/>
          <p:nvPr>
            <p:ph idx="1" type="body"/>
          </p:nvPr>
        </p:nvSpPr>
        <p:spPr>
          <a:xfrm>
            <a:off x="4032225" y="1643075"/>
            <a:ext cx="4398600" cy="29892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lt1"/>
              </a:buClr>
              <a:buSzPts val="8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15000"/>
              </a:lnSpc>
              <a:spcBef>
                <a:spcPts val="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1" name="Shape 91"/>
        <p:cNvGrpSpPr/>
        <p:nvPr/>
      </p:nvGrpSpPr>
      <p:grpSpPr>
        <a:xfrm>
          <a:off x="0" y="0"/>
          <a:ext cx="0" cy="0"/>
          <a:chOff x="0" y="0"/>
          <a:chExt cx="0" cy="0"/>
        </a:xfrm>
      </p:grpSpPr>
      <p:pic>
        <p:nvPicPr>
          <p:cNvPr id="92" name="Google Shape;92;p17"/>
          <p:cNvPicPr preferRelativeResize="0"/>
          <p:nvPr/>
        </p:nvPicPr>
        <p:blipFill>
          <a:blip r:embed="rId2">
            <a:alphaModFix/>
          </a:blip>
          <a:stretch>
            <a:fillRect/>
          </a:stretch>
        </p:blipFill>
        <p:spPr>
          <a:xfrm>
            <a:off x="0" y="0"/>
            <a:ext cx="9144000" cy="5143508"/>
          </a:xfrm>
          <a:prstGeom prst="rect">
            <a:avLst/>
          </a:prstGeom>
          <a:noFill/>
          <a:ln>
            <a:noFill/>
          </a:ln>
        </p:spPr>
      </p:pic>
      <p:sp>
        <p:nvSpPr>
          <p:cNvPr id="93" name="Google Shape;93;p17"/>
          <p:cNvSpPr txBox="1"/>
          <p:nvPr>
            <p:ph idx="1" type="subTitle"/>
          </p:nvPr>
        </p:nvSpPr>
        <p:spPr>
          <a:xfrm>
            <a:off x="713322" y="2105800"/>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7"/>
          <p:cNvSpPr txBox="1"/>
          <p:nvPr>
            <p:ph hasCustomPrompt="1" type="title"/>
          </p:nvPr>
        </p:nvSpPr>
        <p:spPr>
          <a:xfrm>
            <a:off x="713322" y="1352625"/>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7"/>
          <p:cNvSpPr txBox="1"/>
          <p:nvPr>
            <p:ph idx="2" type="subTitle"/>
          </p:nvPr>
        </p:nvSpPr>
        <p:spPr>
          <a:xfrm>
            <a:off x="713322" y="1808075"/>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96" name="Google Shape;96;p17"/>
          <p:cNvSpPr txBox="1"/>
          <p:nvPr>
            <p:ph idx="3" type="subTitle"/>
          </p:nvPr>
        </p:nvSpPr>
        <p:spPr>
          <a:xfrm>
            <a:off x="2742699" y="2105800"/>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7"/>
          <p:cNvSpPr txBox="1"/>
          <p:nvPr>
            <p:ph hasCustomPrompt="1" idx="4" type="title"/>
          </p:nvPr>
        </p:nvSpPr>
        <p:spPr>
          <a:xfrm>
            <a:off x="2742697" y="1352625"/>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7"/>
          <p:cNvSpPr txBox="1"/>
          <p:nvPr>
            <p:ph idx="5" type="subTitle"/>
          </p:nvPr>
        </p:nvSpPr>
        <p:spPr>
          <a:xfrm>
            <a:off x="2742699" y="1808075"/>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99" name="Google Shape;99;p17"/>
          <p:cNvSpPr txBox="1"/>
          <p:nvPr>
            <p:ph idx="6" type="subTitle"/>
          </p:nvPr>
        </p:nvSpPr>
        <p:spPr>
          <a:xfrm>
            <a:off x="4772074" y="2105800"/>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7"/>
          <p:cNvSpPr txBox="1"/>
          <p:nvPr>
            <p:ph hasCustomPrompt="1" idx="7" type="title"/>
          </p:nvPr>
        </p:nvSpPr>
        <p:spPr>
          <a:xfrm>
            <a:off x="4772072" y="1352625"/>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7"/>
          <p:cNvSpPr txBox="1"/>
          <p:nvPr>
            <p:ph idx="8" type="subTitle"/>
          </p:nvPr>
        </p:nvSpPr>
        <p:spPr>
          <a:xfrm>
            <a:off x="4772074" y="1808075"/>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02" name="Google Shape;102;p17"/>
          <p:cNvSpPr txBox="1"/>
          <p:nvPr>
            <p:ph idx="9" type="subTitle"/>
          </p:nvPr>
        </p:nvSpPr>
        <p:spPr>
          <a:xfrm>
            <a:off x="713322" y="3848075"/>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7"/>
          <p:cNvSpPr txBox="1"/>
          <p:nvPr>
            <p:ph hasCustomPrompt="1" idx="13" type="title"/>
          </p:nvPr>
        </p:nvSpPr>
        <p:spPr>
          <a:xfrm>
            <a:off x="713322" y="3094900"/>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7"/>
          <p:cNvSpPr txBox="1"/>
          <p:nvPr>
            <p:ph idx="14" type="subTitle"/>
          </p:nvPr>
        </p:nvSpPr>
        <p:spPr>
          <a:xfrm>
            <a:off x="713322" y="3550350"/>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05" name="Google Shape;105;p17"/>
          <p:cNvSpPr txBox="1"/>
          <p:nvPr>
            <p:ph idx="15" type="subTitle"/>
          </p:nvPr>
        </p:nvSpPr>
        <p:spPr>
          <a:xfrm>
            <a:off x="2742699" y="3848075"/>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7"/>
          <p:cNvSpPr txBox="1"/>
          <p:nvPr>
            <p:ph hasCustomPrompt="1" idx="16" type="title"/>
          </p:nvPr>
        </p:nvSpPr>
        <p:spPr>
          <a:xfrm>
            <a:off x="2742697" y="3094900"/>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7"/>
          <p:cNvSpPr txBox="1"/>
          <p:nvPr>
            <p:ph idx="17" type="subTitle"/>
          </p:nvPr>
        </p:nvSpPr>
        <p:spPr>
          <a:xfrm>
            <a:off x="2742699" y="3550350"/>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08" name="Google Shape;108;p17"/>
          <p:cNvSpPr txBox="1"/>
          <p:nvPr>
            <p:ph idx="18" type="subTitle"/>
          </p:nvPr>
        </p:nvSpPr>
        <p:spPr>
          <a:xfrm>
            <a:off x="4772074" y="3848075"/>
            <a:ext cx="1704900" cy="76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7"/>
          <p:cNvSpPr txBox="1"/>
          <p:nvPr>
            <p:ph hasCustomPrompt="1" idx="19" type="title"/>
          </p:nvPr>
        </p:nvSpPr>
        <p:spPr>
          <a:xfrm>
            <a:off x="4772072" y="3094900"/>
            <a:ext cx="882300" cy="470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7"/>
          <p:cNvSpPr txBox="1"/>
          <p:nvPr>
            <p:ph idx="20" type="subTitle"/>
          </p:nvPr>
        </p:nvSpPr>
        <p:spPr>
          <a:xfrm>
            <a:off x="4772074" y="3550350"/>
            <a:ext cx="17049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11" name="Google Shape;111;p17"/>
          <p:cNvSpPr txBox="1"/>
          <p:nvPr>
            <p:ph idx="21"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2">
            <a:alphaModFix/>
          </a:blip>
          <a:stretch>
            <a:fillRect/>
          </a:stretch>
        </p:blipFill>
        <p:spPr>
          <a:xfrm>
            <a:off x="0" y="0"/>
            <a:ext cx="9144000" cy="5143508"/>
          </a:xfrm>
          <a:prstGeom prst="rect">
            <a:avLst/>
          </a:prstGeom>
          <a:noFill/>
          <a:ln>
            <a:noFill/>
          </a:ln>
        </p:spPr>
      </p:pic>
      <p:sp>
        <p:nvSpPr>
          <p:cNvPr id="114" name="Google Shape;114;p18"/>
          <p:cNvSpPr txBox="1"/>
          <p:nvPr>
            <p:ph idx="1" type="subTitle"/>
          </p:nvPr>
        </p:nvSpPr>
        <p:spPr>
          <a:xfrm>
            <a:off x="713100" y="1075078"/>
            <a:ext cx="3858900" cy="236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30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5" name="Google Shape;115;p18"/>
          <p:cNvSpPr txBox="1"/>
          <p:nvPr>
            <p:ph idx="2" type="subTitle"/>
          </p:nvPr>
        </p:nvSpPr>
        <p:spPr>
          <a:xfrm>
            <a:off x="713100" y="3557353"/>
            <a:ext cx="3858900" cy="4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600">
                <a:solidFill>
                  <a:schemeClr val="lt1"/>
                </a:solidFill>
                <a:latin typeface="Bai Jamjuree"/>
                <a:ea typeface="Bai Jamjuree"/>
                <a:cs typeface="Bai Jamjuree"/>
                <a:sym typeface="Bai Jamjure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2">
            <a:alphaModFix/>
          </a:blip>
          <a:stretch>
            <a:fillRect/>
          </a:stretch>
        </p:blipFill>
        <p:spPr>
          <a:xfrm>
            <a:off x="0" y="0"/>
            <a:ext cx="9144000" cy="5143508"/>
          </a:xfrm>
          <a:prstGeom prst="rect">
            <a:avLst/>
          </a:prstGeom>
          <a:noFill/>
          <a:ln>
            <a:noFill/>
          </a:ln>
        </p:spPr>
      </p:pic>
      <p:sp>
        <p:nvSpPr>
          <p:cNvPr id="118" name="Google Shape;118;p19"/>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19"/>
          <p:cNvSpPr txBox="1"/>
          <p:nvPr>
            <p:ph idx="1" type="subTitle"/>
          </p:nvPr>
        </p:nvSpPr>
        <p:spPr>
          <a:xfrm>
            <a:off x="713225" y="3326150"/>
            <a:ext cx="20133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9"/>
          <p:cNvSpPr txBox="1"/>
          <p:nvPr>
            <p:ph idx="2" type="subTitle"/>
          </p:nvPr>
        </p:nvSpPr>
        <p:spPr>
          <a:xfrm>
            <a:off x="713225" y="3028425"/>
            <a:ext cx="20133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21" name="Google Shape;121;p19"/>
          <p:cNvSpPr txBox="1"/>
          <p:nvPr>
            <p:ph idx="3" type="subTitle"/>
          </p:nvPr>
        </p:nvSpPr>
        <p:spPr>
          <a:xfrm>
            <a:off x="3565425" y="3326150"/>
            <a:ext cx="20133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9"/>
          <p:cNvSpPr txBox="1"/>
          <p:nvPr>
            <p:ph idx="4" type="subTitle"/>
          </p:nvPr>
        </p:nvSpPr>
        <p:spPr>
          <a:xfrm>
            <a:off x="3565425" y="3028425"/>
            <a:ext cx="20133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23" name="Google Shape;123;p19"/>
          <p:cNvSpPr txBox="1"/>
          <p:nvPr>
            <p:ph idx="5" type="subTitle"/>
          </p:nvPr>
        </p:nvSpPr>
        <p:spPr>
          <a:xfrm>
            <a:off x="6417625" y="3326150"/>
            <a:ext cx="20133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9"/>
          <p:cNvSpPr txBox="1"/>
          <p:nvPr>
            <p:ph idx="6" type="subTitle"/>
          </p:nvPr>
        </p:nvSpPr>
        <p:spPr>
          <a:xfrm>
            <a:off x="6417625" y="3028425"/>
            <a:ext cx="20133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2">
            <a:alphaModFix/>
          </a:blip>
          <a:stretch>
            <a:fillRect/>
          </a:stretch>
        </p:blipFill>
        <p:spPr>
          <a:xfrm>
            <a:off x="0" y="0"/>
            <a:ext cx="9144000" cy="5143508"/>
          </a:xfrm>
          <a:prstGeom prst="rect">
            <a:avLst/>
          </a:prstGeom>
          <a:noFill/>
          <a:ln>
            <a:noFill/>
          </a:ln>
        </p:spPr>
      </p:pic>
      <p:sp>
        <p:nvSpPr>
          <p:cNvPr id="127" name="Google Shape;127;p20"/>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 name="Google Shape;128;p20"/>
          <p:cNvSpPr txBox="1"/>
          <p:nvPr>
            <p:ph idx="1" type="subTitle"/>
          </p:nvPr>
        </p:nvSpPr>
        <p:spPr>
          <a:xfrm>
            <a:off x="1813125" y="1872925"/>
            <a:ext cx="66177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0"/>
          <p:cNvSpPr txBox="1"/>
          <p:nvPr>
            <p:ph idx="2" type="subTitle"/>
          </p:nvPr>
        </p:nvSpPr>
        <p:spPr>
          <a:xfrm>
            <a:off x="1813125" y="1575200"/>
            <a:ext cx="66177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30" name="Google Shape;130;p20"/>
          <p:cNvSpPr txBox="1"/>
          <p:nvPr>
            <p:ph idx="3" type="subTitle"/>
          </p:nvPr>
        </p:nvSpPr>
        <p:spPr>
          <a:xfrm>
            <a:off x="1813125" y="2931150"/>
            <a:ext cx="66177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0"/>
          <p:cNvSpPr txBox="1"/>
          <p:nvPr>
            <p:ph idx="4" type="subTitle"/>
          </p:nvPr>
        </p:nvSpPr>
        <p:spPr>
          <a:xfrm>
            <a:off x="1813125" y="2633425"/>
            <a:ext cx="66177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32" name="Google Shape;132;p20"/>
          <p:cNvSpPr txBox="1"/>
          <p:nvPr>
            <p:ph idx="5" type="subTitle"/>
          </p:nvPr>
        </p:nvSpPr>
        <p:spPr>
          <a:xfrm>
            <a:off x="1813125" y="3989375"/>
            <a:ext cx="66177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20"/>
          <p:cNvSpPr txBox="1"/>
          <p:nvPr>
            <p:ph idx="6" type="subTitle"/>
          </p:nvPr>
        </p:nvSpPr>
        <p:spPr>
          <a:xfrm>
            <a:off x="1813125" y="3691650"/>
            <a:ext cx="66177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grpSp>
        <p:nvGrpSpPr>
          <p:cNvPr id="16" name="Google Shape;16;p3"/>
          <p:cNvGrpSpPr/>
          <p:nvPr/>
        </p:nvGrpSpPr>
        <p:grpSpPr>
          <a:xfrm flipH="1">
            <a:off x="0" y="0"/>
            <a:ext cx="9144000" cy="5143500"/>
            <a:chOff x="0" y="0"/>
            <a:chExt cx="9144000" cy="5143500"/>
          </a:xfrm>
        </p:grpSpPr>
        <p:pic>
          <p:nvPicPr>
            <p:cNvPr id="17" name="Google Shape;17;p3"/>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18" name="Google Shape;18;p3"/>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19" name="Google Shape;19;p3"/>
          <p:cNvSpPr txBox="1"/>
          <p:nvPr>
            <p:ph hasCustomPrompt="1" type="title"/>
          </p:nvPr>
        </p:nvSpPr>
        <p:spPr>
          <a:xfrm>
            <a:off x="6526425" y="1162300"/>
            <a:ext cx="1904400" cy="1157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7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2" type="ctrTitle"/>
          </p:nvPr>
        </p:nvSpPr>
        <p:spPr>
          <a:xfrm>
            <a:off x="3385725" y="2234325"/>
            <a:ext cx="5045100" cy="943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b="1" sz="7800">
                <a:solidFill>
                  <a:schemeClr val="lt1"/>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3"/>
          <p:cNvSpPr txBox="1"/>
          <p:nvPr>
            <p:ph idx="1" type="subTitle"/>
          </p:nvPr>
        </p:nvSpPr>
        <p:spPr>
          <a:xfrm>
            <a:off x="6686625" y="3275850"/>
            <a:ext cx="1744200" cy="94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4" name="Shape 134"/>
        <p:cNvGrpSpPr/>
        <p:nvPr/>
      </p:nvGrpSpPr>
      <p:grpSpPr>
        <a:xfrm>
          <a:off x="0" y="0"/>
          <a:ext cx="0" cy="0"/>
          <a:chOff x="0" y="0"/>
          <a:chExt cx="0" cy="0"/>
        </a:xfrm>
      </p:grpSpPr>
      <p:grpSp>
        <p:nvGrpSpPr>
          <p:cNvPr id="135" name="Google Shape;135;p21"/>
          <p:cNvGrpSpPr/>
          <p:nvPr/>
        </p:nvGrpSpPr>
        <p:grpSpPr>
          <a:xfrm>
            <a:off x="0" y="0"/>
            <a:ext cx="9144000" cy="5143500"/>
            <a:chOff x="0" y="0"/>
            <a:chExt cx="9144000" cy="5143500"/>
          </a:xfrm>
        </p:grpSpPr>
        <p:pic>
          <p:nvPicPr>
            <p:cNvPr id="136" name="Google Shape;136;p21"/>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137" name="Google Shape;137;p21"/>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138" name="Google Shape;138;p21"/>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9" name="Google Shape;139;p21"/>
          <p:cNvSpPr txBox="1"/>
          <p:nvPr>
            <p:ph idx="1" type="subTitle"/>
          </p:nvPr>
        </p:nvSpPr>
        <p:spPr>
          <a:xfrm>
            <a:off x="2101125" y="2252250"/>
            <a:ext cx="24708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1"/>
          <p:cNvSpPr txBox="1"/>
          <p:nvPr>
            <p:ph idx="2" type="subTitle"/>
          </p:nvPr>
        </p:nvSpPr>
        <p:spPr>
          <a:xfrm>
            <a:off x="2101125" y="1954525"/>
            <a:ext cx="24708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41" name="Google Shape;141;p21"/>
          <p:cNvSpPr txBox="1"/>
          <p:nvPr>
            <p:ph idx="3" type="subTitle"/>
          </p:nvPr>
        </p:nvSpPr>
        <p:spPr>
          <a:xfrm>
            <a:off x="5959975" y="2252250"/>
            <a:ext cx="24708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1"/>
          <p:cNvSpPr txBox="1"/>
          <p:nvPr>
            <p:ph idx="4" type="subTitle"/>
          </p:nvPr>
        </p:nvSpPr>
        <p:spPr>
          <a:xfrm>
            <a:off x="5959975" y="1954525"/>
            <a:ext cx="24708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43" name="Google Shape;143;p21"/>
          <p:cNvSpPr txBox="1"/>
          <p:nvPr>
            <p:ph idx="5" type="subTitle"/>
          </p:nvPr>
        </p:nvSpPr>
        <p:spPr>
          <a:xfrm>
            <a:off x="2101125" y="3812675"/>
            <a:ext cx="24708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idx="6" type="subTitle"/>
          </p:nvPr>
        </p:nvSpPr>
        <p:spPr>
          <a:xfrm>
            <a:off x="2101125" y="3514950"/>
            <a:ext cx="24708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45" name="Google Shape;145;p21"/>
          <p:cNvSpPr txBox="1"/>
          <p:nvPr>
            <p:ph idx="7" type="subTitle"/>
          </p:nvPr>
        </p:nvSpPr>
        <p:spPr>
          <a:xfrm>
            <a:off x="5959975" y="3812675"/>
            <a:ext cx="2470800" cy="7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idx="8" type="subTitle"/>
          </p:nvPr>
        </p:nvSpPr>
        <p:spPr>
          <a:xfrm>
            <a:off x="5959975" y="3514950"/>
            <a:ext cx="24708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147" name="Shape 147"/>
        <p:cNvGrpSpPr/>
        <p:nvPr/>
      </p:nvGrpSpPr>
      <p:grpSpPr>
        <a:xfrm>
          <a:off x="0" y="0"/>
          <a:ext cx="0" cy="0"/>
          <a:chOff x="0" y="0"/>
          <a:chExt cx="0" cy="0"/>
        </a:xfrm>
      </p:grpSpPr>
      <p:grpSp>
        <p:nvGrpSpPr>
          <p:cNvPr id="148" name="Google Shape;148;p22"/>
          <p:cNvGrpSpPr/>
          <p:nvPr/>
        </p:nvGrpSpPr>
        <p:grpSpPr>
          <a:xfrm>
            <a:off x="0" y="0"/>
            <a:ext cx="9144000" cy="5143500"/>
            <a:chOff x="0" y="0"/>
            <a:chExt cx="9144000" cy="5143500"/>
          </a:xfrm>
        </p:grpSpPr>
        <p:pic>
          <p:nvPicPr>
            <p:cNvPr id="149" name="Google Shape;149;p22"/>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150" name="Google Shape;150;p22"/>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151" name="Google Shape;151;p22"/>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solidFill>
                  <a:schemeClr val="lt1"/>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2"/>
          <p:cNvSpPr txBox="1"/>
          <p:nvPr>
            <p:ph idx="1" type="subTitle"/>
          </p:nvPr>
        </p:nvSpPr>
        <p:spPr>
          <a:xfrm>
            <a:off x="713325" y="20225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idx="2" type="subTitle"/>
          </p:nvPr>
        </p:nvSpPr>
        <p:spPr>
          <a:xfrm>
            <a:off x="713325" y="17248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54" name="Google Shape;154;p22"/>
          <p:cNvSpPr txBox="1"/>
          <p:nvPr>
            <p:ph idx="3" type="subTitle"/>
          </p:nvPr>
        </p:nvSpPr>
        <p:spPr>
          <a:xfrm>
            <a:off x="713325" y="31978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idx="4" type="subTitle"/>
          </p:nvPr>
        </p:nvSpPr>
        <p:spPr>
          <a:xfrm>
            <a:off x="713325" y="29001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56" name="Google Shape;156;p22"/>
          <p:cNvSpPr txBox="1"/>
          <p:nvPr>
            <p:ph idx="5" type="subTitle"/>
          </p:nvPr>
        </p:nvSpPr>
        <p:spPr>
          <a:xfrm>
            <a:off x="3336600" y="20225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idx="6" type="subTitle"/>
          </p:nvPr>
        </p:nvSpPr>
        <p:spPr>
          <a:xfrm>
            <a:off x="3336600" y="17248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58" name="Google Shape;158;p22"/>
          <p:cNvSpPr txBox="1"/>
          <p:nvPr>
            <p:ph idx="7" type="subTitle"/>
          </p:nvPr>
        </p:nvSpPr>
        <p:spPr>
          <a:xfrm>
            <a:off x="3336600" y="31978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subTitle"/>
          </p:nvPr>
        </p:nvSpPr>
        <p:spPr>
          <a:xfrm>
            <a:off x="3336600" y="29001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60" name="Google Shape;160;p22"/>
          <p:cNvSpPr txBox="1"/>
          <p:nvPr>
            <p:ph idx="9" type="subTitle"/>
          </p:nvPr>
        </p:nvSpPr>
        <p:spPr>
          <a:xfrm>
            <a:off x="5959875" y="20225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2"/>
          <p:cNvSpPr txBox="1"/>
          <p:nvPr>
            <p:ph idx="13" type="subTitle"/>
          </p:nvPr>
        </p:nvSpPr>
        <p:spPr>
          <a:xfrm>
            <a:off x="5959875" y="17248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162" name="Google Shape;162;p22"/>
          <p:cNvSpPr txBox="1"/>
          <p:nvPr>
            <p:ph idx="14" type="subTitle"/>
          </p:nvPr>
        </p:nvSpPr>
        <p:spPr>
          <a:xfrm>
            <a:off x="5959875" y="3197850"/>
            <a:ext cx="2071500" cy="5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2"/>
          <p:cNvSpPr txBox="1"/>
          <p:nvPr>
            <p:ph idx="15" type="subTitle"/>
          </p:nvPr>
        </p:nvSpPr>
        <p:spPr>
          <a:xfrm>
            <a:off x="5959875" y="2900125"/>
            <a:ext cx="20715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4" name="Shape 164"/>
        <p:cNvGrpSpPr/>
        <p:nvPr/>
      </p:nvGrpSpPr>
      <p:grpSpPr>
        <a:xfrm>
          <a:off x="0" y="0"/>
          <a:ext cx="0" cy="0"/>
          <a:chOff x="0" y="0"/>
          <a:chExt cx="0" cy="0"/>
        </a:xfrm>
      </p:grpSpPr>
      <p:grpSp>
        <p:nvGrpSpPr>
          <p:cNvPr id="165" name="Google Shape;165;p23"/>
          <p:cNvGrpSpPr/>
          <p:nvPr/>
        </p:nvGrpSpPr>
        <p:grpSpPr>
          <a:xfrm>
            <a:off x="0" y="0"/>
            <a:ext cx="9144000" cy="5143500"/>
            <a:chOff x="0" y="0"/>
            <a:chExt cx="9144000" cy="5143500"/>
          </a:xfrm>
        </p:grpSpPr>
        <p:pic>
          <p:nvPicPr>
            <p:cNvPr id="166" name="Google Shape;166;p23"/>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167" name="Google Shape;167;p23"/>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168" name="Google Shape;168;p23"/>
          <p:cNvSpPr txBox="1"/>
          <p:nvPr>
            <p:ph type="ctrTitle"/>
          </p:nvPr>
        </p:nvSpPr>
        <p:spPr>
          <a:xfrm>
            <a:off x="713325" y="539500"/>
            <a:ext cx="7717500" cy="1333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10000">
                <a:solidFill>
                  <a:srgbClr val="9961FF"/>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9" name="Google Shape;169;p23"/>
          <p:cNvSpPr txBox="1"/>
          <p:nvPr>
            <p:ph idx="1" type="subTitle"/>
          </p:nvPr>
        </p:nvSpPr>
        <p:spPr>
          <a:xfrm>
            <a:off x="713325" y="2179923"/>
            <a:ext cx="4151700" cy="125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rgbClr val="F3F3F3"/>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p:txBody>
      </p:sp>
      <p:sp>
        <p:nvSpPr>
          <p:cNvPr id="170" name="Google Shape;170;p23"/>
          <p:cNvSpPr txBox="1"/>
          <p:nvPr/>
        </p:nvSpPr>
        <p:spPr>
          <a:xfrm>
            <a:off x="713325" y="3834275"/>
            <a:ext cx="46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naheim"/>
                <a:ea typeface="Anaheim"/>
                <a:cs typeface="Anaheim"/>
                <a:sym typeface="Anaheim"/>
              </a:rPr>
              <a:t>CREDITS:</a:t>
            </a:r>
            <a:r>
              <a:rPr lang="en" sz="1200">
                <a:solidFill>
                  <a:schemeClr val="dk1"/>
                </a:solidFill>
                <a:latin typeface="Anaheim"/>
                <a:ea typeface="Anaheim"/>
                <a:cs typeface="Anaheim"/>
                <a:sym typeface="Anaheim"/>
              </a:rPr>
              <a:t> This presentation template was created by </a:t>
            </a:r>
            <a:r>
              <a:rPr b="1" lang="en" sz="1200" u="sng">
                <a:solidFill>
                  <a:schemeClr val="dk1"/>
                </a:solidFill>
                <a:latin typeface="Anaheim"/>
                <a:ea typeface="Anaheim"/>
                <a:cs typeface="Anaheim"/>
                <a:sym typeface="Anaheim"/>
                <a:hlinkClick r:id="rId3">
                  <a:extLst>
                    <a:ext uri="{A12FA001-AC4F-418D-AE19-62706E023703}">
                      <ahyp:hlinkClr val="tx"/>
                    </a:ext>
                  </a:extLst>
                </a:hlinkClick>
              </a:rPr>
              <a:t>Slidesgo</a:t>
            </a:r>
            <a:r>
              <a:rPr lang="en" sz="1200">
                <a:solidFill>
                  <a:schemeClr val="dk1"/>
                </a:solidFill>
                <a:latin typeface="Anaheim"/>
                <a:ea typeface="Anaheim"/>
                <a:cs typeface="Anaheim"/>
                <a:sym typeface="Anaheim"/>
              </a:rPr>
              <a:t>, and includes icons by </a:t>
            </a:r>
            <a:r>
              <a:rPr b="1" lang="en" sz="1200" u="sng">
                <a:solidFill>
                  <a:schemeClr val="dk1"/>
                </a:solidFill>
                <a:latin typeface="Anaheim"/>
                <a:ea typeface="Anaheim"/>
                <a:cs typeface="Anaheim"/>
                <a:sym typeface="Anaheim"/>
                <a:hlinkClick r:id="rId4">
                  <a:extLst>
                    <a:ext uri="{A12FA001-AC4F-418D-AE19-62706E023703}">
                      <ahyp:hlinkClr val="tx"/>
                    </a:ext>
                  </a:extLst>
                </a:hlinkClick>
              </a:rPr>
              <a:t>Flaticon</a:t>
            </a:r>
            <a:r>
              <a:rPr lang="en" sz="1200">
                <a:solidFill>
                  <a:schemeClr val="dk1"/>
                </a:solidFill>
                <a:latin typeface="Anaheim"/>
                <a:ea typeface="Anaheim"/>
                <a:cs typeface="Anaheim"/>
                <a:sym typeface="Anaheim"/>
              </a:rPr>
              <a:t>, and infographics &amp; images by </a:t>
            </a:r>
            <a:r>
              <a:rPr b="1" lang="en" sz="1200" u="sng">
                <a:solidFill>
                  <a:schemeClr val="dk1"/>
                </a:solidFill>
                <a:latin typeface="Anaheim"/>
                <a:ea typeface="Anaheim"/>
                <a:cs typeface="Anaheim"/>
                <a:sym typeface="Anaheim"/>
                <a:hlinkClick r:id="rId5">
                  <a:extLst>
                    <a:ext uri="{A12FA001-AC4F-418D-AE19-62706E023703}">
                      <ahyp:hlinkClr val="tx"/>
                    </a:ext>
                  </a:extLst>
                </a:hlinkClick>
              </a:rPr>
              <a:t>Freepik</a:t>
            </a:r>
            <a:r>
              <a:rPr lang="en" sz="1200" u="sng">
                <a:solidFill>
                  <a:schemeClr val="dk1"/>
                </a:solidFill>
                <a:latin typeface="Anaheim"/>
                <a:ea typeface="Anaheim"/>
                <a:cs typeface="Anaheim"/>
                <a:sym typeface="Anaheim"/>
              </a:rPr>
              <a:t> </a:t>
            </a:r>
            <a:endParaRPr b="1" sz="1200" u="sng">
              <a:solidFill>
                <a:schemeClr val="dk1"/>
              </a:solidFill>
              <a:latin typeface="Anaheim"/>
              <a:ea typeface="Anaheim"/>
              <a:cs typeface="Anaheim"/>
              <a:sym typeface="Anahei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2">
            <a:alphaModFix/>
          </a:blip>
          <a:stretch>
            <a:fillRect/>
          </a:stretch>
        </p:blipFill>
        <p:spPr>
          <a:xfrm>
            <a:off x="0" y="0"/>
            <a:ext cx="9144000" cy="514350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2">
            <a:alphaModFix/>
          </a:blip>
          <a:stretch>
            <a:fillRect/>
          </a:stretch>
        </p:blipFill>
        <p:spPr>
          <a:xfrm>
            <a:off x="0" y="0"/>
            <a:ext cx="9144000" cy="514351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177" name="Shape 177"/>
        <p:cNvGrpSpPr/>
        <p:nvPr/>
      </p:nvGrpSpPr>
      <p:grpSpPr>
        <a:xfrm>
          <a:off x="0" y="0"/>
          <a:ext cx="0" cy="0"/>
          <a:chOff x="0" y="0"/>
          <a:chExt cx="0" cy="0"/>
        </a:xfrm>
      </p:grpSpPr>
      <p:sp>
        <p:nvSpPr>
          <p:cNvPr id="178" name="Google Shape;178;p27"/>
          <p:cNvSpPr txBox="1"/>
          <p:nvPr>
            <p:ph type="ctrTitle"/>
          </p:nvPr>
        </p:nvSpPr>
        <p:spPr>
          <a:xfrm>
            <a:off x="402535" y="3893037"/>
            <a:ext cx="7598465" cy="76174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181" name="Shape 181"/>
        <p:cNvGrpSpPr/>
        <p:nvPr/>
      </p:nvGrpSpPr>
      <p:grpSpPr>
        <a:xfrm>
          <a:off x="0" y="0"/>
          <a:ext cx="0" cy="0"/>
          <a:chOff x="0" y="0"/>
          <a:chExt cx="0" cy="0"/>
        </a:xfrm>
      </p:grpSpPr>
      <p:sp>
        <p:nvSpPr>
          <p:cNvPr id="182" name="Google Shape;182;p29"/>
          <p:cNvSpPr txBox="1"/>
          <p:nvPr>
            <p:ph type="title"/>
          </p:nvPr>
        </p:nvSpPr>
        <p:spPr>
          <a:xfrm>
            <a:off x="693254" y="2161761"/>
            <a:ext cx="3846443" cy="1036931"/>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spTree>
      <p:nvGrpSpPr>
        <p:cNvPr id="185" name="Shape 185"/>
        <p:cNvGrpSpPr/>
        <p:nvPr/>
      </p:nvGrpSpPr>
      <p:grpSpPr>
        <a:xfrm>
          <a:off x="0" y="0"/>
          <a:ext cx="0" cy="0"/>
          <a:chOff x="0" y="0"/>
          <a:chExt cx="0" cy="0"/>
        </a:xfrm>
      </p:grpSpPr>
      <p:sp>
        <p:nvSpPr>
          <p:cNvPr id="186" name="Google Shape;186;p31"/>
          <p:cNvSpPr txBox="1"/>
          <p:nvPr>
            <p:ph type="title"/>
          </p:nvPr>
        </p:nvSpPr>
        <p:spPr>
          <a:xfrm>
            <a:off x="390109" y="2074664"/>
            <a:ext cx="8376202"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3">
  <p:cSld name="Divider Slide 3">
    <p:spTree>
      <p:nvGrpSpPr>
        <p:cNvPr id="189" name="Shape 189"/>
        <p:cNvGrpSpPr/>
        <p:nvPr/>
      </p:nvGrpSpPr>
      <p:grpSpPr>
        <a:xfrm>
          <a:off x="0" y="0"/>
          <a:ext cx="0" cy="0"/>
          <a:chOff x="0" y="0"/>
          <a:chExt cx="0" cy="0"/>
        </a:xfrm>
      </p:grpSpPr>
      <p:sp>
        <p:nvSpPr>
          <p:cNvPr id="190" name="Google Shape;190;p33"/>
          <p:cNvSpPr txBox="1"/>
          <p:nvPr>
            <p:ph type="title"/>
          </p:nvPr>
        </p:nvSpPr>
        <p:spPr>
          <a:xfrm>
            <a:off x="390110" y="2074664"/>
            <a:ext cx="8376202"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4">
  <p:cSld name="Divider Slide 4">
    <p:spTree>
      <p:nvGrpSpPr>
        <p:cNvPr id="193" name="Shape 193"/>
        <p:cNvGrpSpPr/>
        <p:nvPr/>
      </p:nvGrpSpPr>
      <p:grpSpPr>
        <a:xfrm>
          <a:off x="0" y="0"/>
          <a:ext cx="0" cy="0"/>
          <a:chOff x="0" y="0"/>
          <a:chExt cx="0" cy="0"/>
        </a:xfrm>
      </p:grpSpPr>
      <p:sp>
        <p:nvSpPr>
          <p:cNvPr id="194" name="Google Shape;194;p35"/>
          <p:cNvSpPr txBox="1"/>
          <p:nvPr>
            <p:ph type="ctrTitle"/>
          </p:nvPr>
        </p:nvSpPr>
        <p:spPr>
          <a:xfrm>
            <a:off x="390109" y="2074664"/>
            <a:ext cx="8376202"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grpSp>
        <p:nvGrpSpPr>
          <p:cNvPr id="23" name="Google Shape;23;p4"/>
          <p:cNvGrpSpPr/>
          <p:nvPr/>
        </p:nvGrpSpPr>
        <p:grpSpPr>
          <a:xfrm flipH="1">
            <a:off x="0" y="0"/>
            <a:ext cx="9144000" cy="5143500"/>
            <a:chOff x="0" y="0"/>
            <a:chExt cx="9144000" cy="5143500"/>
          </a:xfrm>
        </p:grpSpPr>
        <p:pic>
          <p:nvPicPr>
            <p:cNvPr id="24" name="Google Shape;24;p4"/>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25" name="Google Shape;25;p4"/>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26" name="Google Shape;26;p4"/>
          <p:cNvSpPr txBox="1"/>
          <p:nvPr>
            <p:ph idx="1" type="body"/>
          </p:nvPr>
        </p:nvSpPr>
        <p:spPr>
          <a:xfrm>
            <a:off x="720000" y="1392675"/>
            <a:ext cx="7704000" cy="323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15000"/>
              </a:lnSpc>
              <a:spcBef>
                <a:spcPts val="0"/>
              </a:spcBef>
              <a:spcAft>
                <a:spcPts val="0"/>
              </a:spcAft>
              <a:buSzPts val="1400"/>
              <a:buFont typeface="Nunito Light"/>
              <a:buChar char="■"/>
              <a:defRPr/>
            </a:lvl3pPr>
            <a:lvl4pPr indent="-317500" lvl="3" marL="1828800" rtl="0">
              <a:lnSpc>
                <a:spcPct val="115000"/>
              </a:lnSpc>
              <a:spcBef>
                <a:spcPts val="1600"/>
              </a:spcBef>
              <a:spcAft>
                <a:spcPts val="0"/>
              </a:spcAft>
              <a:buSzPts val="1400"/>
              <a:buFont typeface="Nunito Light"/>
              <a:buChar char="●"/>
              <a:defRPr/>
            </a:lvl4pPr>
            <a:lvl5pPr indent="-317500" lvl="4" marL="2286000" rtl="0">
              <a:lnSpc>
                <a:spcPct val="115000"/>
              </a:lnSpc>
              <a:spcBef>
                <a:spcPts val="1600"/>
              </a:spcBef>
              <a:spcAft>
                <a:spcPts val="0"/>
              </a:spcAft>
              <a:buSzPts val="1400"/>
              <a:buFont typeface="Nunito Light"/>
              <a:buChar char="○"/>
              <a:defRPr/>
            </a:lvl5pPr>
            <a:lvl6pPr indent="-317500" lvl="5" marL="2743200" rtl="0">
              <a:lnSpc>
                <a:spcPct val="115000"/>
              </a:lnSpc>
              <a:spcBef>
                <a:spcPts val="1600"/>
              </a:spcBef>
              <a:spcAft>
                <a:spcPts val="0"/>
              </a:spcAft>
              <a:buSzPts val="1400"/>
              <a:buFont typeface="Nunito Light"/>
              <a:buChar char="■"/>
              <a:defRPr/>
            </a:lvl6pPr>
            <a:lvl7pPr indent="-317500" lvl="6" marL="3200400" rtl="0">
              <a:lnSpc>
                <a:spcPct val="115000"/>
              </a:lnSpc>
              <a:spcBef>
                <a:spcPts val="1600"/>
              </a:spcBef>
              <a:spcAft>
                <a:spcPts val="0"/>
              </a:spcAft>
              <a:buSzPts val="1400"/>
              <a:buFont typeface="Nunito Light"/>
              <a:buChar char="●"/>
              <a:defRPr/>
            </a:lvl7pPr>
            <a:lvl8pPr indent="-317500" lvl="7" marL="3657600" rtl="0">
              <a:lnSpc>
                <a:spcPct val="115000"/>
              </a:lnSpc>
              <a:spcBef>
                <a:spcPts val="1600"/>
              </a:spcBef>
              <a:spcAft>
                <a:spcPts val="0"/>
              </a:spcAft>
              <a:buSzPts val="1400"/>
              <a:buFont typeface="Nunito Light"/>
              <a:buChar char="○"/>
              <a:defRPr/>
            </a:lvl8pPr>
            <a:lvl9pPr indent="-317500" lvl="8" marL="4114800" rtl="0">
              <a:lnSpc>
                <a:spcPct val="115000"/>
              </a:lnSpc>
              <a:spcBef>
                <a:spcPts val="1600"/>
              </a:spcBef>
              <a:spcAft>
                <a:spcPts val="1600"/>
              </a:spcAft>
              <a:buSzPts val="1400"/>
              <a:buFont typeface="Nunito Light"/>
              <a:buChar char="■"/>
              <a:defRPr/>
            </a:lvl9pPr>
          </a:lstStyle>
          <a:p/>
        </p:txBody>
      </p:sp>
      <p:sp>
        <p:nvSpPr>
          <p:cNvPr id="27" name="Google Shape;27;p4"/>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2 Column Bullet">
  <p:cSld name="Content Slide - Image, 2 Column Bullet">
    <p:spTree>
      <p:nvGrpSpPr>
        <p:cNvPr id="201" name="Shape 201"/>
        <p:cNvGrpSpPr/>
        <p:nvPr/>
      </p:nvGrpSpPr>
      <p:grpSpPr>
        <a:xfrm>
          <a:off x="0" y="0"/>
          <a:ext cx="0" cy="0"/>
          <a:chOff x="0" y="0"/>
          <a:chExt cx="0" cy="0"/>
        </a:xfrm>
      </p:grpSpPr>
      <p:sp>
        <p:nvSpPr>
          <p:cNvPr id="202" name="Google Shape;202;p37"/>
          <p:cNvSpPr/>
          <p:nvPr>
            <p:ph idx="2" type="pic"/>
          </p:nvPr>
        </p:nvSpPr>
        <p:spPr>
          <a:xfrm>
            <a:off x="-1" y="0"/>
            <a:ext cx="3750197" cy="4320000"/>
          </a:xfrm>
          <a:prstGeom prst="rect">
            <a:avLst/>
          </a:prstGeom>
          <a:noFill/>
          <a:ln>
            <a:noFill/>
          </a:ln>
        </p:spPr>
      </p:sp>
      <p:sp>
        <p:nvSpPr>
          <p:cNvPr id="203" name="Google Shape;203;p37"/>
          <p:cNvSpPr txBox="1"/>
          <p:nvPr>
            <p:ph type="title"/>
          </p:nvPr>
        </p:nvSpPr>
        <p:spPr>
          <a:xfrm>
            <a:off x="4192929" y="273844"/>
            <a:ext cx="4322421"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4" name="Google Shape;204;p37"/>
          <p:cNvSpPr txBox="1"/>
          <p:nvPr>
            <p:ph idx="1" type="body"/>
          </p:nvPr>
        </p:nvSpPr>
        <p:spPr>
          <a:xfrm>
            <a:off x="4192929"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5" name="Google Shape;205;p37"/>
          <p:cNvSpPr txBox="1"/>
          <p:nvPr>
            <p:ph idx="3" type="body"/>
          </p:nvPr>
        </p:nvSpPr>
        <p:spPr>
          <a:xfrm>
            <a:off x="6422850"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06" name="Google Shape;206;p37"/>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37"/>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1 Column">
  <p:cSld name="Content Slide - 1 Column">
    <p:spTree>
      <p:nvGrpSpPr>
        <p:cNvPr id="208" name="Shape 208"/>
        <p:cNvGrpSpPr/>
        <p:nvPr/>
      </p:nvGrpSpPr>
      <p:grpSpPr>
        <a:xfrm>
          <a:off x="0" y="0"/>
          <a:ext cx="0" cy="0"/>
          <a:chOff x="0" y="0"/>
          <a:chExt cx="0" cy="0"/>
        </a:xfrm>
      </p:grpSpPr>
      <p:sp>
        <p:nvSpPr>
          <p:cNvPr id="209" name="Google Shape;209;p38"/>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0" name="Google Shape;210;p38"/>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1" name="Google Shape;211;p38"/>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38"/>
          <p:cNvSpPr txBox="1"/>
          <p:nvPr>
            <p:ph idx="1" type="body"/>
          </p:nvPr>
        </p:nvSpPr>
        <p:spPr>
          <a:xfrm>
            <a:off x="603803" y="1480049"/>
            <a:ext cx="7911548" cy="2932406"/>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3 Column">
  <p:cSld name="Content Slide - Image, 3 Column">
    <p:spTree>
      <p:nvGrpSpPr>
        <p:cNvPr id="213" name="Shape 213"/>
        <p:cNvGrpSpPr/>
        <p:nvPr/>
      </p:nvGrpSpPr>
      <p:grpSpPr>
        <a:xfrm>
          <a:off x="0" y="0"/>
          <a:ext cx="0" cy="0"/>
          <a:chOff x="0" y="0"/>
          <a:chExt cx="0" cy="0"/>
        </a:xfrm>
      </p:grpSpPr>
      <p:sp>
        <p:nvSpPr>
          <p:cNvPr id="214" name="Google Shape;214;p39"/>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5" name="Google Shape;215;p39"/>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39"/>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7" name="Google Shape;217;p39"/>
          <p:cNvSpPr txBox="1"/>
          <p:nvPr>
            <p:ph idx="1" type="body"/>
          </p:nvPr>
        </p:nvSpPr>
        <p:spPr>
          <a:xfrm>
            <a:off x="598884"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8" name="Google Shape;218;p39"/>
          <p:cNvSpPr/>
          <p:nvPr>
            <p:ph idx="2" type="pic"/>
          </p:nvPr>
        </p:nvSpPr>
        <p:spPr>
          <a:xfrm>
            <a:off x="598885" y="2013605"/>
            <a:ext cx="2543400" cy="1512000"/>
          </a:xfrm>
          <a:prstGeom prst="rect">
            <a:avLst/>
          </a:prstGeom>
          <a:noFill/>
          <a:ln>
            <a:noFill/>
          </a:ln>
        </p:spPr>
      </p:sp>
      <p:sp>
        <p:nvSpPr>
          <p:cNvPr id="219" name="Google Shape;219;p39"/>
          <p:cNvSpPr txBox="1"/>
          <p:nvPr>
            <p:ph idx="3" type="body"/>
          </p:nvPr>
        </p:nvSpPr>
        <p:spPr>
          <a:xfrm>
            <a:off x="598885"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0" name="Google Shape;220;p39"/>
          <p:cNvSpPr txBox="1"/>
          <p:nvPr>
            <p:ph idx="4" type="body"/>
          </p:nvPr>
        </p:nvSpPr>
        <p:spPr>
          <a:xfrm>
            <a:off x="5971949"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1" name="Google Shape;221;p39"/>
          <p:cNvSpPr/>
          <p:nvPr>
            <p:ph idx="5" type="pic"/>
          </p:nvPr>
        </p:nvSpPr>
        <p:spPr>
          <a:xfrm>
            <a:off x="5971950" y="2013605"/>
            <a:ext cx="2543400" cy="1512000"/>
          </a:xfrm>
          <a:prstGeom prst="rect">
            <a:avLst/>
          </a:prstGeom>
          <a:noFill/>
          <a:ln>
            <a:noFill/>
          </a:ln>
        </p:spPr>
      </p:sp>
      <p:sp>
        <p:nvSpPr>
          <p:cNvPr id="222" name="Google Shape;222;p39"/>
          <p:cNvSpPr txBox="1"/>
          <p:nvPr>
            <p:ph idx="6" type="body"/>
          </p:nvPr>
        </p:nvSpPr>
        <p:spPr>
          <a:xfrm>
            <a:off x="5971950"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3" name="Google Shape;223;p39"/>
          <p:cNvSpPr txBox="1"/>
          <p:nvPr>
            <p:ph idx="7" type="body"/>
          </p:nvPr>
        </p:nvSpPr>
        <p:spPr>
          <a:xfrm>
            <a:off x="3285415"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4" name="Google Shape;224;p39"/>
          <p:cNvSpPr/>
          <p:nvPr>
            <p:ph idx="8" type="pic"/>
          </p:nvPr>
        </p:nvSpPr>
        <p:spPr>
          <a:xfrm>
            <a:off x="3285416" y="2013605"/>
            <a:ext cx="2543400" cy="1512000"/>
          </a:xfrm>
          <a:prstGeom prst="rect">
            <a:avLst/>
          </a:prstGeom>
          <a:noFill/>
          <a:ln>
            <a:noFill/>
          </a:ln>
        </p:spPr>
      </p:sp>
      <p:sp>
        <p:nvSpPr>
          <p:cNvPr id="225" name="Google Shape;225;p39"/>
          <p:cNvSpPr txBox="1"/>
          <p:nvPr>
            <p:ph idx="9" type="body"/>
          </p:nvPr>
        </p:nvSpPr>
        <p:spPr>
          <a:xfrm>
            <a:off x="3285416"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3 Column">
  <p:cSld name="Content Slide - 3 Column">
    <p:spTree>
      <p:nvGrpSpPr>
        <p:cNvPr id="226" name="Shape 226"/>
        <p:cNvGrpSpPr/>
        <p:nvPr/>
      </p:nvGrpSpPr>
      <p:grpSpPr>
        <a:xfrm>
          <a:off x="0" y="0"/>
          <a:ext cx="0" cy="0"/>
          <a:chOff x="0" y="0"/>
          <a:chExt cx="0" cy="0"/>
        </a:xfrm>
      </p:grpSpPr>
      <p:sp>
        <p:nvSpPr>
          <p:cNvPr id="227" name="Google Shape;227;p40"/>
          <p:cNvSpPr txBox="1"/>
          <p:nvPr>
            <p:ph type="title"/>
          </p:nvPr>
        </p:nvSpPr>
        <p:spPr>
          <a:xfrm>
            <a:off x="598833" y="273844"/>
            <a:ext cx="7916517"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8" name="Google Shape;228;p40"/>
          <p:cNvSpPr txBox="1"/>
          <p:nvPr>
            <p:ph idx="1" type="body"/>
          </p:nvPr>
        </p:nvSpPr>
        <p:spPr>
          <a:xfrm>
            <a:off x="598884" y="1923222"/>
            <a:ext cx="2430000" cy="2310641"/>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9" name="Google Shape;229;p40"/>
          <p:cNvSpPr txBox="1"/>
          <p:nvPr>
            <p:ph idx="2" type="body"/>
          </p:nvPr>
        </p:nvSpPr>
        <p:spPr>
          <a:xfrm>
            <a:off x="6085350" y="1920478"/>
            <a:ext cx="2430000" cy="2313384"/>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30" name="Google Shape;230;p40"/>
          <p:cNvSpPr txBox="1"/>
          <p:nvPr>
            <p:ph idx="3" type="body"/>
          </p:nvPr>
        </p:nvSpPr>
        <p:spPr>
          <a:xfrm>
            <a:off x="3342117" y="1922860"/>
            <a:ext cx="2430000" cy="231100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31" name="Google Shape;231;p40"/>
          <p:cNvSpPr txBox="1"/>
          <p:nvPr>
            <p:ph idx="4" type="body"/>
          </p:nvPr>
        </p:nvSpPr>
        <p:spPr>
          <a:xfrm>
            <a:off x="598885" y="1480050"/>
            <a:ext cx="7916465"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32" name="Google Shape;232;p40"/>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3" name="Google Shape;233;p40"/>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pic>
        <p:nvPicPr>
          <p:cNvPr id="29" name="Google Shape;29;p5"/>
          <p:cNvPicPr preferRelativeResize="0"/>
          <p:nvPr/>
        </p:nvPicPr>
        <p:blipFill>
          <a:blip r:embed="rId2">
            <a:alphaModFix/>
          </a:blip>
          <a:stretch>
            <a:fillRect/>
          </a:stretch>
        </p:blipFill>
        <p:spPr>
          <a:xfrm>
            <a:off x="0" y="0"/>
            <a:ext cx="9144000" cy="5143508"/>
          </a:xfrm>
          <a:prstGeom prst="rect">
            <a:avLst/>
          </a:prstGeom>
          <a:noFill/>
          <a:ln>
            <a:noFill/>
          </a:ln>
        </p:spPr>
      </p:pic>
      <p:sp>
        <p:nvSpPr>
          <p:cNvPr id="30" name="Google Shape;30;p5"/>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 name="Google Shape;31;p5"/>
          <p:cNvSpPr txBox="1"/>
          <p:nvPr>
            <p:ph idx="1" type="subTitle"/>
          </p:nvPr>
        </p:nvSpPr>
        <p:spPr>
          <a:xfrm>
            <a:off x="4732675" y="1872353"/>
            <a:ext cx="3698100" cy="27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32" name="Google Shape;32;p5"/>
          <p:cNvSpPr txBox="1"/>
          <p:nvPr>
            <p:ph idx="2" type="subTitle"/>
          </p:nvPr>
        </p:nvSpPr>
        <p:spPr>
          <a:xfrm>
            <a:off x="713225"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33" name="Google Shape;33;p5"/>
          <p:cNvSpPr txBox="1"/>
          <p:nvPr>
            <p:ph idx="3" type="subTitle"/>
          </p:nvPr>
        </p:nvSpPr>
        <p:spPr>
          <a:xfrm>
            <a:off x="713225" y="1521025"/>
            <a:ext cx="36981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
        <p:nvSpPr>
          <p:cNvPr id="34" name="Google Shape;34;p5"/>
          <p:cNvSpPr txBox="1"/>
          <p:nvPr>
            <p:ph idx="4" type="subTitle"/>
          </p:nvPr>
        </p:nvSpPr>
        <p:spPr>
          <a:xfrm>
            <a:off x="4732675" y="1521025"/>
            <a:ext cx="3698100" cy="40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ai Jamjuree"/>
              <a:buNone/>
              <a:defRPr b="1" sz="1800">
                <a:latin typeface="Bai Jamjuree"/>
                <a:ea typeface="Bai Jamjuree"/>
                <a:cs typeface="Bai Jamjuree"/>
                <a:sym typeface="Bai Jamjuree"/>
              </a:defRPr>
            </a:lvl1pPr>
            <a:lvl2pPr lvl="1"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2pPr>
            <a:lvl3pPr lvl="2"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3pPr>
            <a:lvl4pPr lvl="3"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4pPr>
            <a:lvl5pPr lvl="4"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5pPr>
            <a:lvl6pPr lvl="5"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6pPr>
            <a:lvl7pPr lvl="6"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7pPr>
            <a:lvl8pPr lvl="7"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8pPr>
            <a:lvl9pPr lvl="8" rtl="0" algn="ctr">
              <a:lnSpc>
                <a:spcPct val="100000"/>
              </a:lnSpc>
              <a:spcBef>
                <a:spcPts val="0"/>
              </a:spcBef>
              <a:spcAft>
                <a:spcPts val="0"/>
              </a:spcAft>
              <a:buSzPts val="2400"/>
              <a:buFont typeface="Bai Jamjuree"/>
              <a:buNone/>
              <a:defRPr b="1" sz="2400">
                <a:latin typeface="Bai Jamjuree"/>
                <a:ea typeface="Bai Jamjuree"/>
                <a:cs typeface="Bai Jamjuree"/>
                <a:sym typeface="Bai Jamjure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grpSp>
        <p:nvGrpSpPr>
          <p:cNvPr id="36" name="Google Shape;36;p6"/>
          <p:cNvGrpSpPr/>
          <p:nvPr/>
        </p:nvGrpSpPr>
        <p:grpSpPr>
          <a:xfrm>
            <a:off x="0" y="0"/>
            <a:ext cx="9144000" cy="5143500"/>
            <a:chOff x="0" y="0"/>
            <a:chExt cx="9144000" cy="5143500"/>
          </a:xfrm>
        </p:grpSpPr>
        <p:pic>
          <p:nvPicPr>
            <p:cNvPr id="37" name="Google Shape;37;p6"/>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38" name="Google Shape;38;p6"/>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39" name="Google Shape;39;p6"/>
          <p:cNvSpPr txBox="1"/>
          <p:nvPr>
            <p:ph type="ctrTitle"/>
          </p:nvPr>
        </p:nvSpPr>
        <p:spPr>
          <a:xfrm>
            <a:off x="713325" y="539500"/>
            <a:ext cx="77175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grpSp>
        <p:nvGrpSpPr>
          <p:cNvPr id="41" name="Google Shape;41;p7"/>
          <p:cNvGrpSpPr/>
          <p:nvPr/>
        </p:nvGrpSpPr>
        <p:grpSpPr>
          <a:xfrm>
            <a:off x="0" y="0"/>
            <a:ext cx="9144000" cy="5143500"/>
            <a:chOff x="0" y="0"/>
            <a:chExt cx="9144000" cy="5143500"/>
          </a:xfrm>
        </p:grpSpPr>
        <p:pic>
          <p:nvPicPr>
            <p:cNvPr id="42" name="Google Shape;42;p7"/>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43" name="Google Shape;43;p7"/>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44" name="Google Shape;44;p7"/>
          <p:cNvSpPr txBox="1"/>
          <p:nvPr>
            <p:ph type="ctrTitle"/>
          </p:nvPr>
        </p:nvSpPr>
        <p:spPr>
          <a:xfrm>
            <a:off x="713325" y="1550125"/>
            <a:ext cx="3858600" cy="1198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7"/>
          <p:cNvSpPr txBox="1"/>
          <p:nvPr>
            <p:ph idx="1" type="subTitle"/>
          </p:nvPr>
        </p:nvSpPr>
        <p:spPr>
          <a:xfrm>
            <a:off x="713325" y="2777675"/>
            <a:ext cx="38586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pic>
        <p:nvPicPr>
          <p:cNvPr id="47" name="Google Shape;47;p8"/>
          <p:cNvPicPr preferRelativeResize="0"/>
          <p:nvPr/>
        </p:nvPicPr>
        <p:blipFill>
          <a:blip r:embed="rId2">
            <a:alphaModFix/>
          </a:blip>
          <a:stretch>
            <a:fillRect/>
          </a:stretch>
        </p:blipFill>
        <p:spPr>
          <a:xfrm>
            <a:off x="0" y="0"/>
            <a:ext cx="9144000" cy="5143508"/>
          </a:xfrm>
          <a:prstGeom prst="rect">
            <a:avLst/>
          </a:prstGeom>
          <a:noFill/>
          <a:ln>
            <a:noFill/>
          </a:ln>
        </p:spPr>
      </p:pic>
      <p:pic>
        <p:nvPicPr>
          <p:cNvPr id="48" name="Google Shape;48;p8"/>
          <p:cNvPicPr preferRelativeResize="0"/>
          <p:nvPr/>
        </p:nvPicPr>
        <p:blipFill rotWithShape="1">
          <a:blip r:embed="rId3">
            <a:alphaModFix amt="46000"/>
          </a:blip>
          <a:srcRect b="0" l="50000" r="0" t="0"/>
          <a:stretch/>
        </p:blipFill>
        <p:spPr>
          <a:xfrm rot="10800000">
            <a:off x="4572000" y="0"/>
            <a:ext cx="4572000" cy="5143500"/>
          </a:xfrm>
          <a:prstGeom prst="rect">
            <a:avLst/>
          </a:prstGeom>
          <a:noFill/>
          <a:ln>
            <a:noFill/>
          </a:ln>
        </p:spPr>
      </p:pic>
      <p:sp>
        <p:nvSpPr>
          <p:cNvPr id="49" name="Google Shape;49;p8"/>
          <p:cNvSpPr txBox="1"/>
          <p:nvPr>
            <p:ph type="ctrTitle"/>
          </p:nvPr>
        </p:nvSpPr>
        <p:spPr>
          <a:xfrm>
            <a:off x="713325" y="539500"/>
            <a:ext cx="7717500" cy="203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200"/>
              <a:buNone/>
              <a:defRPr b="1" sz="8500">
                <a:solidFill>
                  <a:schemeClr val="lt1"/>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grpSp>
        <p:nvGrpSpPr>
          <p:cNvPr id="51" name="Google Shape;51;p9"/>
          <p:cNvGrpSpPr/>
          <p:nvPr/>
        </p:nvGrpSpPr>
        <p:grpSpPr>
          <a:xfrm>
            <a:off x="0" y="0"/>
            <a:ext cx="9144000" cy="5143500"/>
            <a:chOff x="0" y="0"/>
            <a:chExt cx="9144000" cy="5143500"/>
          </a:xfrm>
        </p:grpSpPr>
        <p:pic>
          <p:nvPicPr>
            <p:cNvPr id="52" name="Google Shape;52;p9"/>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53" name="Google Shape;53;p9"/>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54" name="Google Shape;54;p9"/>
          <p:cNvSpPr txBox="1"/>
          <p:nvPr>
            <p:ph type="ctrTitle"/>
          </p:nvPr>
        </p:nvSpPr>
        <p:spPr>
          <a:xfrm>
            <a:off x="713325" y="539500"/>
            <a:ext cx="7717500" cy="943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7800">
                <a:solidFill>
                  <a:schemeClr val="lt1"/>
                </a:solidFill>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9"/>
          <p:cNvSpPr txBox="1"/>
          <p:nvPr>
            <p:ph idx="1" type="subTitle"/>
          </p:nvPr>
        </p:nvSpPr>
        <p:spPr>
          <a:xfrm>
            <a:off x="720000" y="2571750"/>
            <a:ext cx="3852000" cy="2036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grpSp>
        <p:nvGrpSpPr>
          <p:cNvPr id="57" name="Google Shape;57;p10"/>
          <p:cNvGrpSpPr/>
          <p:nvPr/>
        </p:nvGrpSpPr>
        <p:grpSpPr>
          <a:xfrm>
            <a:off x="0" y="0"/>
            <a:ext cx="9144000" cy="5143500"/>
            <a:chOff x="0" y="0"/>
            <a:chExt cx="9144000" cy="5143500"/>
          </a:xfrm>
        </p:grpSpPr>
        <p:pic>
          <p:nvPicPr>
            <p:cNvPr id="58" name="Google Shape;58;p10"/>
            <p:cNvPicPr preferRelativeResize="0"/>
            <p:nvPr/>
          </p:nvPicPr>
          <p:blipFill rotWithShape="1">
            <a:blip r:embed="rId2">
              <a:alphaModFix amt="46000"/>
            </a:blip>
            <a:srcRect b="0" l="50000" r="0" t="0"/>
            <a:stretch/>
          </p:blipFill>
          <p:spPr>
            <a:xfrm rot="10800000">
              <a:off x="0" y="0"/>
              <a:ext cx="4572000" cy="5143500"/>
            </a:xfrm>
            <a:prstGeom prst="rect">
              <a:avLst/>
            </a:prstGeom>
            <a:noFill/>
            <a:ln>
              <a:noFill/>
            </a:ln>
          </p:spPr>
        </p:pic>
        <p:pic>
          <p:nvPicPr>
            <p:cNvPr id="59" name="Google Shape;59;p10"/>
            <p:cNvPicPr preferRelativeResize="0"/>
            <p:nvPr/>
          </p:nvPicPr>
          <p:blipFill rotWithShape="1">
            <a:blip r:embed="rId2">
              <a:alphaModFix amt="46000"/>
            </a:blip>
            <a:srcRect b="0" l="50000" r="0" t="0"/>
            <a:stretch/>
          </p:blipFill>
          <p:spPr>
            <a:xfrm rot="10800000">
              <a:off x="4572000" y="0"/>
              <a:ext cx="4572000" cy="5143500"/>
            </a:xfrm>
            <a:prstGeom prst="rect">
              <a:avLst/>
            </a:prstGeom>
            <a:noFill/>
            <a:ln>
              <a:noFill/>
            </a:ln>
          </p:spPr>
        </p:pic>
      </p:grpSp>
      <p:sp>
        <p:nvSpPr>
          <p:cNvPr id="60" name="Google Shape;60;p10"/>
          <p:cNvSpPr txBox="1"/>
          <p:nvPr>
            <p:ph type="ctrTitle"/>
          </p:nvPr>
        </p:nvSpPr>
        <p:spPr>
          <a:xfrm>
            <a:off x="713325" y="3191725"/>
            <a:ext cx="5868300" cy="1416900"/>
          </a:xfrm>
          <a:prstGeom prst="rect">
            <a:avLst/>
          </a:prstGeom>
          <a:solidFill>
            <a:srgbClr val="0F0F0F">
              <a:alpha val="58330"/>
            </a:srgbClr>
          </a:solidFill>
        </p:spPr>
        <p:txBody>
          <a:bodyPr anchorCtr="0" anchor="b" bIns="91425" lIns="91425" spcFirstLastPara="1" rIns="91425" wrap="square" tIns="91425">
            <a:noAutofit/>
          </a:bodyPr>
          <a:lstStyle>
            <a:lvl1pPr lvl="0" rtl="0">
              <a:spcBef>
                <a:spcPts val="0"/>
              </a:spcBef>
              <a:spcAft>
                <a:spcPts val="0"/>
              </a:spcAft>
              <a:buSzPts val="5200"/>
              <a:buNone/>
              <a:defRPr b="1" sz="4000">
                <a:latin typeface="Bai Jamjuree"/>
                <a:ea typeface="Bai Jamjuree"/>
                <a:cs typeface="Bai Jamjuree"/>
                <a:sym typeface="Bai Jamjure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6.xml"/><Relationship Id="rId3"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Relationship Id="rId3"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9.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3.png"/><Relationship Id="rId3" Type="http://schemas.openxmlformats.org/officeDocument/2006/relationships/slideLayout" Target="../slideLayouts/slideLayout30.xml"/><Relationship Id="rId4" Type="http://schemas.openxmlformats.org/officeDocument/2006/relationships/slideLayout" Target="../slideLayouts/slideLayout31.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b="1" sz="3500">
                <a:solidFill>
                  <a:schemeClr val="dk1"/>
                </a:solidFill>
                <a:latin typeface="Bai Jamjuree"/>
                <a:ea typeface="Bai Jamjuree"/>
                <a:cs typeface="Bai Jamjuree"/>
                <a:sym typeface="Bai Jamjuree"/>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rtl="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pic>
        <p:nvPicPr>
          <p:cNvPr id="184" name="Google Shape;184;p30"/>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32"/>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pic>
        <p:nvPicPr>
          <p:cNvPr id="192" name="Google Shape;192;p34"/>
          <p:cNvPicPr preferRelativeResize="0"/>
          <p:nvPr/>
        </p:nvPicPr>
        <p:blipFill rotWithShape="1">
          <a:blip r:embed="rId1">
            <a:alphaModFix/>
          </a:blip>
          <a:srcRect b="0" l="0" r="0" t="0"/>
          <a:stretch/>
        </p:blipFill>
        <p:spPr>
          <a:xfrm>
            <a:off x="9525" y="0"/>
            <a:ext cx="913447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6"/>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300"/>
              <a:buFont typeface="Arial"/>
              <a:buNone/>
              <a:defRPr b="1" i="0" sz="23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7" name="Google Shape;197;p36"/>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chemeClr val="accent3"/>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98" name="Google Shape;198;p36"/>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FA3"/>
                </a:solidFill>
                <a:latin typeface="Arial"/>
                <a:ea typeface="Arial"/>
                <a:cs typeface="Arial"/>
                <a:sym typeface="Arial"/>
              </a:defRPr>
            </a:lvl1pPr>
            <a:lvl2pPr indent="0" lvl="1" marL="0" marR="0" rtl="0" algn="r">
              <a:spcBef>
                <a:spcPts val="0"/>
              </a:spcBef>
              <a:buNone/>
              <a:defRPr b="0" i="0" sz="900" u="none" cap="none" strike="noStrike">
                <a:solidFill>
                  <a:srgbClr val="888FA3"/>
                </a:solidFill>
                <a:latin typeface="Arial"/>
                <a:ea typeface="Arial"/>
                <a:cs typeface="Arial"/>
                <a:sym typeface="Arial"/>
              </a:defRPr>
            </a:lvl2pPr>
            <a:lvl3pPr indent="0" lvl="2" marL="0" marR="0" rtl="0" algn="r">
              <a:spcBef>
                <a:spcPts val="0"/>
              </a:spcBef>
              <a:buNone/>
              <a:defRPr b="0" i="0" sz="900" u="none" cap="none" strike="noStrike">
                <a:solidFill>
                  <a:srgbClr val="888FA3"/>
                </a:solidFill>
                <a:latin typeface="Arial"/>
                <a:ea typeface="Arial"/>
                <a:cs typeface="Arial"/>
                <a:sym typeface="Arial"/>
              </a:defRPr>
            </a:lvl3pPr>
            <a:lvl4pPr indent="0" lvl="3" marL="0" marR="0" rtl="0" algn="r">
              <a:spcBef>
                <a:spcPts val="0"/>
              </a:spcBef>
              <a:buNone/>
              <a:defRPr b="0" i="0" sz="900" u="none" cap="none" strike="noStrike">
                <a:solidFill>
                  <a:srgbClr val="888FA3"/>
                </a:solidFill>
                <a:latin typeface="Arial"/>
                <a:ea typeface="Arial"/>
                <a:cs typeface="Arial"/>
                <a:sym typeface="Arial"/>
              </a:defRPr>
            </a:lvl4pPr>
            <a:lvl5pPr indent="0" lvl="4" marL="0" marR="0" rtl="0" algn="r">
              <a:spcBef>
                <a:spcPts val="0"/>
              </a:spcBef>
              <a:buNone/>
              <a:defRPr b="0" i="0" sz="900" u="none" cap="none" strike="noStrike">
                <a:solidFill>
                  <a:srgbClr val="888FA3"/>
                </a:solidFill>
                <a:latin typeface="Arial"/>
                <a:ea typeface="Arial"/>
                <a:cs typeface="Arial"/>
                <a:sym typeface="Arial"/>
              </a:defRPr>
            </a:lvl5pPr>
            <a:lvl6pPr indent="0" lvl="5" marL="0" marR="0" rtl="0" algn="r">
              <a:spcBef>
                <a:spcPts val="0"/>
              </a:spcBef>
              <a:buNone/>
              <a:defRPr b="0" i="0" sz="900" u="none" cap="none" strike="noStrike">
                <a:solidFill>
                  <a:srgbClr val="888FA3"/>
                </a:solidFill>
                <a:latin typeface="Arial"/>
                <a:ea typeface="Arial"/>
                <a:cs typeface="Arial"/>
                <a:sym typeface="Arial"/>
              </a:defRPr>
            </a:lvl6pPr>
            <a:lvl7pPr indent="0" lvl="6" marL="0" marR="0" rtl="0" algn="r">
              <a:spcBef>
                <a:spcPts val="0"/>
              </a:spcBef>
              <a:buNone/>
              <a:defRPr b="0" i="0" sz="900" u="none" cap="none" strike="noStrike">
                <a:solidFill>
                  <a:srgbClr val="888FA3"/>
                </a:solidFill>
                <a:latin typeface="Arial"/>
                <a:ea typeface="Arial"/>
                <a:cs typeface="Arial"/>
                <a:sym typeface="Arial"/>
              </a:defRPr>
            </a:lvl7pPr>
            <a:lvl8pPr indent="0" lvl="7" marL="0" marR="0" rtl="0" algn="r">
              <a:spcBef>
                <a:spcPts val="0"/>
              </a:spcBef>
              <a:buNone/>
              <a:defRPr b="0" i="0" sz="900" u="none" cap="none" strike="noStrike">
                <a:solidFill>
                  <a:srgbClr val="888FA3"/>
                </a:solidFill>
                <a:latin typeface="Arial"/>
                <a:ea typeface="Arial"/>
                <a:cs typeface="Arial"/>
                <a:sym typeface="Arial"/>
              </a:defRPr>
            </a:lvl8pPr>
            <a:lvl9pPr indent="0" lvl="8" marL="0" marR="0" rt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9" name="Google Shape;199;p36"/>
          <p:cNvPicPr preferRelativeResize="0"/>
          <p:nvPr/>
        </p:nvPicPr>
        <p:blipFill rotWithShape="1">
          <a:blip r:embed="rId1">
            <a:alphaModFix/>
          </a:blip>
          <a:srcRect b="0" l="0" r="0" t="0"/>
          <a:stretch/>
        </p:blipFill>
        <p:spPr>
          <a:xfrm>
            <a:off x="8866865" y="0"/>
            <a:ext cx="277135" cy="277135"/>
          </a:xfrm>
          <a:prstGeom prst="rect">
            <a:avLst/>
          </a:prstGeom>
          <a:noFill/>
          <a:ln>
            <a:noFill/>
          </a:ln>
        </p:spPr>
      </p:pic>
      <p:pic>
        <p:nvPicPr>
          <p:cNvPr id="200" name="Google Shape;200;p36"/>
          <p:cNvPicPr preferRelativeResize="0"/>
          <p:nvPr/>
        </p:nvPicPr>
        <p:blipFill rotWithShape="1">
          <a:blip r:embed="rId2">
            <a:alphaModFix/>
          </a:blip>
          <a:srcRect b="0" l="0" r="0" t="0"/>
          <a:stretch/>
        </p:blipFill>
        <p:spPr>
          <a:xfrm>
            <a:off x="241300" y="4646277"/>
            <a:ext cx="209550" cy="266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7" r:id="rId3"/>
    <p:sldLayoutId id="2147483678" r:id="rId4"/>
    <p:sldLayoutId id="2147483679" r:id="rId5"/>
    <p:sldLayoutId id="2147483680"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ctrTitle"/>
          </p:nvPr>
        </p:nvSpPr>
        <p:spPr>
          <a:xfrm>
            <a:off x="323525" y="3493375"/>
            <a:ext cx="7982400" cy="1588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a:t>Road Surface Status Using Machine Learning</a:t>
            </a:r>
            <a:endParaRPr/>
          </a:p>
          <a:p>
            <a:pPr indent="0" lvl="0" marL="0" rtl="0" algn="l">
              <a:lnSpc>
                <a:spcPct val="90000"/>
              </a:lnSpc>
              <a:spcBef>
                <a:spcPts val="0"/>
              </a:spcBef>
              <a:spcAft>
                <a:spcPts val="0"/>
              </a:spcAft>
              <a:buClr>
                <a:schemeClr val="lt1"/>
              </a:buClr>
              <a:buSzPts val="2300"/>
              <a:buFont typeface="Arial"/>
              <a:buNone/>
            </a:pPr>
            <a:r>
              <a:t/>
            </a:r>
            <a:endParaRPr sz="1100"/>
          </a:p>
          <a:p>
            <a:pPr indent="0" lvl="0" marL="0" rtl="0" algn="l">
              <a:lnSpc>
                <a:spcPct val="90000"/>
              </a:lnSpc>
              <a:spcBef>
                <a:spcPts val="0"/>
              </a:spcBef>
              <a:spcAft>
                <a:spcPts val="0"/>
              </a:spcAft>
              <a:buClr>
                <a:schemeClr val="lt1"/>
              </a:buClr>
              <a:buSzPts val="2300"/>
              <a:buFont typeface="Arial"/>
              <a:buNone/>
            </a:pPr>
            <a:r>
              <a:rPr lang="en" sz="1100"/>
              <a:t>Supervised by: </a:t>
            </a:r>
            <a:endParaRPr sz="1100"/>
          </a:p>
          <a:p>
            <a:pPr indent="0" lvl="0" marL="0" rtl="0" algn="l">
              <a:lnSpc>
                <a:spcPct val="90000"/>
              </a:lnSpc>
              <a:spcBef>
                <a:spcPts val="0"/>
              </a:spcBef>
              <a:spcAft>
                <a:spcPts val="0"/>
              </a:spcAft>
              <a:buClr>
                <a:schemeClr val="lt1"/>
              </a:buClr>
              <a:buSzPts val="2300"/>
              <a:buFont typeface="Arial"/>
              <a:buNone/>
            </a:pPr>
            <a:r>
              <a:rPr lang="en" sz="1100"/>
              <a:t>Dr. Mohamed El-Darieby</a:t>
            </a:r>
            <a:endParaRPr sz="1100"/>
          </a:p>
          <a:p>
            <a:pPr indent="0" lvl="0" marL="0" rtl="0" algn="l">
              <a:lnSpc>
                <a:spcPct val="90000"/>
              </a:lnSpc>
              <a:spcBef>
                <a:spcPts val="0"/>
              </a:spcBef>
              <a:spcAft>
                <a:spcPts val="0"/>
              </a:spcAft>
              <a:buClr>
                <a:schemeClr val="lt1"/>
              </a:buClr>
              <a:buSzPts val="2300"/>
              <a:buFont typeface="Arial"/>
              <a:buNone/>
            </a:pPr>
            <a:r>
              <a:t/>
            </a:r>
            <a:endParaRPr sz="1100"/>
          </a:p>
          <a:p>
            <a:pPr indent="0" lvl="0" marL="0" rtl="0" algn="l">
              <a:lnSpc>
                <a:spcPct val="90000"/>
              </a:lnSpc>
              <a:spcBef>
                <a:spcPts val="0"/>
              </a:spcBef>
              <a:spcAft>
                <a:spcPts val="0"/>
              </a:spcAft>
              <a:buClr>
                <a:schemeClr val="lt1"/>
              </a:buClr>
              <a:buSzPts val="2300"/>
              <a:buFont typeface="Arial"/>
              <a:buNone/>
            </a:pPr>
            <a:r>
              <a:rPr lang="en" sz="1100"/>
              <a:t>Presented by:</a:t>
            </a:r>
            <a:endParaRPr sz="1100"/>
          </a:p>
          <a:p>
            <a:pPr indent="0" lvl="0" marL="0" rtl="0" algn="l">
              <a:lnSpc>
                <a:spcPct val="90000"/>
              </a:lnSpc>
              <a:spcBef>
                <a:spcPts val="0"/>
              </a:spcBef>
              <a:spcAft>
                <a:spcPts val="0"/>
              </a:spcAft>
              <a:buClr>
                <a:schemeClr val="lt1"/>
              </a:buClr>
              <a:buSzPts val="2300"/>
              <a:buFont typeface="Arial"/>
              <a:buNone/>
            </a:pPr>
            <a:r>
              <a:rPr lang="en" sz="1100"/>
              <a:t>Preet Patel (100708239), Tiwaloluwa Ojo (100700622), Faraaz Mohsin (100659110), </a:t>
            </a:r>
            <a:r>
              <a:rPr lang="en" sz="1200"/>
              <a:t>Janajan Jeyabalan </a:t>
            </a:r>
            <a:r>
              <a:rPr lang="en" sz="1100"/>
              <a:t>(100698148), Waleed El Alawi (100764573)</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Concept, Architecture, and Technologies</a:t>
            </a:r>
            <a:endParaRPr/>
          </a:p>
        </p:txBody>
      </p:sp>
      <p:sp>
        <p:nvSpPr>
          <p:cNvPr id="300" name="Google Shape;300;p50"/>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descr="Diagram, schematic&#10;&#10;Description automatically generated" id="301" name="Google Shape;301;p50"/>
          <p:cNvPicPr preferRelativeResize="0"/>
          <p:nvPr/>
        </p:nvPicPr>
        <p:blipFill>
          <a:blip r:embed="rId3">
            <a:alphaModFix/>
          </a:blip>
          <a:stretch>
            <a:fillRect/>
          </a:stretch>
        </p:blipFill>
        <p:spPr>
          <a:xfrm>
            <a:off x="1775825" y="1000925"/>
            <a:ext cx="5592326" cy="3658125"/>
          </a:xfrm>
          <a:prstGeom prst="rect">
            <a:avLst/>
          </a:prstGeom>
          <a:noFill/>
          <a:ln>
            <a:noFill/>
          </a:ln>
        </p:spPr>
      </p:pic>
      <p:sp>
        <p:nvSpPr>
          <p:cNvPr id="302" name="Google Shape;302;p50"/>
          <p:cNvSpPr txBox="1"/>
          <p:nvPr/>
        </p:nvSpPr>
        <p:spPr>
          <a:xfrm>
            <a:off x="1043400" y="4659050"/>
            <a:ext cx="705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Figure 2:</a:t>
            </a:r>
            <a:r>
              <a:rPr lang="en" sz="1300"/>
              <a:t>Deployment and Component Diagram of The Road Surface Deterioration System</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Concept, Architecture, and Technologies</a:t>
            </a:r>
            <a:endParaRPr/>
          </a:p>
        </p:txBody>
      </p:sp>
      <p:sp>
        <p:nvSpPr>
          <p:cNvPr id="308" name="Google Shape;308;p51"/>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51"/>
          <p:cNvPicPr preferRelativeResize="0"/>
          <p:nvPr/>
        </p:nvPicPr>
        <p:blipFill>
          <a:blip r:embed="rId3">
            <a:alphaModFix/>
          </a:blip>
          <a:stretch>
            <a:fillRect/>
          </a:stretch>
        </p:blipFill>
        <p:spPr>
          <a:xfrm>
            <a:off x="1483025" y="1100469"/>
            <a:ext cx="6153149" cy="3395276"/>
          </a:xfrm>
          <a:prstGeom prst="rect">
            <a:avLst/>
          </a:prstGeom>
          <a:noFill/>
          <a:ln>
            <a:noFill/>
          </a:ln>
        </p:spPr>
      </p:pic>
      <p:sp>
        <p:nvSpPr>
          <p:cNvPr id="310" name="Google Shape;310;p51"/>
          <p:cNvSpPr txBox="1"/>
          <p:nvPr/>
        </p:nvSpPr>
        <p:spPr>
          <a:xfrm>
            <a:off x="802075" y="4659050"/>
            <a:ext cx="692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3: Typical Transfer Learning Model for Object detection and Classification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Concept, Architecture, and Technologies</a:t>
            </a:r>
            <a:endParaRPr/>
          </a:p>
        </p:txBody>
      </p:sp>
      <p:sp>
        <p:nvSpPr>
          <p:cNvPr id="316" name="Google Shape;316;p52"/>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descr="Diagram&#10;&#10;Description automatically generated" id="317" name="Google Shape;317;p52"/>
          <p:cNvPicPr preferRelativeResize="0"/>
          <p:nvPr/>
        </p:nvPicPr>
        <p:blipFill rotWithShape="1">
          <a:blip r:embed="rId3">
            <a:alphaModFix/>
          </a:blip>
          <a:srcRect b="0" l="1526" r="0" t="0"/>
          <a:stretch/>
        </p:blipFill>
        <p:spPr>
          <a:xfrm>
            <a:off x="664350" y="1416825"/>
            <a:ext cx="7790501" cy="2622800"/>
          </a:xfrm>
          <a:prstGeom prst="rect">
            <a:avLst/>
          </a:prstGeom>
          <a:noFill/>
          <a:ln>
            <a:noFill/>
          </a:ln>
        </p:spPr>
      </p:pic>
      <p:sp>
        <p:nvSpPr>
          <p:cNvPr id="318" name="Google Shape;318;p52"/>
          <p:cNvSpPr txBox="1"/>
          <p:nvPr/>
        </p:nvSpPr>
        <p:spPr>
          <a:xfrm>
            <a:off x="1553225" y="4532750"/>
            <a:ext cx="613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4: Road Surface Deterioration AI Model using Transfer Learning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Concept, Architecture, and Technologies</a:t>
            </a:r>
            <a:endParaRPr/>
          </a:p>
        </p:txBody>
      </p:sp>
      <p:sp>
        <p:nvSpPr>
          <p:cNvPr id="324" name="Google Shape;324;p53"/>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3"/>
          <p:cNvPicPr preferRelativeResize="0"/>
          <p:nvPr/>
        </p:nvPicPr>
        <p:blipFill>
          <a:blip r:embed="rId3">
            <a:alphaModFix/>
          </a:blip>
          <a:stretch>
            <a:fillRect/>
          </a:stretch>
        </p:blipFill>
        <p:spPr>
          <a:xfrm>
            <a:off x="964363" y="1167375"/>
            <a:ext cx="7215276" cy="3367150"/>
          </a:xfrm>
          <a:prstGeom prst="rect">
            <a:avLst/>
          </a:prstGeom>
          <a:noFill/>
          <a:ln>
            <a:noFill/>
          </a:ln>
        </p:spPr>
      </p:pic>
      <p:sp>
        <p:nvSpPr>
          <p:cNvPr id="326" name="Google Shape;326;p53"/>
          <p:cNvSpPr txBox="1"/>
          <p:nvPr/>
        </p:nvSpPr>
        <p:spPr>
          <a:xfrm>
            <a:off x="1388450" y="4534525"/>
            <a:ext cx="63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5: </a:t>
            </a:r>
            <a:r>
              <a:rPr lang="en"/>
              <a:t>Data Collection</a:t>
            </a:r>
            <a:r>
              <a:rPr lang="en"/>
              <a:t> Sequence Diagram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Concept, Architecture, and Technologies</a:t>
            </a:r>
            <a:endParaRPr/>
          </a:p>
        </p:txBody>
      </p:sp>
      <p:sp>
        <p:nvSpPr>
          <p:cNvPr id="332" name="Google Shape;332;p54"/>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54"/>
          <p:cNvPicPr preferRelativeResize="0"/>
          <p:nvPr/>
        </p:nvPicPr>
        <p:blipFill>
          <a:blip r:embed="rId3">
            <a:alphaModFix/>
          </a:blip>
          <a:stretch>
            <a:fillRect/>
          </a:stretch>
        </p:blipFill>
        <p:spPr>
          <a:xfrm>
            <a:off x="1445750" y="1082800"/>
            <a:ext cx="6227709" cy="3664025"/>
          </a:xfrm>
          <a:prstGeom prst="rect">
            <a:avLst/>
          </a:prstGeom>
          <a:noFill/>
          <a:ln>
            <a:noFill/>
          </a:ln>
        </p:spPr>
      </p:pic>
      <p:sp>
        <p:nvSpPr>
          <p:cNvPr id="334" name="Google Shape;334;p54"/>
          <p:cNvSpPr txBox="1"/>
          <p:nvPr/>
        </p:nvSpPr>
        <p:spPr>
          <a:xfrm>
            <a:off x="1388450" y="4595900"/>
            <a:ext cx="63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6: Front-end and Back-end Focused Sequence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693254" y="2161761"/>
            <a:ext cx="3846443" cy="1036931"/>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a:t>Demonstration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390109" y="2074664"/>
            <a:ext cx="83763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Arial"/>
              <a:buNone/>
            </a:pPr>
            <a:r>
              <a:rPr lang="en"/>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References</a:t>
            </a:r>
            <a:endParaRPr/>
          </a:p>
        </p:txBody>
      </p:sp>
      <p:sp>
        <p:nvSpPr>
          <p:cNvPr id="350" name="Google Shape;350;p57"/>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57"/>
          <p:cNvSpPr txBox="1"/>
          <p:nvPr>
            <p:ph idx="1" type="body"/>
          </p:nvPr>
        </p:nvSpPr>
        <p:spPr>
          <a:xfrm>
            <a:off x="603803" y="1480049"/>
            <a:ext cx="7911600" cy="2932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1100">
                <a:solidFill>
                  <a:srgbClr val="000000"/>
                </a:solidFill>
                <a:latin typeface="Calibri"/>
                <a:ea typeface="Calibri"/>
                <a:cs typeface="Calibri"/>
                <a:sym typeface="Calibri"/>
              </a:rPr>
              <a:t>[1] 	M. Kangas, M. Heikinheimo and M. Hippi, "RoadSurf: a modelling system for predicting road weather and road surface conditions," METEOROLOGICAL APPLICATIONS, vol. 22, no. 3, pp. 544-553, 2015. </a:t>
            </a:r>
            <a:endParaRPr sz="11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t/>
            </a:r>
            <a:endParaRPr sz="11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rPr lang="en" sz="1100">
                <a:solidFill>
                  <a:srgbClr val="000000"/>
                </a:solidFill>
                <a:latin typeface="Calibri"/>
                <a:ea typeface="Calibri"/>
                <a:cs typeface="Calibri"/>
                <a:sym typeface="Calibri"/>
              </a:rPr>
              <a:t>[2] 	Y. Gao and K. M. Mosalam, "Deep Transfer Learning for Image-Based Structural Damage Recognition," </a:t>
            </a:r>
            <a:r>
              <a:rPr i="1" lang="en" sz="1100">
                <a:solidFill>
                  <a:srgbClr val="000000"/>
                </a:solidFill>
                <a:latin typeface="Calibri"/>
                <a:ea typeface="Calibri"/>
                <a:cs typeface="Calibri"/>
                <a:sym typeface="Calibri"/>
              </a:rPr>
              <a:t>Computer-Aided Civil and Infrastructure Engineering, </a:t>
            </a:r>
            <a:r>
              <a:rPr lang="en" sz="1100">
                <a:solidFill>
                  <a:srgbClr val="000000"/>
                </a:solidFill>
                <a:latin typeface="Calibri"/>
                <a:ea typeface="Calibri"/>
                <a:cs typeface="Calibri"/>
                <a:sym typeface="Calibri"/>
              </a:rPr>
              <a:t>vol. 33, no. 9, pp. 748-768, 16 April 2018.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598833" y="273844"/>
            <a:ext cx="7916517"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Table of Contents</a:t>
            </a:r>
            <a:endParaRPr/>
          </a:p>
        </p:txBody>
      </p:sp>
      <p:sp>
        <p:nvSpPr>
          <p:cNvPr id="244" name="Google Shape;244;p42"/>
          <p:cNvSpPr txBox="1"/>
          <p:nvPr>
            <p:ph idx="1" type="body"/>
          </p:nvPr>
        </p:nvSpPr>
        <p:spPr>
          <a:xfrm>
            <a:off x="598825" y="1076425"/>
            <a:ext cx="2430000" cy="1539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3000">
                <a:solidFill>
                  <a:schemeClr val="dk2"/>
                </a:solidFill>
              </a:rPr>
              <a:t>01</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Problem Statement And Background</a:t>
            </a:r>
            <a:endParaRPr b="1" sz="1800">
              <a:solidFill>
                <a:schemeClr val="dk2"/>
              </a:solidFill>
            </a:endParaRPr>
          </a:p>
          <a:p>
            <a:pPr indent="0" lvl="0" marL="0" rtl="0" algn="l">
              <a:lnSpc>
                <a:spcPct val="100000"/>
              </a:lnSpc>
              <a:spcBef>
                <a:spcPts val="0"/>
              </a:spcBef>
              <a:spcAft>
                <a:spcPts val="0"/>
              </a:spcAft>
              <a:buNone/>
            </a:pPr>
            <a:r>
              <a:t/>
            </a:r>
            <a:endParaRPr b="1" sz="700">
              <a:solidFill>
                <a:schemeClr val="dk2"/>
              </a:solidFill>
            </a:endParaRPr>
          </a:p>
          <a:p>
            <a:pPr indent="0" lvl="0" marL="0" rtl="0" algn="l">
              <a:lnSpc>
                <a:spcPct val="100000"/>
              </a:lnSpc>
              <a:spcBef>
                <a:spcPts val="0"/>
              </a:spcBef>
              <a:spcAft>
                <a:spcPts val="0"/>
              </a:spcAft>
              <a:buNone/>
            </a:pPr>
            <a:r>
              <a:t/>
            </a:r>
            <a:endParaRPr b="1" sz="1800">
              <a:solidFill>
                <a:schemeClr val="dk2"/>
              </a:solidFill>
            </a:endParaRPr>
          </a:p>
        </p:txBody>
      </p:sp>
      <p:sp>
        <p:nvSpPr>
          <p:cNvPr id="245" name="Google Shape;245;p42"/>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46" name="Google Shape;246;p42"/>
          <p:cNvSpPr txBox="1"/>
          <p:nvPr>
            <p:ph idx="1" type="body"/>
          </p:nvPr>
        </p:nvSpPr>
        <p:spPr>
          <a:xfrm>
            <a:off x="598825" y="2843850"/>
            <a:ext cx="2430000" cy="1539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3000">
                <a:solidFill>
                  <a:schemeClr val="dk2"/>
                </a:solidFill>
              </a:rPr>
              <a:t>04</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Proof-of-Concept</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Demonstration</a:t>
            </a:r>
            <a:endParaRPr b="1" sz="1800">
              <a:solidFill>
                <a:schemeClr val="dk2"/>
              </a:solidFill>
            </a:endParaRPr>
          </a:p>
        </p:txBody>
      </p:sp>
      <p:sp>
        <p:nvSpPr>
          <p:cNvPr id="247" name="Google Shape;247;p42"/>
          <p:cNvSpPr txBox="1"/>
          <p:nvPr>
            <p:ph idx="1" type="body"/>
          </p:nvPr>
        </p:nvSpPr>
        <p:spPr>
          <a:xfrm>
            <a:off x="3357000" y="1076425"/>
            <a:ext cx="2430000" cy="1539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3000">
                <a:solidFill>
                  <a:schemeClr val="dk2"/>
                </a:solidFill>
              </a:rPr>
              <a:t>02</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Requirements</a:t>
            </a:r>
            <a:endParaRPr b="1" sz="1800">
              <a:solidFill>
                <a:schemeClr val="dk2"/>
              </a:solidFill>
            </a:endParaRPr>
          </a:p>
          <a:p>
            <a:pPr indent="0" lvl="0" marL="0" rtl="0" algn="l">
              <a:lnSpc>
                <a:spcPct val="100000"/>
              </a:lnSpc>
              <a:spcBef>
                <a:spcPts val="0"/>
              </a:spcBef>
              <a:spcAft>
                <a:spcPts val="0"/>
              </a:spcAft>
              <a:buNone/>
            </a:pPr>
            <a:r>
              <a:t/>
            </a:r>
            <a:endParaRPr b="1" sz="700">
              <a:solidFill>
                <a:schemeClr val="dk2"/>
              </a:solidFill>
            </a:endParaRPr>
          </a:p>
          <a:p>
            <a:pPr indent="0" lvl="0" marL="0" rtl="0" algn="l">
              <a:lnSpc>
                <a:spcPct val="100000"/>
              </a:lnSpc>
              <a:spcBef>
                <a:spcPts val="0"/>
              </a:spcBef>
              <a:spcAft>
                <a:spcPts val="0"/>
              </a:spcAft>
              <a:buNone/>
            </a:pPr>
            <a:r>
              <a:t/>
            </a:r>
            <a:endParaRPr sz="1400">
              <a:solidFill>
                <a:schemeClr val="dk2"/>
              </a:solidFill>
            </a:endParaRPr>
          </a:p>
        </p:txBody>
      </p:sp>
      <p:sp>
        <p:nvSpPr>
          <p:cNvPr id="248" name="Google Shape;248;p42"/>
          <p:cNvSpPr txBox="1"/>
          <p:nvPr>
            <p:ph idx="1" type="body"/>
          </p:nvPr>
        </p:nvSpPr>
        <p:spPr>
          <a:xfrm>
            <a:off x="6115175" y="1076425"/>
            <a:ext cx="2430000" cy="1539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3000">
                <a:solidFill>
                  <a:schemeClr val="dk2"/>
                </a:solidFill>
              </a:rPr>
              <a:t>03</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Concept, Architecture, And Technologies</a:t>
            </a:r>
            <a:endParaRPr b="1" sz="1800">
              <a:solidFill>
                <a:schemeClr val="dk2"/>
              </a:solidFill>
            </a:endParaRPr>
          </a:p>
        </p:txBody>
      </p:sp>
      <p:sp>
        <p:nvSpPr>
          <p:cNvPr id="249" name="Google Shape;249;p42"/>
          <p:cNvSpPr txBox="1"/>
          <p:nvPr>
            <p:ph idx="1" type="body"/>
          </p:nvPr>
        </p:nvSpPr>
        <p:spPr>
          <a:xfrm>
            <a:off x="3342088" y="2843850"/>
            <a:ext cx="2430000" cy="1539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3000">
                <a:solidFill>
                  <a:schemeClr val="dk2"/>
                </a:solidFill>
              </a:rPr>
              <a:t>05</a:t>
            </a:r>
            <a:endParaRPr b="1" sz="1800">
              <a:solidFill>
                <a:schemeClr val="dk2"/>
              </a:solidFill>
            </a:endParaRPr>
          </a:p>
          <a:p>
            <a:pPr indent="0" lvl="0" marL="0" rtl="0" algn="l">
              <a:lnSpc>
                <a:spcPct val="100000"/>
              </a:lnSpc>
              <a:spcBef>
                <a:spcPts val="0"/>
              </a:spcBef>
              <a:spcAft>
                <a:spcPts val="0"/>
              </a:spcAft>
              <a:buNone/>
            </a:pPr>
            <a:r>
              <a:rPr b="1" lang="en" sz="1800">
                <a:solidFill>
                  <a:schemeClr val="dk2"/>
                </a:solidFill>
              </a:rPr>
              <a:t>Future Plans</a:t>
            </a:r>
            <a:endParaRPr b="1"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90110" y="2074664"/>
            <a:ext cx="83763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a:t>Problem Statement and 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Problem Statement and Background</a:t>
            </a:r>
            <a:endParaRPr/>
          </a:p>
        </p:txBody>
      </p:sp>
      <p:sp>
        <p:nvSpPr>
          <p:cNvPr id="260" name="Google Shape;260;p44"/>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44"/>
          <p:cNvSpPr txBox="1"/>
          <p:nvPr>
            <p:ph idx="1" type="body"/>
          </p:nvPr>
        </p:nvSpPr>
        <p:spPr>
          <a:xfrm>
            <a:off x="603800" y="1264800"/>
            <a:ext cx="7911600" cy="26139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SzPts val="2000"/>
              <a:buChar char="●"/>
            </a:pPr>
            <a:r>
              <a:rPr lang="en" sz="2000"/>
              <a:t>Canadian weather affects roads and pavements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Cost of fixing increases for as long as the deterioration is not attended to</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An easier and cost-effective method using machine learning models is required to allow for faster reactivity from the government and participation from its citizens.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This method will also provide an automated means of alerting the road maintenance units as quickly as the conditions are discovered. </a:t>
            </a:r>
            <a:endParaRPr sz="2000"/>
          </a:p>
          <a:p>
            <a:pPr indent="0" lvl="0" marL="0" rtl="0" algn="l">
              <a:spcBef>
                <a:spcPts val="0"/>
              </a:spcBef>
              <a:spcAft>
                <a:spcPts val="0"/>
              </a:spcAft>
              <a:buNone/>
            </a:pPr>
            <a:r>
              <a:t/>
            </a:r>
            <a:endParaRPr sz="1400">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Problem Statement and Background</a:t>
            </a:r>
            <a:endParaRPr/>
          </a:p>
        </p:txBody>
      </p:sp>
      <p:sp>
        <p:nvSpPr>
          <p:cNvPr id="267" name="Google Shape;267;p45"/>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45"/>
          <p:cNvSpPr txBox="1"/>
          <p:nvPr>
            <p:ph idx="1" type="body"/>
          </p:nvPr>
        </p:nvSpPr>
        <p:spPr>
          <a:xfrm>
            <a:off x="616203" y="1105499"/>
            <a:ext cx="7911600" cy="2932500"/>
          </a:xfrm>
          <a:prstGeom prst="rect">
            <a:avLst/>
          </a:prstGeom>
          <a:noFill/>
          <a:ln>
            <a:noFill/>
          </a:ln>
        </p:spPr>
        <p:txBody>
          <a:bodyPr anchorCtr="0" anchor="t" bIns="34275" lIns="68575" spcFirstLastPara="1" rIns="68575" wrap="square" tIns="34275">
            <a:noAutofit/>
          </a:bodyPr>
          <a:lstStyle/>
          <a:p>
            <a:pPr indent="-139700" lvl="0" marL="215900" rtl="0" algn="l">
              <a:lnSpc>
                <a:spcPct val="200000"/>
              </a:lnSpc>
              <a:spcBef>
                <a:spcPts val="0"/>
              </a:spcBef>
              <a:spcAft>
                <a:spcPts val="0"/>
              </a:spcAft>
              <a:buClr>
                <a:schemeClr val="dk1"/>
              </a:buClr>
              <a:buSzPts val="1200"/>
              <a:buFont typeface="Arial"/>
              <a:buNone/>
            </a:pPr>
            <a:r>
              <a:rPr lang="en"/>
              <a:t>Three main articles:</a:t>
            </a:r>
            <a:endParaRPr/>
          </a:p>
          <a:p>
            <a:pPr indent="-304800" lvl="0" marL="457200" rtl="0" algn="l">
              <a:lnSpc>
                <a:spcPct val="200000"/>
              </a:lnSpc>
              <a:spcBef>
                <a:spcPts val="0"/>
              </a:spcBef>
              <a:spcAft>
                <a:spcPts val="0"/>
              </a:spcAft>
              <a:buClr>
                <a:srgbClr val="171616"/>
              </a:buClr>
              <a:buSzPts val="1200"/>
              <a:buAutoNum type="arabicPeriod"/>
            </a:pPr>
            <a:r>
              <a:rPr lang="en"/>
              <a:t>An Asphalt Damage Dataset and Detection System Based on RetinaNet for Road Conditions Assessment</a:t>
            </a:r>
            <a:endParaRPr/>
          </a:p>
          <a:p>
            <a:pPr indent="-304800" lvl="0" marL="457200" rtl="0" algn="l">
              <a:lnSpc>
                <a:spcPct val="200000"/>
              </a:lnSpc>
              <a:spcBef>
                <a:spcPts val="0"/>
              </a:spcBef>
              <a:spcAft>
                <a:spcPts val="0"/>
              </a:spcAft>
              <a:buClr>
                <a:srgbClr val="171616"/>
              </a:buClr>
              <a:buSzPts val="1200"/>
              <a:buAutoNum type="arabicPeriod"/>
            </a:pPr>
            <a:r>
              <a:rPr lang="en"/>
              <a:t>The road weather model RoadSurf (v6.60b) driven by the regional climate model HCLIM38: evaluation over Finland</a:t>
            </a:r>
            <a:endParaRPr/>
          </a:p>
          <a:p>
            <a:pPr indent="-304800" lvl="0" marL="457200" rtl="0" algn="l">
              <a:lnSpc>
                <a:spcPct val="200000"/>
              </a:lnSpc>
              <a:spcBef>
                <a:spcPts val="0"/>
              </a:spcBef>
              <a:spcAft>
                <a:spcPts val="0"/>
              </a:spcAft>
              <a:buClr>
                <a:srgbClr val="171616"/>
              </a:buClr>
              <a:buSzPts val="1200"/>
              <a:buAutoNum type="arabicPeriod"/>
            </a:pPr>
            <a:r>
              <a:rPr lang="en"/>
              <a:t>RoadSurf: a modeling system for </a:t>
            </a:r>
            <a:r>
              <a:rPr lang="en"/>
              <a:t>predicting road weather and road surface conditions</a:t>
            </a:r>
            <a:endParaRPr/>
          </a:p>
        </p:txBody>
      </p:sp>
      <p:pic>
        <p:nvPicPr>
          <p:cNvPr id="269" name="Google Shape;269;p45"/>
          <p:cNvPicPr preferRelativeResize="0"/>
          <p:nvPr/>
        </p:nvPicPr>
        <p:blipFill>
          <a:blip r:embed="rId3">
            <a:alphaModFix/>
          </a:blip>
          <a:stretch>
            <a:fillRect/>
          </a:stretch>
        </p:blipFill>
        <p:spPr>
          <a:xfrm>
            <a:off x="1862589" y="2958250"/>
            <a:ext cx="5393972" cy="1700800"/>
          </a:xfrm>
          <a:prstGeom prst="rect">
            <a:avLst/>
          </a:prstGeom>
          <a:noFill/>
          <a:ln>
            <a:noFill/>
          </a:ln>
        </p:spPr>
      </p:pic>
      <p:sp>
        <p:nvSpPr>
          <p:cNvPr id="270" name="Google Shape;270;p45"/>
          <p:cNvSpPr txBox="1"/>
          <p:nvPr/>
        </p:nvSpPr>
        <p:spPr>
          <a:xfrm>
            <a:off x="2432725" y="4659050"/>
            <a:ext cx="44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1: </a:t>
            </a:r>
            <a:r>
              <a:rPr lang="en"/>
              <a:t>Explanation</a:t>
            </a:r>
            <a:r>
              <a:rPr lang="en"/>
              <a:t> and description of RoadSurf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90109" y="2074664"/>
            <a:ext cx="8376202"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300"/>
              <a:buFont typeface="Arial"/>
              <a:buNone/>
            </a:pPr>
            <a:r>
              <a:rPr lang="en"/>
              <a:t>Requirements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603803" y="273844"/>
            <a:ext cx="79116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300"/>
              <a:buFont typeface="Arial"/>
              <a:buNone/>
            </a:pPr>
            <a:r>
              <a:rPr lang="en">
                <a:solidFill>
                  <a:schemeClr val="dk1"/>
                </a:solidFill>
              </a:rPr>
              <a:t>Functional </a:t>
            </a:r>
            <a:r>
              <a:rPr lang="en">
                <a:solidFill>
                  <a:schemeClr val="dk1"/>
                </a:solidFill>
              </a:rPr>
              <a:t>Requirements</a:t>
            </a:r>
            <a:endParaRPr/>
          </a:p>
        </p:txBody>
      </p:sp>
      <p:sp>
        <p:nvSpPr>
          <p:cNvPr id="281" name="Google Shape;281;p47"/>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47"/>
          <p:cNvSpPr txBox="1"/>
          <p:nvPr>
            <p:ph idx="1" type="body"/>
          </p:nvPr>
        </p:nvSpPr>
        <p:spPr>
          <a:xfrm>
            <a:off x="603800" y="913200"/>
            <a:ext cx="7911600" cy="3921300"/>
          </a:xfrm>
          <a:prstGeom prst="rect">
            <a:avLst/>
          </a:prstGeom>
          <a:noFill/>
          <a:ln>
            <a:noFill/>
          </a:ln>
        </p:spPr>
        <p:txBody>
          <a:bodyPr anchorCtr="0" anchor="t" bIns="34275" lIns="68575" spcFirstLastPara="1" rIns="68575" wrap="square" tIns="34275">
            <a:noAutofit/>
          </a:bodyPr>
          <a:lstStyle/>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 sz="2000"/>
              <a:t>System should be able record </a:t>
            </a:r>
            <a:r>
              <a:rPr lang="en" sz="2000"/>
              <a:t>videos</a:t>
            </a:r>
            <a:r>
              <a:rPr lang="en" sz="2000"/>
              <a:t> and capture images.</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 sz="2000"/>
              <a:t>System should be able to georeferenced collected data.</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 sz="2000"/>
              <a:t>System should be to perform image classification and object detection on cloud hosted devices.</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 sz="2000"/>
              <a:t>System should store all data collected from the cloud hosted AI image processing service </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 sz="2000"/>
              <a:t>System should have a dashboard to view all captured data on a map or tabular form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603803" y="273844"/>
            <a:ext cx="79116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300"/>
              <a:buFont typeface="Arial"/>
              <a:buNone/>
            </a:pPr>
            <a:r>
              <a:rPr lang="en">
                <a:solidFill>
                  <a:schemeClr val="dk1"/>
                </a:solidFill>
              </a:rPr>
              <a:t>Non-Functional </a:t>
            </a:r>
            <a:r>
              <a:rPr lang="en">
                <a:solidFill>
                  <a:schemeClr val="dk1"/>
                </a:solidFill>
              </a:rPr>
              <a:t>Requirements</a:t>
            </a:r>
            <a:endParaRPr/>
          </a:p>
        </p:txBody>
      </p:sp>
      <p:sp>
        <p:nvSpPr>
          <p:cNvPr id="288" name="Google Shape;288;p48"/>
          <p:cNvSpPr txBox="1"/>
          <p:nvPr>
            <p:ph idx="12" type="sldNum"/>
          </p:nvPr>
        </p:nvSpPr>
        <p:spPr>
          <a:xfrm>
            <a:off x="6457950" y="465904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89" name="Google Shape;289;p48"/>
          <p:cNvSpPr txBox="1"/>
          <p:nvPr>
            <p:ph idx="1" type="body"/>
          </p:nvPr>
        </p:nvSpPr>
        <p:spPr>
          <a:xfrm>
            <a:off x="603800" y="1007225"/>
            <a:ext cx="7911600" cy="3925800"/>
          </a:xfrm>
          <a:prstGeom prst="rect">
            <a:avLst/>
          </a:prstGeom>
        </p:spPr>
        <p:txBody>
          <a:bodyPr anchorCtr="0" anchor="t" bIns="34275" lIns="68575" spcFirstLastPara="1" rIns="68575" wrap="square" tIns="34275">
            <a:noAutofit/>
          </a:bodyPr>
          <a:lstStyle/>
          <a:p>
            <a:pPr indent="0" lvl="0" marL="76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System should have user-friendly features and usability tutorial.</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System should encrypt data for security during data transmission.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System should perform object detection efficiently and quickly.</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System should encrypt data for security during transmission.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System should only store relevant and required data.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ctrTitle"/>
          </p:nvPr>
        </p:nvSpPr>
        <p:spPr>
          <a:xfrm>
            <a:off x="390109" y="2074664"/>
            <a:ext cx="8376202" cy="994172"/>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lang="en"/>
              <a:t>Concept, Architecture, and Technologies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r Slide 3">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s">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r Slide 2">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ivider Slide 4">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Road Construction Thesis Defense by Slidesgo">
  <a:themeElements>
    <a:clrScheme name="Simple Light">
      <a:dk1>
        <a:srgbClr val="FFFFFF"/>
      </a:dk1>
      <a:lt1>
        <a:srgbClr val="9961FF"/>
      </a:lt1>
      <a:dk2>
        <a:srgbClr val="FF4799"/>
      </a:dk2>
      <a:lt2>
        <a:srgbClr val="FFC329"/>
      </a:lt2>
      <a:accent1>
        <a:srgbClr val="0F0F0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Divider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