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7" r:id="rId8"/>
    <p:sldId id="268" r:id="rId9"/>
    <p:sldId id="271" r:id="rId10"/>
    <p:sldId id="273" r:id="rId11"/>
    <p:sldId id="272" r:id="rId12"/>
  </p:sldIdLst>
  <p:sldSz cx="12192000" cy="6858000"/>
  <p:notesSz cx="6858000" cy="9144000"/>
  <p:embeddedFontLst>
    <p:embeddedFont>
      <p:font typeface="JetBrains Mono SemiBold" panose="02000009000000000000" pitchFamily="49" charset="0"/>
      <p:bold r:id="rId13"/>
      <p:boldItalic r:id="rId14"/>
    </p:embeddedFont>
    <p:embeddedFont>
      <p:font typeface="Orbitron" panose="020B0604020202020204" charset="0"/>
      <p:regular r:id="rId15"/>
      <p:bold r:id="rId16"/>
    </p:embeddedFont>
    <p:embeddedFont>
      <p:font typeface="Orbitron SemiBold" panose="020B0604020202020204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904"/>
    <a:srgbClr val="FFF7BD"/>
    <a:srgbClr val="FFE107"/>
    <a:srgbClr val="F22D3F"/>
    <a:srgbClr val="00E2F0"/>
    <a:srgbClr val="FFEB5B"/>
    <a:srgbClr val="FCEE0A"/>
    <a:srgbClr val="ECF5F5"/>
    <a:srgbClr val="FAFCFC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615E3-F366-434F-81E2-9C4CB287CE01}" v="514" dt="2024-01-19T06:03:2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6283" autoAdjust="0"/>
  </p:normalViewPr>
  <p:slideViewPr>
    <p:cSldViewPr snapToGrid="0" showGuides="1">
      <p:cViewPr varScale="1">
        <p:scale>
          <a:sx n="155" d="100"/>
          <a:sy n="155" d="100"/>
        </p:scale>
        <p:origin x="516" y="150"/>
      </p:cViewPr>
      <p:guideLst>
        <p:guide pos="3840"/>
        <p:guide pos="393"/>
        <p:guide pos="7287"/>
        <p:guide orient="horz" pos="323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rag  A G" userId="f8f9c2c5-221b-4644-96fd-6ebda48e177d" providerId="ADAL" clId="{69973492-EEB9-4468-9EDB-CD2831F9CDD3}"/>
    <pc:docChg chg="custSel addSld delSld modSld">
      <pc:chgData name="Sreerag  A G" userId="f8f9c2c5-221b-4644-96fd-6ebda48e177d" providerId="ADAL" clId="{69973492-EEB9-4468-9EDB-CD2831F9CDD3}" dt="2023-08-16T10:20:40.053" v="14" actId="47"/>
      <pc:docMkLst>
        <pc:docMk/>
      </pc:docMkLst>
      <pc:sldChg chg="addSp delSp modSp new del mod">
        <pc:chgData name="Sreerag  A G" userId="f8f9c2c5-221b-4644-96fd-6ebda48e177d" providerId="ADAL" clId="{69973492-EEB9-4468-9EDB-CD2831F9CDD3}" dt="2023-08-16T10:20:40.053" v="14" actId="47"/>
        <pc:sldMkLst>
          <pc:docMk/>
          <pc:sldMk cId="340944288" sldId="275"/>
        </pc:sldMkLst>
        <pc:spChg chg="del">
          <ac:chgData name="Sreerag  A G" userId="f8f9c2c5-221b-4644-96fd-6ebda48e177d" providerId="ADAL" clId="{69973492-EEB9-4468-9EDB-CD2831F9CDD3}" dt="2023-08-16T10:20:02.117" v="1" actId="478"/>
          <ac:spMkLst>
            <pc:docMk/>
            <pc:sldMk cId="340944288" sldId="275"/>
            <ac:spMk id="2" creationId="{C4F8A2FE-610D-975F-5848-34C6ABEAA2F4}"/>
          </ac:spMkLst>
        </pc:spChg>
        <pc:spChg chg="del">
          <ac:chgData name="Sreerag  A G" userId="f8f9c2c5-221b-4644-96fd-6ebda48e177d" providerId="ADAL" clId="{69973492-EEB9-4468-9EDB-CD2831F9CDD3}" dt="2023-08-16T10:20:02.117" v="1" actId="478"/>
          <ac:spMkLst>
            <pc:docMk/>
            <pc:sldMk cId="340944288" sldId="275"/>
            <ac:spMk id="3" creationId="{D3FF99AF-3B6B-7E09-15E2-AF28CF5D78FB}"/>
          </ac:spMkLst>
        </pc:spChg>
        <pc:graphicFrameChg chg="add mod">
          <ac:chgData name="Sreerag  A G" userId="f8f9c2c5-221b-4644-96fd-6ebda48e177d" providerId="ADAL" clId="{69973492-EEB9-4468-9EDB-CD2831F9CDD3}" dt="2023-08-16T10:20:18.110" v="3" actId="1957"/>
          <ac:graphicFrameMkLst>
            <pc:docMk/>
            <pc:sldMk cId="340944288" sldId="275"/>
            <ac:graphicFrameMk id="6" creationId="{279FDA1F-0D96-C999-19F3-69ED9C99B558}"/>
          </ac:graphicFrameMkLst>
        </pc:graphicFrameChg>
      </pc:sldChg>
    </pc:docChg>
  </pc:docChgLst>
  <pc:docChgLst>
    <pc:chgData name="Sreerag  A G" userId="f8f9c2c5-221b-4644-96fd-6ebda48e177d" providerId="ADAL" clId="{200615E3-F366-434F-81E2-9C4CB287CE01}"/>
    <pc:docChg chg="undo redo custSel addSld delSld modSld sldOrd modMainMaster">
      <pc:chgData name="Sreerag  A G" userId="f8f9c2c5-221b-4644-96fd-6ebda48e177d" providerId="ADAL" clId="{200615E3-F366-434F-81E2-9C4CB287CE01}" dt="2024-01-19T06:04:13.750" v="3708" actId="478"/>
      <pc:docMkLst>
        <pc:docMk/>
      </pc:docMkLst>
      <pc:sldChg chg="addSp delSp modSp new mod modTransition setBg">
        <pc:chgData name="Sreerag  A G" userId="f8f9c2c5-221b-4644-96fd-6ebda48e177d" providerId="ADAL" clId="{200615E3-F366-434F-81E2-9C4CB287CE01}" dt="2024-01-19T05:07:36.647" v="3705" actId="20577"/>
        <pc:sldMkLst>
          <pc:docMk/>
          <pc:sldMk cId="1541731643" sldId="256"/>
        </pc:sldMkLst>
        <pc:spChg chg="del">
          <ac:chgData name="Sreerag  A G" userId="f8f9c2c5-221b-4644-96fd-6ebda48e177d" providerId="ADAL" clId="{200615E3-F366-434F-81E2-9C4CB287CE01}" dt="2024-01-16T11:30:44.794" v="2" actId="478"/>
          <ac:spMkLst>
            <pc:docMk/>
            <pc:sldMk cId="1541731643" sldId="256"/>
            <ac:spMk id="2" creationId="{D6427DA3-E082-A953-36C9-12D8E153657F}"/>
          </ac:spMkLst>
        </pc:spChg>
        <pc:spChg chg="del">
          <ac:chgData name="Sreerag  A G" userId="f8f9c2c5-221b-4644-96fd-6ebda48e177d" providerId="ADAL" clId="{200615E3-F366-434F-81E2-9C4CB287CE01}" dt="2024-01-16T11:30:44.794" v="2" actId="478"/>
          <ac:spMkLst>
            <pc:docMk/>
            <pc:sldMk cId="1541731643" sldId="256"/>
            <ac:spMk id="3" creationId="{3EFEB906-A66F-12FF-C841-510B3B1F5C6B}"/>
          </ac:spMkLst>
        </pc:spChg>
        <pc:spChg chg="add del mod">
          <ac:chgData name="Sreerag  A G" userId="f8f9c2c5-221b-4644-96fd-6ebda48e177d" providerId="ADAL" clId="{200615E3-F366-434F-81E2-9C4CB287CE01}" dt="2024-01-19T04:41:01.632" v="3613" actId="478"/>
          <ac:spMkLst>
            <pc:docMk/>
            <pc:sldMk cId="1541731643" sldId="256"/>
            <ac:spMk id="3" creationId="{E80B3957-14FC-2335-EEA5-D9928F928A0F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" creationId="{46DBF60B-B2B0-8C2C-0844-A75EACBE6B3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" creationId="{103E664F-3FA8-53D1-B33E-9B022391AE7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" creationId="{221984C0-2ED6-289C-CE1B-4CF369BEBC8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" creationId="{F20DB14E-DFAA-6120-067B-8FFBF9408C5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" creationId="{3E759407-B9EB-63F8-F799-C9F72FEFB98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" creationId="{127A95E1-6C11-E99F-EF39-1A851FFA332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" creationId="{010F715B-9AFF-F662-C1ED-694FA4771CA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" creationId="{DE30A258-FD75-CA2D-C94C-72ED2ADBBE0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" creationId="{834FCFCE-1853-B3D2-102A-386849A1774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" creationId="{97F98F84-D2E4-CCEA-EBEE-98DEF14422D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" creationId="{86AF75B1-E4F5-23DF-E89D-EB52729BE16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" creationId="{CBC91BE8-B996-3137-45DF-2A2A6167CD8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" creationId="{DE9DF149-0AE7-B581-922E-CB4E7A9170B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" creationId="{FD500B3D-2001-5278-EAA8-289D2623446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" creationId="{652A53FF-1D54-47AB-8D25-C8B0D8ECB4E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1" creationId="{AB9B2D72-18E8-B673-35F9-8AC34D115D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2" creationId="{076D8D81-7F47-8182-380C-25484DA9252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3" creationId="{5D353D5E-F103-8B52-5368-6A20B2E8DB8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4" creationId="{3F8DB52A-A14C-8AE1-631D-D841018D296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5" creationId="{36278AF2-0A27-2A73-4CB9-79F22CFBB97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6" creationId="{641A6014-8C01-FB94-4FF6-425B7D53303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7" creationId="{0BC0F959-46FA-A962-DFBC-6834300A934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8" creationId="{F811A777-8A0C-5C00-0D5D-B38E8E6C3AE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9" creationId="{F65C1DA5-99C7-235A-BDE8-DDEEA156F39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0" creationId="{4CB98070-9F31-6F81-71E6-B16A9EBCF55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2" creationId="{C85B492C-29A5-A59A-AF32-842E2927869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3" creationId="{283B7927-99A3-4EF1-F074-3B275AB6404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4" creationId="{BF09E47D-2343-F886-B8D0-8FF04118B73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5" creationId="{0AD32F2B-D395-33C7-5385-B478F38D684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6" creationId="{2E2D3331-0D9D-79D8-8D08-10D7087E10D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7" creationId="{14F792EC-586B-6EB6-199C-1F4E31A8D8F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8" creationId="{3CB913D0-2E61-3908-F5AD-2AC7F57F866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49" creationId="{BF56D8C2-470C-AEA8-A78F-C1E53785EB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0" creationId="{E8F83763-10EF-CD93-C48C-52DAD5A13AC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1" creationId="{2619CFC4-B493-0012-A30E-40F53396394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2" creationId="{B2B90A63-CCD3-2932-D43C-C9C62484532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4" creationId="{5FD8E823-B4B6-933A-B6E5-CBBE1C4F553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5" creationId="{4C3D9CCC-480C-BAEC-9B7C-2A6467E02F7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6" creationId="{E4D8B965-5E4B-4997-BEB9-37C7E13967E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7" creationId="{32F44B3F-5B5B-3C6D-7A6D-7E19CFE6820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8" creationId="{2C6172DC-A036-060A-BB23-6914FF9B086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59" creationId="{7E2CBDC0-B07B-E8B9-68D3-2F4181409B8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1" creationId="{57437112-6E37-9C13-71BF-446C077B0AF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2" creationId="{6CD26003-27C1-2F63-0483-72363E5BD84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3" creationId="{1CB8EEA3-03A2-0F9E-B1A0-7A8C2747914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4" creationId="{CA85EC9D-408D-5C93-5DE7-FB6DE8FB808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5" creationId="{872CF2FE-F5AD-CCED-78CE-78E2895242A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6" creationId="{00641ABC-68A1-4BB2-3E3D-EB21B9059E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7" creationId="{1C6371F0-BA68-11AD-FD9A-16C81C7CC23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8" creationId="{BFF5B8A9-C4A5-A0DD-D0C4-B245FB20CED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69" creationId="{9E072569-9942-7FCD-902A-9E9C7A90FA0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0" creationId="{0971B032-6184-C8A0-AC45-8BDC4ED60DE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1" creationId="{49347F26-4125-B74B-09C6-BCB09B82309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3" creationId="{DFFBF1B3-D294-F1EF-FD91-3D3ED13CA77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4" creationId="{4E094644-99CD-EE3E-4347-BC33D6D17E5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5" creationId="{A39EE190-4514-4DC5-C6C9-303D9BA8133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6" creationId="{1959BBF0-0366-C34D-C3B8-C49D7A1E8FC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7" creationId="{1F3A329A-D4F6-6BD0-3C08-B3DA890B71F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8" creationId="{D4A3ABD2-6B28-80E9-75B2-AE5AF17BFBB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79" creationId="{DFB847FE-C1C5-2986-F5E5-5F955628AE2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0" creationId="{AEB03271-5099-481F-233A-629E95E1618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1" creationId="{214C2EB4-4B5C-2407-41CA-96BFC88CAE9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2" creationId="{F81F70B1-F07A-44F0-D0E2-91B025A96C8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3" creationId="{4C6EDE3F-2CCB-13A6-D7E5-6E8002D3F44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4" creationId="{977C0E05-5D82-4D6E-74F5-4602FFE6464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5" creationId="{9F3C395D-E812-AD07-02D0-684FB841E64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7" creationId="{F0651585-3513-428A-7020-DC4738B55ED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89" creationId="{BF236736-DFBB-BA61-D91F-EA5B1D9949F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0" creationId="{A48E0A3A-218B-C139-E1BA-332E84DD015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1" creationId="{F1C02D03-3DFB-3124-8129-1ED16053C13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2" creationId="{561012E2-87B3-1547-B059-288C7FA1810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3" creationId="{29304876-6853-3B9D-41BB-1EB251AF4A2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4" creationId="{DB1DA9DE-0E55-04F6-4625-C87457D7714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6" creationId="{FE5C31E3-850A-406B-822C-4D2833A8A45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7" creationId="{4B92667C-B122-2508-7854-57946D5D62B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99" creationId="{341988EE-B425-CDCB-B569-E34AE047720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0" creationId="{4D637806-AE96-C968-8937-834057A8962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3" creationId="{C1B25D02-D83A-D406-47CF-32F9D7220CC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4" creationId="{4801ECF2-4E17-EC68-1F92-2095CA5D53C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6" creationId="{68B3ACF8-F9A1-07A4-E4CE-A2D72CCA047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7" creationId="{30ABF604-098C-44BE-5DB2-64424A6F5CF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09" creationId="{846B0475-6A76-4181-D0B7-EE14679AAD6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0" creationId="{97CA4143-C46C-473E-4316-FC5C30A37B0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1" creationId="{79B7FD67-9CFA-60C9-D2EA-94995197475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2" creationId="{E307127D-40FF-7CF4-69A7-F00861F197D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3" creationId="{65F6B2B3-AC8F-BEAB-18F1-8D8C0910620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4" creationId="{BD0AD565-4DFA-200D-4899-04145D4BA1A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5" creationId="{E6C9852E-5048-15AD-5D92-C8C73EFF1C6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6" creationId="{BBC87EC8-8897-3C2B-7877-BA5E346B413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7" creationId="{EE5C8F4F-1C31-9CA7-FBBC-E895D058CE8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8" creationId="{43354808-7B8F-1F49-08BF-C04B630521E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19" creationId="{3383F526-3EDB-6111-D7A7-CEE7B85AC00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0" creationId="{8A3E0FD8-73BF-157C-73B0-576B094B520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1" creationId="{DB185AE2-10CB-18B0-D805-45F57B465B8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3" creationId="{41DC7EB4-43AA-9725-021B-1FC6CFBE5D0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4" creationId="{065C767A-986E-4716-1E5A-A53A11C3187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6" creationId="{DC605912-75CF-5B4E-AB35-9FDC878D493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7" creationId="{F303D1AA-1D58-203D-7A8F-924799F64E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29" creationId="{71612D12-4298-CC87-A404-EB51DED5F5B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0" creationId="{6DEDBCAC-29A5-9327-4FCE-2C4A22D659D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1" creationId="{45B03069-BFD3-C4D5-3560-2C57FE1DE21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3" creationId="{44B0EB96-10CE-9FFF-8D64-343E8897CDB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4" creationId="{3C2FBB67-0739-8495-2558-81EF36906E7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5" creationId="{508FC02B-4DD2-747E-F45B-E8014CDA500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7" creationId="{668CBA81-DDDB-578A-FE81-454EB3B8436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8" creationId="{C9B2E76A-3DD4-A369-2AE7-CBC86507068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39" creationId="{5FCCC6DB-5092-2FF6-602A-17587DB1FFE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0" creationId="{C2FDD608-355B-B108-310F-B10D5B324AB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1" creationId="{AD1228C2-6DD1-117D-0019-26224B95472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2" creationId="{8DF5CFF0-8418-EA1D-2E66-D8C0E79FC9C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3" creationId="{8C3EEC4E-4EF4-357D-9A32-57230B0A474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4" creationId="{65C4F51A-1CA1-5514-F1BA-3005C86511B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5" creationId="{0CEE446F-9AD2-C119-FFE5-F6A205E37ED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7" creationId="{A2F77D91-E184-3908-D0AE-5B4DD880EC6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49" creationId="{088FFEF3-B81F-B54D-0DDA-A441410E361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0" creationId="{3547739D-2B96-1793-B75F-DB06C129B97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1" creationId="{3954C055-EA56-1702-556B-886CD8934F8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2" creationId="{680E9911-FAE9-18B5-F380-560AEDAE9CC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3" creationId="{427D1757-BE12-0774-317A-A85F4DED242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4" creationId="{0E1C9058-4A39-CDCB-DBA5-1ADABAA8490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6" creationId="{1D81B3DE-2BD1-F01C-2FBF-49BA23779E0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7" creationId="{3F19E3FF-931E-2AA9-9E8B-050CA12E0C3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59" creationId="{E266D69D-64BA-DCB2-4F7D-438B4B16977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0" creationId="{519FAF4A-B918-4E54-D77B-D1FE2C52E86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2" creationId="{9430FB79-0CF6-F131-B1DB-7F0B4343C3F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3" creationId="{FF49814A-9DDD-375C-33AA-D4889DB0CC6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5" creationId="{BC7E3BDE-0A78-6065-DFDE-D918997E2C8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6" creationId="{EA1DFD88-8D89-9C7C-7144-29CD021665A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7" creationId="{45DDEEAC-E5A8-C28B-C4FA-CF09B3A3280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69" creationId="{9E0C2C42-15C3-D739-B10B-903B00E28A8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0" creationId="{66BFBCAC-68C5-6AED-EA2C-A90DCAEF438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2" creationId="{DE1B82A5-C1B7-5EB3-3567-33745EB90A7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3" creationId="{78EFBE84-F2F4-36D6-FA34-21F4066A290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6" creationId="{E75A87B3-27E9-05FB-CDF9-D4ABA560EBC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7" creationId="{56878367-56BA-3CBB-F590-3EBFB89A3D2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8" creationId="{7EE8EF74-42CF-D2C0-ED1D-3B37B8073A8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79" creationId="{3E61C8A5-3204-9473-B9DA-16ACD01D5A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0" creationId="{C211D0B7-303D-D5B1-C5F7-1AED1758A1E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1" creationId="{EC20EEF2-B08E-F001-96C1-5BCBBF95404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3" creationId="{2436620E-D6CB-6E5E-1B69-8D79297547E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4" creationId="{A0CF7E44-48BA-0AAF-757D-D37DE58AB74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5" creationId="{67E98673-75D5-3F2F-E390-88297040D17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6" creationId="{1D30C45F-4F2F-F670-FF07-A2FBD07F741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7" creationId="{A046BD48-A4C1-015A-830D-955BAFA287E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8" creationId="{D65B8AE2-C5AF-7768-B5B9-CA751F3145F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89" creationId="{C54C406B-A40D-9C18-640A-0F6202E6B05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0" creationId="{025DE298-90BE-87A1-EFF8-A89E2B113FE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1" creationId="{C2EFBE87-D4DC-8B10-6587-4F1ECC139DC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2" creationId="{AA194889-0810-B81A-AF3D-8C67AFB290D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3" creationId="{A2449356-C8D9-8FAE-B9E7-2E7DA81A3D6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5" creationId="{01DBC350-5EF0-00E8-D826-A6F4A0EF986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6" creationId="{8834C957-1D24-8B7B-23E9-2C9F49713D7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7" creationId="{F9D77D18-C0B0-0D1F-093A-CC9241F3AB4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8" creationId="{ED601A72-A85E-D71C-898C-82329F06487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199" creationId="{CF15DA13-C10B-98AD-04D8-2BBD183216C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0" creationId="{95ED08D8-9993-8203-B2DB-75CDA9014F8F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1" creationId="{18378133-9E0A-916C-D9D4-2A3F5DB7DA9C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2" creationId="{5F22271E-FB07-E492-B685-C0E8A834615B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3" creationId="{DD394EAC-9FD6-3B9E-AF03-FC9C3E7373B7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4" creationId="{DCA28378-4710-AF25-3D7E-271E71844BA7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5" creationId="{29DCA883-7897-EAB3-854B-CC6A163A9247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6" creationId="{7CBFE41E-E88C-C873-F0CD-E9AD8F5BFB71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7" creationId="{ABCFF86C-E346-5ECD-67E3-1650AF0355DA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8" creationId="{2D1AC23A-FECA-7279-DCB0-F71EF6409BC0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09" creationId="{3384F78C-5314-6C1C-CEC0-AB7F2EAE2D8D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0" creationId="{60F88AB6-7852-491D-17A0-480AA570FC44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1" creationId="{E41CCA28-86E8-7FC6-B989-2E8964A49BA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3" creationId="{84254896-6B14-8DC2-38D7-078D678DA62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4" creationId="{6A396AAA-0EAD-DBFF-93B5-820E8623548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5" creationId="{6AC08634-483D-E6E9-CB76-F4B40EA3057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6" creationId="{B0BC88FB-3EBC-6ED0-CA53-17FCB28D144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7" creationId="{EE89D610-9CAE-59C1-28CE-F7CE6FED1FC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19" creationId="{B9F4C401-946E-3DEC-B564-905BFA9737DC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0" creationId="{35862FD3-509A-6B7D-517F-EBFE7C32BB9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1" creationId="{9CB82513-79F4-7F3C-1038-80C5949E48A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2" creationId="{5EC4444E-F84C-A122-477B-CC3EC4E6978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3" creationId="{624D490B-FD28-E8C7-ABDF-768825EF32C8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4" creationId="{B1292B21-C575-A228-5268-43D11008C554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5" creationId="{6C6175AB-63EB-6F94-A2F1-72C36EB0C328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26" creationId="{5D523F3F-4CAA-4D45-F442-7CA6C36D2CE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0" creationId="{7A52E52B-B83D-868D-BA02-104C079DBFE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1" creationId="{1A5C4099-8433-879F-86B7-C2D204A5EE3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2" creationId="{3F9B16CD-BEC4-1A47-4B9F-DEA61279A8DE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5" creationId="{A0F1304A-8458-D5C3-2961-B623D39A7DC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6" creationId="{90CD590B-E90D-0D54-9803-65FD068E1D7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7" creationId="{2622BA96-D76A-1804-3FCF-A2E0DE7EC02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39" creationId="{32038BDD-2D72-756F-E730-5C6C42DE07B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0" creationId="{ED41AA89-DE16-89A9-34E3-0A71082BD81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1" creationId="{5A4C4880-6613-7961-F35F-26DB7D6DF9F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2" creationId="{EAD633C6-527A-2C2F-97C1-829548B7F51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3" creationId="{34A67DC6-D321-2A0C-A408-9228F58755B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4" creationId="{D06AFFF8-5290-CB5F-75CF-4F9379A134C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5" creationId="{28A1E72B-9ADC-818A-A139-F4718F8F2CD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6" creationId="{B0E39270-E20E-9D4D-4C45-4BB253E8667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7" creationId="{D1427D60-9E37-5FA5-1912-448EC7BE59D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8" creationId="{D995DE1E-C96A-8239-97EF-A537ECFEDBB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49" creationId="{B6B81043-26A4-C253-80F9-7FF1B4D0E4C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0" creationId="{B4115E35-B995-14A1-B443-1E7A1B00267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1" creationId="{B656ED0F-0323-2460-BE9D-5AD41A0D8F9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3" creationId="{4C6DA93B-1B93-F274-1829-2D89658E6B9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4" creationId="{3E880C4A-427A-3692-C75E-30F1347C504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6" creationId="{A82089D6-2E57-F94E-F769-9A3F207A7EC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7" creationId="{9D959120-C68D-2E20-2104-B7E704FFAFA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59" creationId="{CC5527D8-9C99-B23A-CAA6-24AA1C7D61B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0" creationId="{76C7D523-13F7-D0E2-8A02-E5624D860F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2" creationId="{9370F577-124F-4070-179A-4D9722F7C41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3" creationId="{64916C2F-711C-AC51-7443-DD33E626078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4" creationId="{58EA3A96-BD49-6240-FB1B-4E5E7D6DC11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6" creationId="{758F6A09-27FF-4333-BCCE-5DC05B40CDB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7" creationId="{10415E4B-F6D5-1656-C59F-B02592FF042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68" creationId="{A6C69701-E47B-468E-1BC7-3FCD5A0BF0B2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0" creationId="{FA2B5D54-9F94-2601-7160-09E44C1E96B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1" creationId="{3C1AC860-4BCE-D679-A5B9-CC682D3665B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2" creationId="{36D1152B-F519-39DD-A27E-D1DE717CCA7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3" creationId="{CBC9B5B6-9BE8-783B-70B2-09D27F8354A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4" creationId="{DD1A97F9-88EA-6B06-44B7-E2E752305C3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5" creationId="{13AC99D1-2929-AD56-3904-560447F50251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6" creationId="{0A4DA23C-FAD4-1C3A-6D53-B2CD88DE1C70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8" creationId="{E2B54212-3152-31F1-E2AE-53F386D17C51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79" creationId="{39CE256F-412B-9CAC-5B30-B776B26F5E1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1" creationId="{1ED4E18E-3BAA-81C5-5213-4DCE02E161B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2" creationId="{D84433BC-927C-5A67-ADD3-ABE254CFADE9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4" creationId="{9BEED96C-1222-2703-4CE6-47F79AA50273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5" creationId="{6406B741-4BEE-1B80-A254-2A36E600E17B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7" creationId="{B63C75F7-87A4-3B7C-C030-EBDD779AD0A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8" creationId="{19B8B1B0-B7C7-EAAE-7B9B-6126DA274C35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89" creationId="{C59C5AE9-529F-8073-41E4-9655D9D2DE74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1" creationId="{5A64D2AB-6D46-8AC5-875E-423625A77FD7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2" creationId="{2642AB84-B199-FDD1-1DB6-B8A64DD3482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3" creationId="{A8FCD8AA-4245-AB57-E432-E13C8AEAA908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5" creationId="{313E6B94-E41B-EAB1-47F8-0175C773911F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6" creationId="{78AB4910-CD47-837A-D6A4-30C7825A2ADA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8" creationId="{BA541669-87B6-64D4-0707-5E0D359104E6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299" creationId="{35380C50-3172-4A09-DCD9-CB552923F89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1" creationId="{6E8EB7E1-344B-9BC2-5E4D-1E79E191795D}"/>
          </ac:spMkLst>
        </pc:spChg>
        <pc:spChg chg="mod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2" creationId="{471618AF-B52B-23A9-14E4-A84B8A4AF6FD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3" creationId="{9C5EAF8A-23E0-41EB-BA4B-5340BA4506D2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4" creationId="{352B6C8C-A05B-FC3D-6817-9DDAE3169CF0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5" creationId="{1445D2AB-9D6E-25F8-3555-50E8958137CD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6" creationId="{E1EA993B-962B-225C-90E1-49BAB4749C7A}"/>
          </ac:spMkLst>
        </pc:spChg>
        <pc:spChg chg="mod topLvl">
          <ac:chgData name="Sreerag  A G" userId="f8f9c2c5-221b-4644-96fd-6ebda48e177d" providerId="ADAL" clId="{200615E3-F366-434F-81E2-9C4CB287CE01}" dt="2024-01-16T11:34:40.485" v="11" actId="165"/>
          <ac:spMkLst>
            <pc:docMk/>
            <pc:sldMk cId="1541731643" sldId="256"/>
            <ac:spMk id="307" creationId="{86C5CF88-433D-D175-3F73-8B92EBC70D5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18" creationId="{C035C0B8-2E27-1349-5F1A-1493CB5EED5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19" creationId="{8D0CEB41-974D-ED3D-E404-2D6DE8C8D1D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0" creationId="{54C6D5F9-0C47-72BD-56EC-D55EC5E55D4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1" creationId="{1AAC474A-C78A-C8C0-3434-C287FD8929A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2" creationId="{C19A4614-3AB1-C710-7E9D-E28C528C31C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3" creationId="{5C36642F-7CCF-0F0A-DFDF-85D5B58B975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4" creationId="{5F1FC4EA-6DFF-DFB5-92D6-AADACDC2D52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6" creationId="{DE01A460-B3AD-317B-F006-F585547C9D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27" creationId="{0E37B5C5-6046-3F0F-795D-05DC7F0037F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37" creationId="{6CB1A902-7364-7881-1F01-334DF4E6CD29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38" creationId="{F3E64925-FCE9-5C58-D19A-E88DC09564B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39" creationId="{47DAF81F-0D62-2B24-C5D3-85296A87E0F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0" creationId="{2E1EBB64-68EA-EB8C-2BF4-DF6D6F58E30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1" creationId="{BF266F73-6478-0F9A-3CE1-A2146383A80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2" creationId="{7ADA5976-A875-A6A7-9741-932FC4BDB3C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3" creationId="{D98A148B-10FC-F687-BC1E-F3C44A6B91B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4" creationId="{15616EFF-DC11-920F-2DC4-51831C10BB7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5" creationId="{58B4C192-AEF6-28BB-673B-E07F224E675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6" creationId="{3E4AE932-7223-22A3-6FF4-C0A6079B07D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7" creationId="{B37F6FDF-5119-6864-8E93-CBD566A5CC4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8" creationId="{77DCB590-B4F4-556D-4B8D-1CF789FF6D6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49" creationId="{B3E981CE-1B56-862F-B2E6-BDDFA9B115C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0" creationId="{22D1E3B7-49FD-DB19-23B0-ED92C712AE3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1" creationId="{CC785A49-6E88-34F5-F580-2C43D73EDBF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2" creationId="{468DCA09-F5CE-8D52-4113-B4088A5D0F5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3" creationId="{42594C4B-06C7-9FEF-3ECC-9011F725F7E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4" creationId="{26197403-1153-3B46-61B8-E574ED94CE4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5" creationId="{0D76521C-8C11-CD0E-8F21-6D32023B57F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6" creationId="{51EF2846-BCDC-F0C4-3AF4-ACE58D4EE79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7" creationId="{A86AE23F-2F53-03CA-9994-E02A8A72057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8" creationId="{778C9360-C09F-56E1-CCAB-CB01A7C2279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59" creationId="{AC0BA027-56D8-6A60-AF30-651760F8467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69" creationId="{F93AE43B-F186-07C2-7747-22FC4899ACE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0" creationId="{4B74D294-4110-B9D4-EE6F-C242E4EC6BE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1" creationId="{9275ABAF-0871-ADD0-612F-B3D4B17D5C2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2" creationId="{131C3D88-F04C-BA9E-9B48-41BCD98E922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3" creationId="{CE3B9150-C03B-9CA3-EBB5-0C7EDDFDE48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4" creationId="{A9AD99BA-5657-7C6F-1862-8A31F8AACA3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5" creationId="{03A479B2-40AE-FDC6-9DFC-2E71DBFE5DE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6" creationId="{37C50812-0138-5B91-98DF-9A44581D5D0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7" creationId="{1E00CC87-F10F-ADB6-319B-989331AD3E0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8" creationId="{95BFBEAF-AE6E-5B7A-303B-B65EC2CF7BA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79" creationId="{78AE1C96-7CBE-F6B0-E2EC-AD422F44AC8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0" creationId="{58BD99B5-F954-CDC9-45CA-53766A7E05B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1" creationId="{9F8FC9E1-EAA6-3797-41AE-CDE55BA60F7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2" creationId="{FB403589-6430-F026-AFBF-7139DC2F688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3" creationId="{E07F8872-4B52-1BB8-B2A3-BF4DF7F9D6B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4" creationId="{AC74A028-1152-F9C2-3385-C95AD743AA4A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5" creationId="{88CC6CED-D765-424B-6C11-B7D6F4047B18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6" creationId="{4B18F5B6-2D9F-5095-3F0F-F4702C136D0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7" creationId="{F4483F10-79AA-59D6-D21A-C43F1B0701E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8" creationId="{431B18A6-8B84-9F1F-5FDF-A5DFDC94379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89" creationId="{CDACB1C0-2737-3618-2DB0-875C1460098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0" creationId="{1826175D-9F3D-6C35-DB1F-409C4B01D6B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1" creationId="{4FF1A80D-3A2B-C695-5182-2CE1B274502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2" creationId="{C224479C-17B2-919E-91E0-B634F478BE69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3" creationId="{78DFEEDD-70A4-0D47-6670-989180617003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4" creationId="{671B920B-6AD6-3D90-95A4-4D3E05F2BCE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5" creationId="{77110132-7E62-E74C-5188-0CCEE756B19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6" creationId="{EA71CD2F-411C-191C-D2A0-EF26B473E91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7" creationId="{201B45A0-8E58-9C77-365F-53996313EE7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8" creationId="{39C5D2EE-9311-3AEF-62BF-BFF449911F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399" creationId="{982529B2-1823-7D6F-C66E-5FDB9F1B19D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1" creationId="{267829DB-7483-833B-E106-AFBD08A647D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2" creationId="{7E034725-BF16-AFC0-B04B-A2E3A304D46D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3" creationId="{8A937605-3AFA-14B9-7940-2E2BCE903515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5" creationId="{65667F27-3FCA-4996-D971-B4BEC734F550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6" creationId="{97790E3A-5A69-B5EF-9ACE-ABF3C418DB9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7" creationId="{8DE8E13A-A3F5-C3B8-3C05-B9C94483339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8" creationId="{6B4EFEB6-4702-9160-5A55-111AF57B3B5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09" creationId="{44E650EE-D941-DCC5-0537-F5063F95013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0" creationId="{7171835E-9FE6-7342-92CA-513687E0B9C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1" creationId="{25C08732-1C77-3A13-F1ED-B6422EA2BB0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2" creationId="{0F19F7DE-F6B7-F8BD-F84F-C2FA0E49B50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3" creationId="{08DE0C90-7D57-D424-1851-B19A482D26E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4" creationId="{3ABF0A96-CC76-BE26-71F3-8655C48FDD3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5" creationId="{A1AD4405-578F-FB4E-4182-D2F6D90526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6" creationId="{29F84754-AD3E-EF9A-F20E-09C782A2C7C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7" creationId="{83C55459-3065-3665-EABC-2C0659444CB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8" creationId="{C839B35E-6A7F-454E-DEAC-4AF95D221CA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19" creationId="{72B71D4A-E2FE-6500-213E-F2ADEA95CCF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0" creationId="{B66A8FAF-542B-E7CB-7917-9FAAC4AD883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1" creationId="{F8B19DBC-D627-9BBF-3EBD-A112FB04556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2" creationId="{69821EBF-633C-86B1-D5F5-13CD897560E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5" creationId="{A8137618-CF36-BDAF-3732-E748BA4FCFC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6" creationId="{C3880A72-B7B6-C5D0-CDFE-3E90C13C5F5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7" creationId="{65730B9A-121E-239A-F31C-12B84FEAE8A6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8" creationId="{19F62D08-BFDF-4C62-C900-C457469E5682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29" creationId="{8D2297A1-931E-4241-2D8F-82A47D2DCB8F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0" creationId="{8B1480FE-5DBD-A985-52BB-4B9E78E24344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1" creationId="{9447154B-0CC3-726F-7A48-8C361E48B751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2" creationId="{893721FA-373F-E5DA-BB5A-AA6CA5C9658C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3" creationId="{BDB33F1E-E1AA-E4A2-F625-A42A9047E2FB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4" creationId="{5FD5AA21-AE2A-7275-C6A6-B1717581D90E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5" creationId="{7E6A89D4-A739-9794-BFFF-448734B46CF7}"/>
          </ac:spMkLst>
        </pc:spChg>
        <pc:spChg chg="mod">
          <ac:chgData name="Sreerag  A G" userId="f8f9c2c5-221b-4644-96fd-6ebda48e177d" providerId="ADAL" clId="{200615E3-F366-434F-81E2-9C4CB287CE01}" dt="2024-01-16T11:37:25.628" v="85"/>
          <ac:spMkLst>
            <pc:docMk/>
            <pc:sldMk cId="1541731643" sldId="256"/>
            <ac:spMk id="436" creationId="{6F9B8342-ABBC-C813-0B6F-9B61FBFEC05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47" creationId="{F04292A1-35D3-722D-93E6-1104EC4F17E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48" creationId="{30FA3642-54D4-2870-6C26-DEE01B22ADCA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49" creationId="{110FE98E-71FF-B30D-6624-26E9D30C178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0" creationId="{3B2B9681-76C2-195A-E1A0-7D5C57C23F7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1" creationId="{3E19E3A0-F759-FF63-7F19-25CD718FF2D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2" creationId="{38A80C9A-6452-A791-57D9-228B601C83C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3" creationId="{71FFA4DA-F409-B7F5-7D6D-AAA28FAD1E1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5" creationId="{32ACAD60-421A-FF61-B7A1-DBCD46A1D0A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56" creationId="{9F845326-E19D-7E56-3CD8-8904AD067E6F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6" creationId="{8D7C3BE6-A428-167A-31C7-BE0570CF4D9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7" creationId="{69ED234D-418A-4124-29A9-713A8ADD036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8" creationId="{ECFD30A1-7C79-746A-B0B3-591BDB0F1EAF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69" creationId="{6950974C-BAC9-9E0C-A5CA-65BA652EB002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70" creationId="{F9DF272E-D14C-2769-6A38-6C912936A0DB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1" creationId="{DA0D7BEB-9184-AEC9-1C9C-6E3ED56EBA8A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2" creationId="{A1059A95-F549-7F5A-0C17-268FA39686F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3" creationId="{24486E72-169F-1F08-652B-D3E00CD1E71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4" creationId="{DFA49B3D-8DAD-E148-5805-B0A090D9F77B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5" creationId="{83262A12-8059-A687-0583-6A90362984CC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6" creationId="{E734AD91-A616-CBD9-47E4-0693EC6E368B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7" creationId="{16358ABA-DCD1-972F-0571-915143CBE13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8" creationId="{0F0243E8-9D07-7186-9125-2DA620F8101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79" creationId="{B83A117C-BAD7-FBA9-0A43-6CCB38ECB8DC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0" creationId="{73E1D333-1B21-696C-249A-2DFE5A8CB8B6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1" creationId="{E1E4D689-DC62-A891-044C-26E493B43386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2" creationId="{45A2A040-A697-F7DC-80E9-5E0593265C64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3" creationId="{34E0F26C-87C4-BBE9-2310-0861B469276A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4" creationId="{1A461796-5CAB-DCAE-3E56-434F701E7B1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5" creationId="{93957E96-51CB-E30A-EB98-E0EFFC01277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6" creationId="{A805539F-C106-4EB7-B319-45CE6FDD2424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7" creationId="{ECDF371C-E73A-65AB-4288-02768B4C59C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488" creationId="{1138FBDE-98A3-AA20-C104-C9684BA932C3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98" creationId="{26009AB6-350D-D4CB-C77A-791874D8B55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499" creationId="{A4D22FAE-97A6-C708-04B9-F66B6A410D5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0" creationId="{75D11733-86FE-CC8E-26A4-7D12237EC609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1" creationId="{1D04D674-AEC6-EA89-0E7F-448AC2204D3D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2" creationId="{D896F0CE-D623-0C9B-5B96-2A165FB38B92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3" creationId="{4E1998EB-ED53-ED2C-1E58-891C60F6E93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4" creationId="{F133C626-3A92-F347-8CD2-A7DA7AB82D1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5" creationId="{8D8AF788-4DE3-3FC7-85D3-92BDB001833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6" creationId="{A673FF17-76DC-8E4D-204E-EC0F5ED9FC30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7" creationId="{494ADE27-D36D-DC9D-D326-7892686E099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8" creationId="{207E4F78-E64C-5A8A-D7D5-85B3373FB16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09" creationId="{D8F060B0-7CD2-30CB-BAE1-0AE3E15895B2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0" creationId="{240CC52A-11BF-E86E-D464-5A9903CBF47C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1" creationId="{E3750389-BBB5-F4B6-4C9B-E5FF17ACAEC0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2" creationId="{BEF697C2-E6C4-7E1D-C801-0339473D2F2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3" creationId="{9B2D7BC9-AE20-3774-18EA-79FBFCE86903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4" creationId="{B710357C-B219-2A28-A57C-6886E8B63F04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5" creationId="{7A2D90EC-2BFE-E399-1B48-81EDAF5120F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6" creationId="{FB804899-9F77-7802-B852-5B896F3646D5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7" creationId="{16F8A7AC-BCA8-A3AF-E523-10D84967D6F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8" creationId="{94F33D17-1A2E-3FDA-2392-7D26DE4ACAD5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19" creationId="{7357CA1A-CCC3-3F9E-E153-BAFB4F798DD8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0" creationId="{4DE1F679-C3ED-EDEB-AA8A-A6D99482D17E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1" creationId="{8399EB1F-6DF7-9416-0552-CB72D915568F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2" creationId="{3D7ED4E0-169C-1679-C91A-6D760081A1F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3" creationId="{FDEE5857-E8E6-B3C1-14E5-4DEEEFEE92C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4" creationId="{B086F273-C094-A8CA-AD90-07B0FEBA718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5" creationId="{BEF7724E-8077-E4EA-8427-2A294163740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6" creationId="{8D6B1A5B-DB14-24C6-9607-ACEF4CF26631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7" creationId="{0A41FFAB-0668-FA2E-6EE6-13D0E00BF026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28" creationId="{EA17002A-6A8F-AB5F-A8AE-2EFB70ED5A4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30" creationId="{E13D2633-8A94-938D-481B-4BDB474A9D6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1" creationId="{BEECE678-7DA0-A90B-82BE-2931B13159E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2" creationId="{5EE5E040-30E9-46FE-2E24-DD50CF090F4B}"/>
          </ac:spMkLst>
        </pc:spChg>
        <pc:spChg chg="mod topLvl">
          <ac:chgData name="Sreerag  A G" userId="f8f9c2c5-221b-4644-96fd-6ebda48e177d" providerId="ADAL" clId="{200615E3-F366-434F-81E2-9C4CB287CE01}" dt="2024-01-17T11:20:02.018" v="2549" actId="164"/>
          <ac:spMkLst>
            <pc:docMk/>
            <pc:sldMk cId="1541731643" sldId="256"/>
            <ac:spMk id="534" creationId="{3ED1FE38-46E2-3F44-46C9-FAAC08BF2AD5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5" creationId="{B002CB50-5CD9-EBE8-1CB6-DB440EEC3B2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6" creationId="{99482E3A-3415-792A-1D3D-9ABFBE5418EC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7" creationId="{9D070C78-BECC-53FC-5551-5C0BA016E81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8" creationId="{E0938E2E-2630-6194-6237-AAEFBE08B097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39" creationId="{EE993FD8-64FE-CC41-DBDF-F41CF420C34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0" creationId="{A4E306D1-EB32-8851-122A-9885B02F54C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1" creationId="{0EF62F40-6A2D-74D0-54AE-80A22F4A562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2" creationId="{F506D381-F8F8-2EDC-9682-49FB53132FD7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3" creationId="{75E0ABA1-1EB5-F2E0-D87D-E1C912C255E1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4" creationId="{B1F2C7CA-FF13-BF61-7DEA-7A6E7DED7DAE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5" creationId="{E526D24B-A385-CC31-1B4F-2689E0315E5F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6" creationId="{217B6E19-9F0A-123C-BFBE-7563A674C57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7" creationId="{799A505C-5D7A-9B16-7420-58BB8D015AF4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8" creationId="{A257EEDF-9944-A15B-A836-A6EAEC91E9E2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49" creationId="{72CC7CA7-521C-2A30-3BCF-C61E052F849E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0" creationId="{E424195B-9F62-50DF-D89D-B5459C005B16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1" creationId="{DD71C606-EEC7-63B6-137F-190F808B6C53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4" creationId="{5423532F-D741-6FFE-444E-C15C01B1BC47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5" creationId="{902CF06F-BBD6-6BE5-CF38-D8AD32E079A5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6" creationId="{2346DAC4-4185-A9C5-D44A-45CADAD038A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7" creationId="{F851E102-FD16-03EE-83AC-B7F4A94D734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8" creationId="{7CC05325-8016-D05F-7D90-FE877AF29571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59" creationId="{A8CEBBC7-F610-ECB5-1C8E-74ED134C200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0" creationId="{B1328190-6036-26A3-14B4-433678B695F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1" creationId="{A9EB73C1-1E71-D368-E80D-3995262D6920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2" creationId="{464A22F7-7C6E-B363-8392-5929FE3B77E9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3" creationId="{44195EEF-E458-42F9-4578-667CD832BA2D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4" creationId="{C9019D49-6458-C60B-3742-4587B0322048}"/>
          </ac:spMkLst>
        </pc:spChg>
        <pc:spChg chg="mod">
          <ac:chgData name="Sreerag  A G" userId="f8f9c2c5-221b-4644-96fd-6ebda48e177d" providerId="ADAL" clId="{200615E3-F366-434F-81E2-9C4CB287CE01}" dt="2024-01-16T11:39:42.070" v="129" actId="165"/>
          <ac:spMkLst>
            <pc:docMk/>
            <pc:sldMk cId="1541731643" sldId="256"/>
            <ac:spMk id="565" creationId="{DA8F30FC-E0EF-DD4A-67B8-7BEA7FFF86D2}"/>
          </ac:spMkLst>
        </pc:spChg>
        <pc:spChg chg="mod">
          <ac:chgData name="Sreerag  A G" userId="f8f9c2c5-221b-4644-96fd-6ebda48e177d" providerId="ADAL" clId="{200615E3-F366-434F-81E2-9C4CB287CE01}" dt="2024-01-16T11:40:04.913" v="136" actId="571"/>
          <ac:spMkLst>
            <pc:docMk/>
            <pc:sldMk cId="1541731643" sldId="256"/>
            <ac:spMk id="569" creationId="{8DD4B068-2D2B-7A74-1592-A8CC4C5CF730}"/>
          </ac:spMkLst>
        </pc:spChg>
        <pc:spChg chg="mod">
          <ac:chgData name="Sreerag  A G" userId="f8f9c2c5-221b-4644-96fd-6ebda48e177d" providerId="ADAL" clId="{200615E3-F366-434F-81E2-9C4CB287CE01}" dt="2024-01-16T11:40:04.913" v="136" actId="571"/>
          <ac:spMkLst>
            <pc:docMk/>
            <pc:sldMk cId="1541731643" sldId="256"/>
            <ac:spMk id="570" creationId="{D3FC9E3A-D4AC-3B6E-634F-6B8EB56C3044}"/>
          </ac:spMkLst>
        </pc:spChg>
        <pc:spChg chg="add mod">
          <ac:chgData name="Sreerag  A G" userId="f8f9c2c5-221b-4644-96fd-6ebda48e177d" providerId="ADAL" clId="{200615E3-F366-434F-81E2-9C4CB287CE01}" dt="2024-01-16T11:49:55" v="242" actId="1076"/>
          <ac:spMkLst>
            <pc:docMk/>
            <pc:sldMk cId="1541731643" sldId="256"/>
            <ac:spMk id="571" creationId="{01FE53E0-94D1-E81D-9EFA-C53434B73A97}"/>
          </ac:spMkLst>
        </pc:spChg>
        <pc:spChg chg="add mod">
          <ac:chgData name="Sreerag  A G" userId="f8f9c2c5-221b-4644-96fd-6ebda48e177d" providerId="ADAL" clId="{200615E3-F366-434F-81E2-9C4CB287CE01}" dt="2024-01-19T05:07:36.647" v="3705" actId="20577"/>
          <ac:spMkLst>
            <pc:docMk/>
            <pc:sldMk cId="1541731643" sldId="256"/>
            <ac:spMk id="572" creationId="{B744B97A-7632-80A3-C9A1-ECD843CBE750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4" creationId="{72E4CC34-5C82-A1D0-2B45-85848D942262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5" creationId="{618C9FB3-7B21-8ACC-5953-E6D1C8EF197A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6" creationId="{E768DF2C-26B9-8994-3B53-F733B5F24544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7" creationId="{E5B6EC02-BA7F-799C-802D-95E0495FE363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8" creationId="{4F0FCF83-BEFB-D4E7-5D55-BA11CA90DD22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79" creationId="{031F8F0B-C15C-97E5-8103-726AF3F02C2E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0" creationId="{C13C0191-632D-331C-3489-610AC47E7A28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1" creationId="{8F18D60C-D084-632E-2088-F1EF5864B113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2" creationId="{A8468251-CA6F-D408-1C9C-45F4807FF342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3" creationId="{60966563-D470-EB98-20A2-C419F5D2A3B6}"/>
          </ac:spMkLst>
        </pc:spChg>
        <pc:spChg chg="mod topLvl">
          <ac:chgData name="Sreerag  A G" userId="f8f9c2c5-221b-4644-96fd-6ebda48e177d" providerId="ADAL" clId="{200615E3-F366-434F-81E2-9C4CB287CE01}" dt="2024-01-18T12:33:30.860" v="3290" actId="207"/>
          <ac:spMkLst>
            <pc:docMk/>
            <pc:sldMk cId="1541731643" sldId="256"/>
            <ac:spMk id="584" creationId="{1E9981B6-E15A-27A7-E2D2-9EBFE25030DE}"/>
          </ac:spMkLst>
        </pc:spChg>
        <pc:grpChg chg="add mod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2" creationId="{CCCC5BED-5A2C-39F2-30AD-2FFB8383DF85}"/>
          </ac:grpSpMkLst>
        </pc:grpChg>
        <pc:grpChg chg="add del mod">
          <ac:chgData name="Sreerag  A G" userId="f8f9c2c5-221b-4644-96fd-6ebda48e177d" providerId="ADAL" clId="{200615E3-F366-434F-81E2-9C4CB287CE01}" dt="2024-01-16T11:34:49.020" v="15" actId="21"/>
          <ac:grpSpMkLst>
            <pc:docMk/>
            <pc:sldMk cId="1541731643" sldId="256"/>
            <ac:grpSpMk id="10" creationId="{DC7BD738-0A64-7454-B7D5-85204E4643B5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" creationId="{1C95B019-86F8-F25E-C7CF-82DB94ABA3BB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4" creationId="{DCC5D24B-26EE-9D9A-36C8-0865C87833A9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1" creationId="{4A2A841E-116D-AE90-A962-7D1301BA3FCC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4" creationId="{548CB236-6BF1-D2EA-9F3E-D3ABF3856AF9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7" creationId="{6C2660B3-4ACC-EFC5-F5E2-CC6612B10599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41" creationId="{6EBFC259-ED2D-835C-7A48-347310302115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53" creationId="{F3088F6B-FE78-AF72-B192-3171556ABD04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60" creationId="{460E2B29-A399-6643-4368-581720612B2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72" creationId="{0B793905-E5B0-34EB-4619-7225DFD1AB74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86" creationId="{9DB25FE4-52C1-DC0C-BB72-BAFC5984D5C2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88" creationId="{5E995799-E479-07E1-E1D7-8EC6C558691E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95" creationId="{C66F457C-923D-036E-21C2-91D83FABED1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98" creationId="{E73DBDBE-4B55-C59E-2C03-3E8BA6149990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1" creationId="{AB8059CE-F136-6DD2-8B23-845CD8340260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2" creationId="{5C97C47D-614D-BC87-0D42-D3E8E2015916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5" creationId="{89B7F10E-F16C-0DBE-66EE-B78BC300A2D3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08" creationId="{686CC4B0-A9DB-AD08-02E2-4CBE1DB57F3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2" creationId="{74F051A6-E942-990E-BDE0-1AE35374F703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5" creationId="{19ED3601-8F6F-277F-6ECD-D1FB78FD8D36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28" creationId="{B527B5B2-D6D2-F075-FF7A-993195871343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32" creationId="{F406EFCC-4361-C341-663C-0595FBF1F01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36" creationId="{2DE29AE2-2709-2B07-078F-EEF8582EC495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46" creationId="{1AE838C8-D34D-A76E-2B5E-A45D5813DEAF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48" creationId="{D6D75F3B-6E0A-40E9-B8E7-5E542FB4BEFA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55" creationId="{18876944-D7AB-B49A-8780-7635DEAFDBAA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58" creationId="{C4F82901-8CAF-7943-4CE2-5ED8D03E2FF5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61" creationId="{ED1DDB54-5741-CEFE-64F6-BC34F424F529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64" creationId="{5C24D37C-5F23-77FE-2E54-804F7822AEF3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68" creationId="{1E29D4A5-DC4C-D0FB-4C00-E958E80AB0C8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71" creationId="{15F9856E-BB0F-8315-70A0-C4E1285B75A5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74" creationId="{60CBE594-C917-6911-1DC6-ABA119DAA83F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75" creationId="{8C27F45C-930F-CAA9-2501-2D4E35E395E0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82" creationId="{A4F61B61-C5FC-5D54-9574-3AE4016A23CD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194" creationId="{3AA4420E-FF69-BA39-EA81-555276AE7070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12" creationId="{7265FB50-4D2B-1B07-1623-3FD7511C6BBC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18" creationId="{56B75A9A-FA43-ECF6-BCCA-19E7432C323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27" creationId="{24AFAA39-60D3-9763-CA4F-3C2CDA38F4FD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28" creationId="{CE232D11-23B8-67E8-5F0B-6175E9343090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29" creationId="{495B4EB5-CDCC-DFD2-5655-A0AA33D3A643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33" creationId="{981D6B0C-CECE-D4E6-0ECD-74DD5B3E3221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34" creationId="{559F47DA-953D-7FA5-9A7F-EAE7F8CDBCA4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38" creationId="{873E526C-E2C0-37E4-6F6D-9F26F567285F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52" creationId="{18EDBF21-EA2E-AFCE-B83B-28FBF97DE185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55" creationId="{22C89023-173D-5E9E-8901-D1AE44FEFD13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58" creationId="{A9587124-727F-C1AF-D0B7-1EB743B0F07D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61" creationId="{72B93BAB-1F48-2142-37C4-7EDD1C97CDA2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65" creationId="{458B5CA6-CA39-36AB-637E-6A5C8D63B601}"/>
          </ac:grpSpMkLst>
        </pc:grpChg>
        <pc:grpChg chg="mod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69" creationId="{C16E93CF-87C8-89BF-7B48-1AB5D58486FE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77" creationId="{C772EDAC-8602-08AD-111A-D149359A16DB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80" creationId="{D30F5F0A-13B7-B3DD-606F-6BB46D6BF32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83" creationId="{9A927210-B9CE-A86D-18E4-FE24D47D9717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86" creationId="{2379EC69-993A-9D02-7954-18CA787CEF42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90" creationId="{B0FB4459-F930-6C1E-F691-AEFFCDA5BFBA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94" creationId="{071BDBDB-C77D-F113-B4FD-59D509A09B58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297" creationId="{32994CE5-EEA3-83F8-03C8-6AEFBF7E1B76}"/>
          </ac:grpSpMkLst>
        </pc:grpChg>
        <pc:grpChg chg="mod topLvl">
          <ac:chgData name="Sreerag  A G" userId="f8f9c2c5-221b-4644-96fd-6ebda48e177d" providerId="ADAL" clId="{200615E3-F366-434F-81E2-9C4CB287CE01}" dt="2024-01-16T11:34:40.485" v="11" actId="165"/>
          <ac:grpSpMkLst>
            <pc:docMk/>
            <pc:sldMk cId="1541731643" sldId="256"/>
            <ac:grpSpMk id="300" creationId="{CA311B9E-AAA4-AD97-9BB3-25ED517702A5}"/>
          </ac:grpSpMkLst>
        </pc:grpChg>
        <pc:grpChg chg="add 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08" creationId="{83D6A33E-8273-39A6-C9E7-D185C1ECA8CB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09" creationId="{B84D1D25-0D98-3B72-4863-638686F996A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0" creationId="{C9E26E00-91B1-B2C3-D2E7-66CE2AE4F95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1" creationId="{A0922B3E-4827-B47A-A9C1-57637364E2BA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2" creationId="{A2087811-3F69-04ED-EB29-DDF6DC275AE4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3" creationId="{B9798333-9BEC-29B6-1914-9732B777B37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4" creationId="{2C5569E6-35FF-E8EF-5BEA-DEC7DE7B6AED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5" creationId="{9EFFF728-9D29-7611-4F0E-58CABA2D2F29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6" creationId="{F6B97C13-C783-523B-8BEB-BAC0F3EB4E34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17" creationId="{BE85DD7F-D01C-3454-E09A-5EC752FA99E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25" creationId="{57C4B408-5505-AC28-0BF9-AA7E1DE30779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28" creationId="{BA9EF3CB-598F-2E0A-8AF4-A087A05ECDD8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29" creationId="{0931E620-09CF-C5C6-A162-246C9A0A3B2E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0" creationId="{3E711D7B-A62F-745A-35A3-EDEBBDD46E0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1" creationId="{AB4409F5-C860-41AD-DF7F-757468E85A7A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2" creationId="{63D7206F-E569-EC4B-0DEF-F07CF8686975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3" creationId="{708303F5-0A56-4733-6692-DEDC6D20121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4" creationId="{12761C0E-7071-D5E2-F54D-B1B718BEB6D4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5" creationId="{35F0AF67-DE03-74E1-F70B-3D9B7137D17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36" creationId="{39B18CE5-26FC-A5D9-EC6D-E3649811E100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0" creationId="{07B92692-135E-5C59-BFC9-8215E93708D9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1" creationId="{8C9CC092-86BB-2800-2ADF-4E99691FDA3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2" creationId="{0C447748-929C-C027-F06F-BE85B6CFFC32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3" creationId="{BE763B92-4C08-2784-E3F8-FB8F7ACC24D8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4" creationId="{73580016-EF21-7ABE-D19B-6AFB1947F5FE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5" creationId="{8740E1A2-053C-E32D-5931-ECA3B6B094E5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6" creationId="{AD4F1740-7769-651D-08F6-37EF4637ADC5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7" creationId="{8F6518F7-3212-E871-4147-10774160517F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368" creationId="{5672A388-8C75-E323-9611-4550ACA749D1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00" creationId="{C8DB91D2-E9D4-9555-16D4-9527D415716C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04" creationId="{D092138D-38F0-A5FD-402E-C4ECF4344DAA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23" creationId="{5B5A666E-07FF-5BB7-E8AE-5DA02DCD79F6}"/>
          </ac:grpSpMkLst>
        </pc:grpChg>
        <pc:grpChg chg="mod">
          <ac:chgData name="Sreerag  A G" userId="f8f9c2c5-221b-4644-96fd-6ebda48e177d" providerId="ADAL" clId="{200615E3-F366-434F-81E2-9C4CB287CE01}" dt="2024-01-16T11:37:25.628" v="85"/>
          <ac:grpSpMkLst>
            <pc:docMk/>
            <pc:sldMk cId="1541731643" sldId="256"/>
            <ac:grpSpMk id="424" creationId="{D7A03A17-F6D8-331F-D63F-77342EE45B1B}"/>
          </ac:grpSpMkLst>
        </pc:grpChg>
        <pc:grpChg chg="add del mod">
          <ac:chgData name="Sreerag  A G" userId="f8f9c2c5-221b-4644-96fd-6ebda48e177d" providerId="ADAL" clId="{200615E3-F366-434F-81E2-9C4CB287CE01}" dt="2024-01-16T11:37:33.214" v="89" actId="165"/>
          <ac:grpSpMkLst>
            <pc:docMk/>
            <pc:sldMk cId="1541731643" sldId="256"/>
            <ac:grpSpMk id="437" creationId="{EB8E74B8-3865-12C6-DD64-DE03FE91E28A}"/>
          </ac:grpSpMkLst>
        </pc:grpChg>
        <pc:grpChg chg="mod topLvl">
          <ac:chgData name="Sreerag  A G" userId="f8f9c2c5-221b-4644-96fd-6ebda48e177d" providerId="ADAL" clId="{200615E3-F366-434F-81E2-9C4CB287CE01}" dt="2024-01-16T11:49:05.804" v="230" actId="164"/>
          <ac:grpSpMkLst>
            <pc:docMk/>
            <pc:sldMk cId="1541731643" sldId="256"/>
            <ac:grpSpMk id="438" creationId="{0D385B1F-3074-BA9C-3D3A-1AF1F5242342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39" creationId="{C176AA0C-6022-5ACC-02A4-983570156F7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0" creationId="{ADAAB89E-490E-2B80-BFA2-0F0FDDC9342F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1" creationId="{887D6D9A-C8C5-C721-5BFD-FBB8323930AA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2" creationId="{E883CCA9-8371-E5D9-32C6-196116EBDAAB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3" creationId="{C17B55A1-F54D-8E26-7050-20747D8CCE36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4" creationId="{E6E7C3B6-174F-E16E-1EAA-E541C5111252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45" creationId="{EC66F72E-5C2E-940B-CF2E-152DA2CBABB4}"/>
          </ac:grpSpMkLst>
        </pc:grpChg>
        <pc:grpChg chg="mod topLvl">
          <ac:chgData name="Sreerag  A G" userId="f8f9c2c5-221b-4644-96fd-6ebda48e177d" providerId="ADAL" clId="{200615E3-F366-434F-81E2-9C4CB287CE01}" dt="2024-01-16T11:39:51.145" v="132" actId="1076"/>
          <ac:grpSpMkLst>
            <pc:docMk/>
            <pc:sldMk cId="1541731643" sldId="256"/>
            <ac:grpSpMk id="446" creationId="{CB5FB82A-1273-2B23-99EA-5D17C020261C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54" creationId="{014BA872-5195-865C-19F3-BBAC14B6E9CF}"/>
          </ac:grpSpMkLst>
        </pc:grpChg>
        <pc:grpChg chg="del mod topLvl">
          <ac:chgData name="Sreerag  A G" userId="f8f9c2c5-221b-4644-96fd-6ebda48e177d" providerId="ADAL" clId="{200615E3-F366-434F-81E2-9C4CB287CE01}" dt="2024-01-16T11:37:48.571" v="95" actId="165"/>
          <ac:grpSpMkLst>
            <pc:docMk/>
            <pc:sldMk cId="1541731643" sldId="256"/>
            <ac:grpSpMk id="457" creationId="{9CB3D55D-0728-FAF9-EDE5-86DFD3E4CDB6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58" creationId="{04A1CA42-19EE-5236-943B-D216C287C9A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59" creationId="{9F7889C7-39D4-AD44-A3F6-D9A7B115FC3F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0" creationId="{53C61612-85AA-12A2-CC02-16B7E2F38A53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1" creationId="{943847CB-4DC1-E90E-B377-D849703D1542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2" creationId="{AC94AA54-A439-9DFA-95A3-CA42C3CB634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3" creationId="{D6C4FC1E-5DFD-DE1D-54CF-650E8A98A96D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4" creationId="{A3554835-1E32-50D3-B6DE-053B19CE3D40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465" creationId="{D4E04372-CCD3-AB33-6245-884CA89D04BF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89" creationId="{3F38487E-2764-8722-AF51-FAEE639F0AA1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0" creationId="{94A190FB-560E-F545-0F4E-DC8A2A72B7AE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1" creationId="{BB3F472B-572E-A02A-E219-8C441F62111B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2" creationId="{AFD81C42-813E-5C0A-A98B-BE4526BD44F2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3" creationId="{31ABE7DC-033D-9A82-34C0-B1C05029163C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4" creationId="{B00D350C-B548-3ACC-7456-142E9CCCE8C8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5" creationId="{B761F315-E2C4-A6E6-F2AB-7AAF48F9BCE0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6" creationId="{A0BDCD37-3A31-F130-492C-D3C04CA13798}"/>
          </ac:grpSpMkLst>
        </pc:grpChg>
        <pc:grpChg chg="del mod topLvl">
          <ac:chgData name="Sreerag  A G" userId="f8f9c2c5-221b-4644-96fd-6ebda48e177d" providerId="ADAL" clId="{200615E3-F366-434F-81E2-9C4CB287CE01}" dt="2024-01-16T11:38:10.876" v="102" actId="165"/>
          <ac:grpSpMkLst>
            <pc:docMk/>
            <pc:sldMk cId="1541731643" sldId="256"/>
            <ac:grpSpMk id="497" creationId="{43936C7E-09A1-F7A3-9B02-9DFE8DE68B94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529" creationId="{D92B3916-A58C-6F97-03ED-B6240C652397}"/>
          </ac:grpSpMkLst>
        </pc:grpChg>
        <pc:grpChg chg="mod topLvl">
          <ac:chgData name="Sreerag  A G" userId="f8f9c2c5-221b-4644-96fd-6ebda48e177d" providerId="ADAL" clId="{200615E3-F366-434F-81E2-9C4CB287CE01}" dt="2024-01-17T11:20:02.018" v="2549" actId="164"/>
          <ac:grpSpMkLst>
            <pc:docMk/>
            <pc:sldMk cId="1541731643" sldId="256"/>
            <ac:grpSpMk id="533" creationId="{4D31CD76-0C9F-F0D6-1AC5-749654AE9685}"/>
          </ac:grpSpMkLst>
        </pc:grpChg>
        <pc:grpChg chg="mod">
          <ac:chgData name="Sreerag  A G" userId="f8f9c2c5-221b-4644-96fd-6ebda48e177d" providerId="ADAL" clId="{200615E3-F366-434F-81E2-9C4CB287CE01}" dt="2024-01-16T11:39:42.070" v="129" actId="165"/>
          <ac:grpSpMkLst>
            <pc:docMk/>
            <pc:sldMk cId="1541731643" sldId="256"/>
            <ac:grpSpMk id="552" creationId="{027A0458-7FE2-7FE3-B038-70E86B49C3ED}"/>
          </ac:grpSpMkLst>
        </pc:grpChg>
        <pc:grpChg chg="mod">
          <ac:chgData name="Sreerag  A G" userId="f8f9c2c5-221b-4644-96fd-6ebda48e177d" providerId="ADAL" clId="{200615E3-F366-434F-81E2-9C4CB287CE01}" dt="2024-01-16T11:39:42.070" v="129" actId="165"/>
          <ac:grpSpMkLst>
            <pc:docMk/>
            <pc:sldMk cId="1541731643" sldId="256"/>
            <ac:grpSpMk id="553" creationId="{E1712162-1EA9-2A93-0D35-B957F50BAF5F}"/>
          </ac:grpSpMkLst>
        </pc:grpChg>
        <pc:grpChg chg="add del mod">
          <ac:chgData name="Sreerag  A G" userId="f8f9c2c5-221b-4644-96fd-6ebda48e177d" providerId="ADAL" clId="{200615E3-F366-434F-81E2-9C4CB287CE01}" dt="2024-01-16T11:38:09.475" v="101" actId="165"/>
          <ac:grpSpMkLst>
            <pc:docMk/>
            <pc:sldMk cId="1541731643" sldId="256"/>
            <ac:grpSpMk id="566" creationId="{44D6DD6C-14CA-F9B8-03D8-E2001689561F}"/>
          </ac:grpSpMkLst>
        </pc:grpChg>
        <pc:grpChg chg="add del mod">
          <ac:chgData name="Sreerag  A G" userId="f8f9c2c5-221b-4644-96fd-6ebda48e177d" providerId="ADAL" clId="{200615E3-F366-434F-81E2-9C4CB287CE01}" dt="2024-01-16T11:39:42.070" v="129" actId="165"/>
          <ac:grpSpMkLst>
            <pc:docMk/>
            <pc:sldMk cId="1541731643" sldId="256"/>
            <ac:grpSpMk id="567" creationId="{8787ABDF-E968-0AD0-C198-FD366D6339C0}"/>
          </ac:grpSpMkLst>
        </pc:grpChg>
        <pc:grpChg chg="add mod">
          <ac:chgData name="Sreerag  A G" userId="f8f9c2c5-221b-4644-96fd-6ebda48e177d" providerId="ADAL" clId="{200615E3-F366-434F-81E2-9C4CB287CE01}" dt="2024-01-16T11:49:05.804" v="230" actId="164"/>
          <ac:grpSpMkLst>
            <pc:docMk/>
            <pc:sldMk cId="1541731643" sldId="256"/>
            <ac:grpSpMk id="568" creationId="{8144C7ED-4BAC-BE8E-3A15-485B6C1080FA}"/>
          </ac:grpSpMkLst>
        </pc:grpChg>
        <pc:grpChg chg="add del mod">
          <ac:chgData name="Sreerag  A G" userId="f8f9c2c5-221b-4644-96fd-6ebda48e177d" providerId="ADAL" clId="{200615E3-F366-434F-81E2-9C4CB287CE01}" dt="2024-01-16T11:49:26.644" v="236" actId="165"/>
          <ac:grpSpMkLst>
            <pc:docMk/>
            <pc:sldMk cId="1541731643" sldId="256"/>
            <ac:grpSpMk id="573" creationId="{B40F4F71-59EF-CA72-34D4-CD23C97A786C}"/>
          </ac:grpSpMkLst>
        </pc:grpChg>
        <pc:grpChg chg="add mod">
          <ac:chgData name="Sreerag  A G" userId="f8f9c2c5-221b-4644-96fd-6ebda48e177d" providerId="ADAL" clId="{200615E3-F366-434F-81E2-9C4CB287CE01}" dt="2024-01-16T11:49:47.935" v="241" actId="1076"/>
          <ac:grpSpMkLst>
            <pc:docMk/>
            <pc:sldMk cId="1541731643" sldId="256"/>
            <ac:grpSpMk id="585" creationId="{53B33FDD-32DA-7217-0FD6-271AED66DAFE}"/>
          </ac:grpSpMkLst>
        </pc:grpChg>
        <pc:grpChg chg="add mod">
          <ac:chgData name="Sreerag  A G" userId="f8f9c2c5-221b-4644-96fd-6ebda48e177d" providerId="ADAL" clId="{200615E3-F366-434F-81E2-9C4CB287CE01}" dt="2024-01-18T12:33:30.860" v="3290" actId="207"/>
          <ac:grpSpMkLst>
            <pc:docMk/>
            <pc:sldMk cId="1541731643" sldId="256"/>
            <ac:grpSpMk id="586" creationId="{BCBA5E77-5C47-7A5B-AD2C-70229DFB7F68}"/>
          </ac:grpSpMkLst>
        </pc:grpChg>
        <pc:picChg chg="add del">
          <ac:chgData name="Sreerag  A G" userId="f8f9c2c5-221b-4644-96fd-6ebda48e177d" providerId="ADAL" clId="{200615E3-F366-434F-81E2-9C4CB287CE01}" dt="2024-01-16T11:32:35.954" v="5" actId="478"/>
          <ac:picMkLst>
            <pc:docMk/>
            <pc:sldMk cId="1541731643" sldId="256"/>
            <ac:picMk id="5" creationId="{03760797-505D-1346-05E6-8E757AD3C3E9}"/>
          </ac:picMkLst>
        </pc:picChg>
        <pc:picChg chg="add del">
          <ac:chgData name="Sreerag  A G" userId="f8f9c2c5-221b-4644-96fd-6ebda48e177d" providerId="ADAL" clId="{200615E3-F366-434F-81E2-9C4CB287CE01}" dt="2024-01-16T11:34:28.667" v="7" actId="22"/>
          <ac:picMkLst>
            <pc:docMk/>
            <pc:sldMk cId="1541731643" sldId="256"/>
            <ac:picMk id="7" creationId="{86D8D798-1329-348A-D88D-17C291025139}"/>
          </ac:picMkLst>
        </pc:picChg>
        <pc:picChg chg="add del">
          <ac:chgData name="Sreerag  A G" userId="f8f9c2c5-221b-4644-96fd-6ebda48e177d" providerId="ADAL" clId="{200615E3-F366-434F-81E2-9C4CB287CE01}" dt="2024-01-16T11:34:37.999" v="9" actId="27803"/>
          <ac:picMkLst>
            <pc:docMk/>
            <pc:sldMk cId="1541731643" sldId="256"/>
            <ac:picMk id="9" creationId="{4B47A180-FBE8-02F9-D0E7-73EEA392A019}"/>
          </ac:picMkLst>
        </pc:picChg>
      </pc:sldChg>
      <pc:sldChg chg="addSp delSp modSp new mod modTransition setBg">
        <pc:chgData name="Sreerag  A G" userId="f8f9c2c5-221b-4644-96fd-6ebda48e177d" providerId="ADAL" clId="{200615E3-F366-434F-81E2-9C4CB287CE01}" dt="2024-01-19T04:57:38.908" v="3684" actId="1076"/>
        <pc:sldMkLst>
          <pc:docMk/>
          <pc:sldMk cId="4169010849" sldId="257"/>
        </pc:sldMkLst>
        <pc:spChg chg="del">
          <ac:chgData name="Sreerag  A G" userId="f8f9c2c5-221b-4644-96fd-6ebda48e177d" providerId="ADAL" clId="{200615E3-F366-434F-81E2-9C4CB287CE01}" dt="2024-01-16T11:34:44.434" v="13" actId="478"/>
          <ac:spMkLst>
            <pc:docMk/>
            <pc:sldMk cId="4169010849" sldId="257"/>
            <ac:spMk id="2" creationId="{2A74A60C-FB2A-679D-61C1-A11B55841C98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3" creationId="{532F3506-E020-D083-2987-467D1DAC3B57}"/>
          </ac:spMkLst>
        </pc:spChg>
        <pc:spChg chg="del">
          <ac:chgData name="Sreerag  A G" userId="f8f9c2c5-221b-4644-96fd-6ebda48e177d" providerId="ADAL" clId="{200615E3-F366-434F-81E2-9C4CB287CE01}" dt="2024-01-16T11:34:44.434" v="13" actId="478"/>
          <ac:spMkLst>
            <pc:docMk/>
            <pc:sldMk cId="4169010849" sldId="257"/>
            <ac:spMk id="3" creationId="{5832579C-767F-34AB-E555-EB020B8A266C}"/>
          </ac:spMkLst>
        </pc:spChg>
        <pc:spChg chg="del">
          <ac:chgData name="Sreerag  A G" userId="f8f9c2c5-221b-4644-96fd-6ebda48e177d" providerId="ADAL" clId="{200615E3-F366-434F-81E2-9C4CB287CE01}" dt="2024-01-16T11:34:44.434" v="13" actId="478"/>
          <ac:spMkLst>
            <pc:docMk/>
            <pc:sldMk cId="4169010849" sldId="257"/>
            <ac:spMk id="4" creationId="{654CAE57-A3DD-76D2-56D8-680019A0F9FE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4" creationId="{72E84F20-0B4C-9899-F9B8-26EA5118FF83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5" creationId="{AB27919F-75B0-9B3E-12D1-1A484F0B5CC9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6" creationId="{F04CBB1B-239C-8391-C05D-69546D559E03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7" creationId="{8F0E7C77-34ED-38CC-AD26-444C923C8AD5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8" creationId="{7808CE12-811E-67E6-C8A0-633DA76CECE6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9" creationId="{825C474A-E21A-FA7F-98F9-470D4AD39538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0" creationId="{D2D764E5-BCA3-4656-A377-1FE332EF49A4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1" creationId="{36A933F4-5925-366C-C38B-FA519BF9F198}"/>
          </ac:spMkLst>
        </pc:spChg>
        <pc:spChg chg="del mod topLvl">
          <ac:chgData name="Sreerag  A G" userId="f8f9c2c5-221b-4644-96fd-6ebda48e177d" providerId="ADAL" clId="{200615E3-F366-434F-81E2-9C4CB287CE01}" dt="2024-01-16T11:34:55.314" v="22" actId="478"/>
          <ac:spMkLst>
            <pc:docMk/>
            <pc:sldMk cId="4169010849" sldId="257"/>
            <ac:spMk id="11" creationId="{46DBF60B-B2B0-8C2C-0844-A75EACBE6B3E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2" creationId="{79FE32E4-5BCC-D016-15FC-981941D20A6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" creationId="{103E664F-3FA8-53D1-B33E-9B022391AE71}"/>
          </ac:spMkLst>
        </pc:spChg>
        <pc:spChg chg="mod">
          <ac:chgData name="Sreerag  A G" userId="f8f9c2c5-221b-4644-96fd-6ebda48e177d" providerId="ADAL" clId="{200615E3-F366-434F-81E2-9C4CB287CE01}" dt="2024-01-19T04:40:05.619" v="3587"/>
          <ac:spMkLst>
            <pc:docMk/>
            <pc:sldMk cId="4169010849" sldId="257"/>
            <ac:spMk id="13" creationId="{B2FCC3CC-9DC9-82AC-BBF7-7D59E5B23838}"/>
          </ac:spMkLst>
        </pc:spChg>
        <pc:spChg chg="add del mod">
          <ac:chgData name="Sreerag  A G" userId="f8f9c2c5-221b-4644-96fd-6ebda48e177d" providerId="ADAL" clId="{200615E3-F366-434F-81E2-9C4CB287CE01}" dt="2024-01-19T04:40:22.801" v="3612" actId="478"/>
          <ac:spMkLst>
            <pc:docMk/>
            <pc:sldMk cId="4169010849" sldId="257"/>
            <ac:spMk id="14" creationId="{42D34A26-045D-45A6-75BB-972442849E76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5" creationId="{1A913694-FBA3-D4C2-9C89-38BA6DC74D2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" creationId="{221984C0-2ED6-289C-CE1B-4CF369BEBC87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6" creationId="{5E0C4128-64F1-AFDD-AEF4-C378303E635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" creationId="{F20DB14E-DFAA-6120-067B-8FFBF9408C5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" creationId="{3E759407-B9EB-63F8-F799-C9F72FEFB987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7" creationId="{482D1786-A46C-F9BD-BCA1-3A7BD9ED073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" creationId="{127A95E1-6C11-E99F-EF39-1A851FFA332C}"/>
          </ac:spMkLst>
        </pc:spChg>
        <pc:spChg chg="add mod">
          <ac:chgData name="Sreerag  A G" userId="f8f9c2c5-221b-4644-96fd-6ebda48e177d" providerId="ADAL" clId="{200615E3-F366-434F-81E2-9C4CB287CE01}" dt="2024-01-19T04:42:33.518" v="3621" actId="164"/>
          <ac:spMkLst>
            <pc:docMk/>
            <pc:sldMk cId="4169010849" sldId="257"/>
            <ac:spMk id="18" creationId="{EE1A660D-D8C9-55B2-820D-75E8E2FFA82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" creationId="{010F715B-9AFF-F662-C1ED-694FA4771CA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0" creationId="{DE30A258-FD75-CA2D-C94C-72ED2ADBBE0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" creationId="{834FCFCE-1853-B3D2-102A-386849A1774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" creationId="{97F98F84-D2E4-CCEA-EBEE-98DEF14422D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" creationId="{86AF75B1-E4F5-23DF-E89D-EB52729BE16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" creationId="{CBC91BE8-B996-3137-45DF-2A2A6167CD8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" creationId="{DE9DF149-0AE7-B581-922E-CB4E7A9170B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" creationId="{FD500B3D-2001-5278-EAA8-289D2623446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0" creationId="{652A53FF-1D54-47AB-8D25-C8B0D8ECB4E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1" creationId="{AB9B2D72-18E8-B673-35F9-8AC34D115D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2" creationId="{076D8D81-7F47-8182-380C-25484DA9252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3" creationId="{5D353D5E-F103-8B52-5368-6A20B2E8DB8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4" creationId="{3F8DB52A-A14C-8AE1-631D-D841018D296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5" creationId="{36278AF2-0A27-2A73-4CB9-79F22CFBB97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6" creationId="{641A6014-8C01-FB94-4FF6-425B7D53303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7" creationId="{0BC0F959-46FA-A962-DFBC-6834300A934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8" creationId="{F811A777-8A0C-5C00-0D5D-B38E8E6C3AE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9" creationId="{F65C1DA5-99C7-235A-BDE8-DDEEA156F39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0" creationId="{4CB98070-9F31-6F81-71E6-B16A9EBCF55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2" creationId="{C85B492C-29A5-A59A-AF32-842E2927869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3" creationId="{283B7927-99A3-4EF1-F074-3B275AB6404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4" creationId="{BF09E47D-2343-F886-B8D0-8FF04118B73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5" creationId="{0AD32F2B-D395-33C7-5385-B478F38D684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6" creationId="{2E2D3331-0D9D-79D8-8D08-10D7087E10D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7" creationId="{14F792EC-586B-6EB6-199C-1F4E31A8D8F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8" creationId="{3CB913D0-2E61-3908-F5AD-2AC7F57F866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49" creationId="{BF56D8C2-470C-AEA8-A78F-C1E53785EB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0" creationId="{E8F83763-10EF-CD93-C48C-52DAD5A13AC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1" creationId="{2619CFC4-B493-0012-A30E-40F53396394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2" creationId="{B2B90A63-CCD3-2932-D43C-C9C62484532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4" creationId="{5FD8E823-B4B6-933A-B6E5-CBBE1C4F553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5" creationId="{4C3D9CCC-480C-BAEC-9B7C-2A6467E02F7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6" creationId="{E4D8B965-5E4B-4997-BEB9-37C7E13967E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7" creationId="{32F44B3F-5B5B-3C6D-7A6D-7E19CFE6820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8" creationId="{2C6172DC-A036-060A-BB23-6914FF9B086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59" creationId="{7E2CBDC0-B07B-E8B9-68D3-2F4181409B8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1" creationId="{57437112-6E37-9C13-71BF-446C077B0AF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2" creationId="{6CD26003-27C1-2F63-0483-72363E5BD84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3" creationId="{1CB8EEA3-03A2-0F9E-B1A0-7A8C2747914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4" creationId="{CA85EC9D-408D-5C93-5DE7-FB6DE8FB808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5" creationId="{872CF2FE-F5AD-CCED-78CE-78E2895242A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6" creationId="{00641ABC-68A1-4BB2-3E3D-EB21B9059E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7" creationId="{1C6371F0-BA68-11AD-FD9A-16C81C7CC23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8" creationId="{BFF5B8A9-C4A5-A0DD-D0C4-B245FB20CED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69" creationId="{9E072569-9942-7FCD-902A-9E9C7A90FA0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0" creationId="{0971B032-6184-C8A0-AC45-8BDC4ED60DE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1" creationId="{49347F26-4125-B74B-09C6-BCB09B82309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3" creationId="{DFFBF1B3-D294-F1EF-FD91-3D3ED13CA77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4" creationId="{4E094644-99CD-EE3E-4347-BC33D6D17E5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5" creationId="{A39EE190-4514-4DC5-C6C9-303D9BA8133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6" creationId="{1959BBF0-0366-C34D-C3B8-C49D7A1E8FC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7" creationId="{1F3A329A-D4F6-6BD0-3C08-B3DA890B71F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8" creationId="{D4A3ABD2-6B28-80E9-75B2-AE5AF17BFBB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79" creationId="{DFB847FE-C1C5-2986-F5E5-5F955628AE2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0" creationId="{AEB03271-5099-481F-233A-629E95E1618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1" creationId="{214C2EB4-4B5C-2407-41CA-96BFC88CAE9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2" creationId="{F81F70B1-F07A-44F0-D0E2-91B025A96C8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3" creationId="{4C6EDE3F-2CCB-13A6-D7E5-6E8002D3F44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4" creationId="{977C0E05-5D82-4D6E-74F5-4602FFE6464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5" creationId="{9F3C395D-E812-AD07-02D0-684FB841E64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7" creationId="{F0651585-3513-428A-7020-DC4738B55ED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89" creationId="{BF236736-DFBB-BA61-D91F-EA5B1D9949F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0" creationId="{A48E0A3A-218B-C139-E1BA-332E84DD015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1" creationId="{F1C02D03-3DFB-3124-8129-1ED16053C13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2" creationId="{561012E2-87B3-1547-B059-288C7FA1810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3" creationId="{29304876-6853-3B9D-41BB-1EB251AF4A2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4" creationId="{DB1DA9DE-0E55-04F6-4625-C87457D7714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6" creationId="{FE5C31E3-850A-406B-822C-4D2833A8A45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7" creationId="{4B92667C-B122-2508-7854-57946D5D62B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99" creationId="{341988EE-B425-CDCB-B569-E34AE047720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0" creationId="{4D637806-AE96-C968-8937-834057A8962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3" creationId="{C1B25D02-D83A-D406-47CF-32F9D7220CC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4" creationId="{4801ECF2-4E17-EC68-1F92-2095CA5D53C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6" creationId="{68B3ACF8-F9A1-07A4-E4CE-A2D72CCA047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7" creationId="{30ABF604-098C-44BE-5DB2-64424A6F5CF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09" creationId="{846B0475-6A76-4181-D0B7-EE14679AAD6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0" creationId="{97CA4143-C46C-473E-4316-FC5C30A37B0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1" creationId="{79B7FD67-9CFA-60C9-D2EA-94995197475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2" creationId="{E307127D-40FF-7CF4-69A7-F00861F197D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3" creationId="{65F6B2B3-AC8F-BEAB-18F1-8D8C0910620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4" creationId="{BD0AD565-4DFA-200D-4899-04145D4BA1A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5" creationId="{E6C9852E-5048-15AD-5D92-C8C73EFF1C6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6" creationId="{BBC87EC8-8897-3C2B-7877-BA5E346B413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7" creationId="{EE5C8F4F-1C31-9CA7-FBBC-E895D058CE8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8" creationId="{43354808-7B8F-1F49-08BF-C04B630521E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19" creationId="{3383F526-3EDB-6111-D7A7-CEE7B85AC00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0" creationId="{8A3E0FD8-73BF-157C-73B0-576B094B520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1" creationId="{DB185AE2-10CB-18B0-D805-45F57B465B8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3" creationId="{41DC7EB4-43AA-9725-021B-1FC6CFBE5D0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4" creationId="{065C767A-986E-4716-1E5A-A53A11C3187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6" creationId="{DC605912-75CF-5B4E-AB35-9FDC878D493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7" creationId="{F303D1AA-1D58-203D-7A8F-924799F64E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29" creationId="{71612D12-4298-CC87-A404-EB51DED5F5B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0" creationId="{6DEDBCAC-29A5-9327-4FCE-2C4A22D659D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1" creationId="{45B03069-BFD3-C4D5-3560-2C57FE1DE21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3" creationId="{44B0EB96-10CE-9FFF-8D64-343E8897CDB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4" creationId="{3C2FBB67-0739-8495-2558-81EF36906E7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5" creationId="{508FC02B-4DD2-747E-F45B-E8014CDA500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7" creationId="{668CBA81-DDDB-578A-FE81-454EB3B8436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8" creationId="{C9B2E76A-3DD4-A369-2AE7-CBC86507068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39" creationId="{5FCCC6DB-5092-2FF6-602A-17587DB1FFE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0" creationId="{C2FDD608-355B-B108-310F-B10D5B324AB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1" creationId="{AD1228C2-6DD1-117D-0019-26224B95472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2" creationId="{8DF5CFF0-8418-EA1D-2E66-D8C0E79FC9C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3" creationId="{8C3EEC4E-4EF4-357D-9A32-57230B0A474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4" creationId="{65C4F51A-1CA1-5514-F1BA-3005C86511B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5" creationId="{0CEE446F-9AD2-C119-FFE5-F6A205E37ED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7" creationId="{A2F77D91-E184-3908-D0AE-5B4DD880EC6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49" creationId="{088FFEF3-B81F-B54D-0DDA-A441410E361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0" creationId="{3547739D-2B96-1793-B75F-DB06C129B97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1" creationId="{3954C055-EA56-1702-556B-886CD8934F8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2" creationId="{680E9911-FAE9-18B5-F380-560AEDAE9CC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3" creationId="{427D1757-BE12-0774-317A-A85F4DED242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4" creationId="{0E1C9058-4A39-CDCB-DBA5-1ADABAA8490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6" creationId="{1D81B3DE-2BD1-F01C-2FBF-49BA23779E0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7" creationId="{3F19E3FF-931E-2AA9-9E8B-050CA12E0C3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59" creationId="{E266D69D-64BA-DCB2-4F7D-438B4B16977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0" creationId="{519FAF4A-B918-4E54-D77B-D1FE2C52E86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2" creationId="{9430FB79-0CF6-F131-B1DB-7F0B4343C3F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3" creationId="{FF49814A-9DDD-375C-33AA-D4889DB0CC6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5" creationId="{BC7E3BDE-0A78-6065-DFDE-D918997E2C8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6" creationId="{EA1DFD88-8D89-9C7C-7144-29CD021665A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7" creationId="{45DDEEAC-E5A8-C28B-C4FA-CF09B3A3280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69" creationId="{9E0C2C42-15C3-D739-B10B-903B00E28A8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0" creationId="{66BFBCAC-68C5-6AED-EA2C-A90DCAEF438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2" creationId="{DE1B82A5-C1B7-5EB3-3567-33745EB90A7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3" creationId="{78EFBE84-F2F4-36D6-FA34-21F4066A290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6" creationId="{E75A87B3-27E9-05FB-CDF9-D4ABA560EBC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7" creationId="{56878367-56BA-3CBB-F590-3EBFB89A3D2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8" creationId="{7EE8EF74-42CF-D2C0-ED1D-3B37B8073A8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79" creationId="{3E61C8A5-3204-9473-B9DA-16ACD01D5A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0" creationId="{C211D0B7-303D-D5B1-C5F7-1AED1758A1E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1" creationId="{EC20EEF2-B08E-F001-96C1-5BCBBF95404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3" creationId="{2436620E-D6CB-6E5E-1B69-8D79297547E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4" creationId="{A0CF7E44-48BA-0AAF-757D-D37DE58AB74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5" creationId="{67E98673-75D5-3F2F-E390-88297040D17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6" creationId="{1D30C45F-4F2F-F670-FF07-A2FBD07F741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7" creationId="{A046BD48-A4C1-015A-830D-955BAFA287E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8" creationId="{D65B8AE2-C5AF-7768-B5B9-CA751F3145F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89" creationId="{C54C406B-A40D-9C18-640A-0F6202E6B05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0" creationId="{025DE298-90BE-87A1-EFF8-A89E2B113FE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1" creationId="{C2EFBE87-D4DC-8B10-6587-4F1ECC139DC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2" creationId="{AA194889-0810-B81A-AF3D-8C67AFB290D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3" creationId="{A2449356-C8D9-8FAE-B9E7-2E7DA81A3D6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5" creationId="{01DBC350-5EF0-00E8-D826-A6F4A0EF986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6" creationId="{8834C957-1D24-8B7B-23E9-2C9F49713D7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7" creationId="{F9D77D18-C0B0-0D1F-093A-CC9241F3AB4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8" creationId="{ED601A72-A85E-D71C-898C-82329F06487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199" creationId="{CF15DA13-C10B-98AD-04D8-2BBD183216C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00" creationId="{95ED08D8-9993-8203-B2DB-75CDA9014F8F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1" creationId="{18378133-9E0A-916C-D9D4-2A3F5DB7DA9C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2" creationId="{5F22271E-FB07-E492-B685-C0E8A834615B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3" creationId="{DD394EAC-9FD6-3B9E-AF03-FC9C3E7373B7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4" creationId="{DCA28378-4710-AF25-3D7E-271E71844BA7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5" creationId="{29DCA883-7897-EAB3-854B-CC6A163A9247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6" creationId="{7CBFE41E-E88C-C873-F0CD-E9AD8F5BFB71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7" creationId="{ABCFF86C-E346-5ECD-67E3-1650AF0355DA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08" creationId="{2D1AC23A-FECA-7279-DCB0-F71EF6409BC0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09" creationId="{3384F78C-5314-6C1C-CEC0-AB7F2EAE2D8D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10" creationId="{60F88AB6-7852-491D-17A0-480AA570FC44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11" creationId="{E41CCA28-86E8-7FC6-B989-2E8964A49BA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3" creationId="{84254896-6B14-8DC2-38D7-078D678DA62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4" creationId="{6A396AAA-0EAD-DBFF-93B5-820E8623548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5" creationId="{6AC08634-483D-E6E9-CB76-F4B40EA3057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6" creationId="{B0BC88FB-3EBC-6ED0-CA53-17FCB28D144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7" creationId="{EE89D610-9CAE-59C1-28CE-F7CE6FED1FC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19" creationId="{B9F4C401-946E-3DEC-B564-905BFA9737DC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0" creationId="{35862FD3-509A-6B7D-517F-EBFE7C32BB9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1" creationId="{9CB82513-79F4-7F3C-1038-80C5949E48A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2" creationId="{5EC4444E-F84C-A122-477B-CC3EC4E6978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23" creationId="{624D490B-FD28-E8C7-ABDF-768825EF32C8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24" creationId="{B1292B21-C575-A228-5268-43D11008C554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225" creationId="{6C6175AB-63EB-6F94-A2F1-72C36EB0C328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26" creationId="{5D523F3F-4CAA-4D45-F442-7CA6C36D2CE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0" creationId="{7A52E52B-B83D-868D-BA02-104C079DBFE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1" creationId="{1A5C4099-8433-879F-86B7-C2D204A5EE3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2" creationId="{3F9B16CD-BEC4-1A47-4B9F-DEA61279A8DE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5" creationId="{A0F1304A-8458-D5C3-2961-B623D39A7DC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6" creationId="{90CD590B-E90D-0D54-9803-65FD068E1D7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7" creationId="{2622BA96-D76A-1804-3FCF-A2E0DE7EC02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39" creationId="{32038BDD-2D72-756F-E730-5C6C42DE07B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0" creationId="{ED41AA89-DE16-89A9-34E3-0A71082BD81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1" creationId="{5A4C4880-6613-7961-F35F-26DB7D6DF9F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2" creationId="{EAD633C6-527A-2C2F-97C1-829548B7F51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3" creationId="{34A67DC6-D321-2A0C-A408-9228F58755B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4" creationId="{D06AFFF8-5290-CB5F-75CF-4F9379A134C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5" creationId="{28A1E72B-9ADC-818A-A139-F4718F8F2CD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6" creationId="{B0E39270-E20E-9D4D-4C45-4BB253E8667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7" creationId="{D1427D60-9E37-5FA5-1912-448EC7BE59D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8" creationId="{D995DE1E-C96A-8239-97EF-A537ECFEDBB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49" creationId="{B6B81043-26A4-C253-80F9-7FF1B4D0E4C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0" creationId="{B4115E35-B995-14A1-B443-1E7A1B00267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1" creationId="{B656ED0F-0323-2460-BE9D-5AD41A0D8F9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3" creationId="{4C6DA93B-1B93-F274-1829-2D89658E6B9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4" creationId="{3E880C4A-427A-3692-C75E-30F1347C504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6" creationId="{A82089D6-2E57-F94E-F769-9A3F207A7EC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7" creationId="{9D959120-C68D-2E20-2104-B7E704FFAFA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59" creationId="{CC5527D8-9C99-B23A-CAA6-24AA1C7D61B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0" creationId="{76C7D523-13F7-D0E2-8A02-E5624D860F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2" creationId="{9370F577-124F-4070-179A-4D9722F7C41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3" creationId="{64916C2F-711C-AC51-7443-DD33E626078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4" creationId="{58EA3A96-BD49-6240-FB1B-4E5E7D6DC11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6" creationId="{758F6A09-27FF-4333-BCCE-5DC05B40CDB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7" creationId="{10415E4B-F6D5-1656-C59F-B02592FF042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68" creationId="{A6C69701-E47B-468E-1BC7-3FCD5A0BF0B2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0" creationId="{FA2B5D54-9F94-2601-7160-09E44C1E96B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1" creationId="{3C1AC860-4BCE-D679-A5B9-CC682D3665B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2" creationId="{36D1152B-F519-39DD-A27E-D1DE717CCA7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3" creationId="{CBC9B5B6-9BE8-783B-70B2-09D27F8354A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4" creationId="{DD1A97F9-88EA-6B06-44B7-E2E752305C3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5" creationId="{13AC99D1-2929-AD56-3904-560447F50251}"/>
          </ac:spMkLst>
        </pc:spChg>
        <pc:spChg chg="del mod topLvl">
          <ac:chgData name="Sreerag  A G" userId="f8f9c2c5-221b-4644-96fd-6ebda48e177d" providerId="ADAL" clId="{200615E3-F366-434F-81E2-9C4CB287CE01}" dt="2024-01-16T11:35:20.384" v="37" actId="21"/>
          <ac:spMkLst>
            <pc:docMk/>
            <pc:sldMk cId="4169010849" sldId="257"/>
            <ac:spMk id="276" creationId="{0A4DA23C-FAD4-1C3A-6D53-B2CD88DE1C70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8" creationId="{E2B54212-3152-31F1-E2AE-53F386D17C51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79" creationId="{39CE256F-412B-9CAC-5B30-B776B26F5E1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1" creationId="{1ED4E18E-3BAA-81C5-5213-4DCE02E161B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2" creationId="{D84433BC-927C-5A67-ADD3-ABE254CFADE9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4" creationId="{9BEED96C-1222-2703-4CE6-47F79AA50273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5" creationId="{6406B741-4BEE-1B80-A254-2A36E600E17B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7" creationId="{B63C75F7-87A4-3B7C-C030-EBDD779AD0A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8" creationId="{19B8B1B0-B7C7-EAAE-7B9B-6126DA274C35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89" creationId="{C59C5AE9-529F-8073-41E4-9655D9D2DE74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1" creationId="{5A64D2AB-6D46-8AC5-875E-423625A77FD7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2" creationId="{2642AB84-B199-FDD1-1DB6-B8A64DD3482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3" creationId="{A8FCD8AA-4245-AB57-E432-E13C8AEAA908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5" creationId="{313E6B94-E41B-EAB1-47F8-0175C773911F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6" creationId="{78AB4910-CD47-837A-D6A4-30C7825A2ADA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8" creationId="{BA541669-87B6-64D4-0707-5E0D359104E6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299" creationId="{35380C50-3172-4A09-DCD9-CB552923F89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01" creationId="{6E8EB7E1-344B-9BC2-5E4D-1E79E191795D}"/>
          </ac:spMkLst>
        </pc:spChg>
        <pc:spChg chg="mod">
          <ac:chgData name="Sreerag  A G" userId="f8f9c2c5-221b-4644-96fd-6ebda48e177d" providerId="ADAL" clId="{200615E3-F366-434F-81E2-9C4CB287CE01}" dt="2024-01-16T11:34:50.655" v="17" actId="165"/>
          <ac:spMkLst>
            <pc:docMk/>
            <pc:sldMk cId="4169010849" sldId="257"/>
            <ac:spMk id="302" creationId="{471618AF-B52B-23A9-14E4-A84B8A4AF6FD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3" creationId="{9C5EAF8A-23E0-41EB-BA4B-5340BA4506D2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4" creationId="{352B6C8C-A05B-FC3D-6817-9DDAE3169CF0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5" creationId="{1445D2AB-9D6E-25F8-3555-50E8958137CD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6" creationId="{E1EA993B-962B-225C-90E1-49BAB4749C7A}"/>
          </ac:spMkLst>
        </pc:spChg>
        <pc:spChg chg="mod topLvl">
          <ac:chgData name="Sreerag  A G" userId="f8f9c2c5-221b-4644-96fd-6ebda48e177d" providerId="ADAL" clId="{200615E3-F366-434F-81E2-9C4CB287CE01}" dt="2024-01-16T11:37:23.595" v="84" actId="164"/>
          <ac:spMkLst>
            <pc:docMk/>
            <pc:sldMk cId="4169010849" sldId="257"/>
            <ac:spMk id="307" creationId="{86C5CF88-433D-D175-3F73-8B92EBC70D56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3" creationId="{58682782-16C1-509E-0AC5-0DBD930228B0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5" creationId="{FE9453E2-0349-FA3E-147B-AC3C6096C5B9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6" creationId="{FEA6D999-34C2-6425-E2DD-10371B3DE532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7" creationId="{D85BCC39-BEF3-97D8-A49A-CA246594CAD8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8" creationId="{5508E51D-A870-49BC-FB03-3B36CBBEFF9D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19" creationId="{CD60F511-F1AF-1593-B67D-08818256C268}"/>
          </ac:spMkLst>
        </pc:spChg>
        <pc:spChg chg="mod">
          <ac:chgData name="Sreerag  A G" userId="f8f9c2c5-221b-4644-96fd-6ebda48e177d" providerId="ADAL" clId="{200615E3-F366-434F-81E2-9C4CB287CE01}" dt="2024-01-16T12:42:46.137" v="363" actId="207"/>
          <ac:spMkLst>
            <pc:docMk/>
            <pc:sldMk cId="4169010849" sldId="257"/>
            <ac:spMk id="320" creationId="{E4811769-0CDD-CDC0-FB26-A44C56C2477E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2" creationId="{65AC11FD-CFB9-441E-3373-46F482A1CC97}"/>
          </ac:spMkLst>
        </pc:spChg>
        <pc:spChg chg="mod">
          <ac:chgData name="Sreerag  A G" userId="f8f9c2c5-221b-4644-96fd-6ebda48e177d" providerId="ADAL" clId="{200615E3-F366-434F-81E2-9C4CB287CE01}" dt="2024-01-17T04:03:35.636" v="656" actId="1076"/>
          <ac:spMkLst>
            <pc:docMk/>
            <pc:sldMk cId="4169010849" sldId="257"/>
            <ac:spMk id="323" creationId="{7F77A801-F611-FB1A-DFCD-15A3A5451DD2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4" creationId="{5C606EC9-C6B7-E107-4072-FE36A7BE085E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5" creationId="{E5A36F46-A19A-436E-BA19-F1058ADA68E3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6" creationId="{C0F76FBF-9430-B189-A531-ABB7A79934D8}"/>
          </ac:spMkLst>
        </pc:spChg>
        <pc:spChg chg="mod">
          <ac:chgData name="Sreerag  A G" userId="f8f9c2c5-221b-4644-96fd-6ebda48e177d" providerId="ADAL" clId="{200615E3-F366-434F-81E2-9C4CB287CE01}" dt="2024-01-16T12:32:05.628" v="324" actId="692"/>
          <ac:spMkLst>
            <pc:docMk/>
            <pc:sldMk cId="4169010849" sldId="257"/>
            <ac:spMk id="327" creationId="{9EF275D3-CD80-E1A9-BACC-0AD43843F485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29" creationId="{92F3F9C9-2785-E224-2FB2-2B4EF564D503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0" creationId="{A7A0F430-CB1C-7E52-4178-5E3B4D33E939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1" creationId="{0D4B95C1-72C3-B6DA-388D-B7E399B5B251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2" creationId="{08990826-0DE9-6B88-C76E-0CDF8346C556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3" creationId="{3936BFB8-1354-41A8-946D-47914AF6E21F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4" creationId="{F2FD8364-CC47-8A6E-DDFC-CE950409EA77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5" creationId="{08215B9D-2B82-22E8-846F-7FC470F0509B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6" creationId="{43542B18-4381-7C6F-FE98-E7D1C2DCBA18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7" creationId="{FB06947F-EC27-255D-B8C9-A9A96F55F00C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8" creationId="{2EE06FAF-2A45-B586-8BF5-A89C030D97CA}"/>
          </ac:spMkLst>
        </pc:spChg>
        <pc:spChg chg="mod">
          <ac:chgData name="Sreerag  A G" userId="f8f9c2c5-221b-4644-96fd-6ebda48e177d" providerId="ADAL" clId="{200615E3-F366-434F-81E2-9C4CB287CE01}" dt="2024-01-17T03:58:15.134" v="625" actId="692"/>
          <ac:spMkLst>
            <pc:docMk/>
            <pc:sldMk cId="4169010849" sldId="257"/>
            <ac:spMk id="339" creationId="{7F021658-99A4-86F6-C110-E83F69D0DD5C}"/>
          </ac:spMkLst>
        </pc:spChg>
        <pc:spChg chg="add mod">
          <ac:chgData name="Sreerag  A G" userId="f8f9c2c5-221b-4644-96fd-6ebda48e177d" providerId="ADAL" clId="{200615E3-F366-434F-81E2-9C4CB287CE01}" dt="2024-01-16T12:37:09.869" v="348" actId="404"/>
          <ac:spMkLst>
            <pc:docMk/>
            <pc:sldMk cId="4169010849" sldId="257"/>
            <ac:spMk id="340" creationId="{02D47460-F7C6-55A4-D38C-1D4049DA6B8A}"/>
          </ac:spMkLst>
        </pc:spChg>
        <pc:spChg chg="add mod">
          <ac:chgData name="Sreerag  A G" userId="f8f9c2c5-221b-4644-96fd-6ebda48e177d" providerId="ADAL" clId="{200615E3-F366-434F-81E2-9C4CB287CE01}" dt="2024-01-16T12:44:44.229" v="386" actId="948"/>
          <ac:spMkLst>
            <pc:docMk/>
            <pc:sldMk cId="4169010849" sldId="257"/>
            <ac:spMk id="343" creationId="{4D831201-5B82-5555-BEFE-CEC5E56C8936}"/>
          </ac:spMkLst>
        </pc:spChg>
        <pc:grpChg chg="add del mod">
          <ac:chgData name="Sreerag  A G" userId="f8f9c2c5-221b-4644-96fd-6ebda48e177d" providerId="ADAL" clId="{200615E3-F366-434F-81E2-9C4CB287CE01}" dt="2024-01-19T04:40:21.543" v="3611" actId="478"/>
          <ac:grpSpMkLst>
            <pc:docMk/>
            <pc:sldMk cId="4169010849" sldId="257"/>
            <ac:grpSpMk id="2" creationId="{0308C219-CBA5-ABDE-F9ED-1D2F4D9F4192}"/>
          </ac:grpSpMkLst>
        </pc:grpChg>
        <pc:grpChg chg="add del mod">
          <ac:chgData name="Sreerag  A G" userId="f8f9c2c5-221b-4644-96fd-6ebda48e177d" providerId="ADAL" clId="{200615E3-F366-434F-81E2-9C4CB287CE01}" dt="2024-01-16T12:01:37.024" v="247" actId="478"/>
          <ac:grpSpMkLst>
            <pc:docMk/>
            <pc:sldMk cId="4169010849" sldId="257"/>
            <ac:grpSpMk id="5" creationId="{742C94D9-0982-406D-E1D0-0C4954CEF6CC}"/>
          </ac:grpSpMkLst>
        </pc:grpChg>
        <pc:grpChg chg="add del 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0" creationId="{DC7BD738-0A64-7454-B7D5-85204E4643B5}"/>
          </ac:grpSpMkLst>
        </pc:grpChg>
        <pc:grpChg chg="del mod topLvl">
          <ac:chgData name="Sreerag  A G" userId="f8f9c2c5-221b-4644-96fd-6ebda48e177d" providerId="ADAL" clId="{200615E3-F366-434F-81E2-9C4CB287CE01}" dt="2024-01-16T11:36:38.510" v="74" actId="21"/>
          <ac:grpSpMkLst>
            <pc:docMk/>
            <pc:sldMk cId="4169010849" sldId="257"/>
            <ac:grpSpMk id="12" creationId="{1C95B019-86F8-F25E-C7CF-82DB94ABA3BB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4" creationId="{DCC5D24B-26EE-9D9A-36C8-0865C87833A9}"/>
          </ac:grpSpMkLst>
        </pc:grpChg>
        <pc:grpChg chg="add mod">
          <ac:chgData name="Sreerag  A G" userId="f8f9c2c5-221b-4644-96fd-6ebda48e177d" providerId="ADAL" clId="{200615E3-F366-434F-81E2-9C4CB287CE01}" dt="2024-01-19T04:42:33.518" v="3621" actId="164"/>
          <ac:grpSpMkLst>
            <pc:docMk/>
            <pc:sldMk cId="4169010849" sldId="257"/>
            <ac:grpSpMk id="19" creationId="{60D0BB01-2B55-DBAD-6318-47914433E234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1" creationId="{4A2A841E-116D-AE90-A962-7D1301BA3FCC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4" creationId="{548CB236-6BF1-D2EA-9F3E-D3ABF3856AF9}"/>
          </ac:grpSpMkLst>
        </pc:grpChg>
        <pc:grpChg chg="del mod topLvl">
          <ac:chgData name="Sreerag  A G" userId="f8f9c2c5-221b-4644-96fd-6ebda48e177d" providerId="ADAL" clId="{200615E3-F366-434F-81E2-9C4CB287CE01}" dt="2024-01-16T11:36:38.510" v="74" actId="21"/>
          <ac:grpSpMkLst>
            <pc:docMk/>
            <pc:sldMk cId="4169010849" sldId="257"/>
            <ac:grpSpMk id="27" creationId="{6C2660B3-4ACC-EFC5-F5E2-CC6612B10599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41" creationId="{6EBFC259-ED2D-835C-7A48-347310302115}"/>
          </ac:grpSpMkLst>
        </pc:grpChg>
        <pc:grpChg chg="del mod topLvl">
          <ac:chgData name="Sreerag  A G" userId="f8f9c2c5-221b-4644-96fd-6ebda48e177d" providerId="ADAL" clId="{200615E3-F366-434F-81E2-9C4CB287CE01}" dt="2024-01-16T11:36:48.243" v="81" actId="478"/>
          <ac:grpSpMkLst>
            <pc:docMk/>
            <pc:sldMk cId="4169010849" sldId="257"/>
            <ac:grpSpMk id="53" creationId="{F3088F6B-FE78-AF72-B192-3171556ABD04}"/>
          </ac:grpSpMkLst>
        </pc:grpChg>
        <pc:grpChg chg="del mod topLvl">
          <ac:chgData name="Sreerag  A G" userId="f8f9c2c5-221b-4644-96fd-6ebda48e177d" providerId="ADAL" clId="{200615E3-F366-434F-81E2-9C4CB287CE01}" dt="2024-01-16T11:36:46.042" v="79" actId="478"/>
          <ac:grpSpMkLst>
            <pc:docMk/>
            <pc:sldMk cId="4169010849" sldId="257"/>
            <ac:grpSpMk id="60" creationId="{460E2B29-A399-6643-4368-581720612B27}"/>
          </ac:grpSpMkLst>
        </pc:grpChg>
        <pc:grpChg chg="del mod topLvl">
          <ac:chgData name="Sreerag  A G" userId="f8f9c2c5-221b-4644-96fd-6ebda48e177d" providerId="ADAL" clId="{200615E3-F366-434F-81E2-9C4CB287CE01}" dt="2024-01-16T11:36:38.510" v="74" actId="21"/>
          <ac:grpSpMkLst>
            <pc:docMk/>
            <pc:sldMk cId="4169010849" sldId="257"/>
            <ac:grpSpMk id="72" creationId="{0B793905-E5B0-34EB-4619-7225DFD1AB74}"/>
          </ac:grpSpMkLst>
        </pc:grpChg>
        <pc:grpChg chg="del mod topLvl">
          <ac:chgData name="Sreerag  A G" userId="f8f9c2c5-221b-4644-96fd-6ebda48e177d" providerId="ADAL" clId="{200615E3-F366-434F-81E2-9C4CB287CE01}" dt="2024-01-16T11:36:44.738" v="77" actId="478"/>
          <ac:grpSpMkLst>
            <pc:docMk/>
            <pc:sldMk cId="4169010849" sldId="257"/>
            <ac:grpSpMk id="86" creationId="{9DB25FE4-52C1-DC0C-BB72-BAFC5984D5C2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88" creationId="{5E995799-E479-07E1-E1D7-8EC6C558691E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95" creationId="{C66F457C-923D-036E-21C2-91D83FABED17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98" creationId="{E73DBDBE-4B55-C59E-2C03-3E8BA6149990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01" creationId="{AB8059CE-F136-6DD2-8B23-845CD8340260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02" creationId="{5C97C47D-614D-BC87-0D42-D3E8E2015916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05" creationId="{89B7F10E-F16C-0DBE-66EE-B78BC300A2D3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108" creationId="{686CC4B0-A9DB-AD08-02E2-4CBE1DB57F32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22" creationId="{74F051A6-E942-990E-BDE0-1AE35374F703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25" creationId="{19ED3601-8F6F-277F-6ECD-D1FB78FD8D36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28" creationId="{B527B5B2-D6D2-F075-FF7A-993195871343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132" creationId="{F406EFCC-4361-C341-663C-0595FBF1F012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136" creationId="{2DE29AE2-2709-2B07-078F-EEF8582EC495}"/>
          </ac:grpSpMkLst>
        </pc:grpChg>
        <pc:grpChg chg="del mod topLvl">
          <ac:chgData name="Sreerag  A G" userId="f8f9c2c5-221b-4644-96fd-6ebda48e177d" providerId="ADAL" clId="{200615E3-F366-434F-81E2-9C4CB287CE01}" dt="2024-01-16T11:34:56.762" v="24" actId="478"/>
          <ac:grpSpMkLst>
            <pc:docMk/>
            <pc:sldMk cId="4169010849" sldId="257"/>
            <ac:grpSpMk id="146" creationId="{1AE838C8-D34D-A76E-2B5E-A45D5813DEAF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48" creationId="{D6D75F3B-6E0A-40E9-B8E7-5E542FB4BEFA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55" creationId="{18876944-D7AB-B49A-8780-7635DEAFDBAA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58" creationId="{C4F82901-8CAF-7943-4CE2-5ED8D03E2FF5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61" creationId="{ED1DDB54-5741-CEFE-64F6-BC34F424F529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64" creationId="{5C24D37C-5F23-77FE-2E54-804F7822AEF3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68" creationId="{1E29D4A5-DC4C-D0FB-4C00-E958E80AB0C8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71" creationId="{15F9856E-BB0F-8315-70A0-C4E1285B75A5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74" creationId="{60CBE594-C917-6911-1DC6-ABA119DAA83F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75" creationId="{8C27F45C-930F-CAA9-2501-2D4E35E395E0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82" creationId="{A4F61B61-C5FC-5D54-9574-3AE4016A23CD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194" creationId="{3AA4420E-FF69-BA39-EA81-555276AE7070}"/>
          </ac:grpSpMkLst>
        </pc:grpChg>
        <pc:grpChg chg="del mod topLvl">
          <ac:chgData name="Sreerag  A G" userId="f8f9c2c5-221b-4644-96fd-6ebda48e177d" providerId="ADAL" clId="{200615E3-F366-434F-81E2-9C4CB287CE01}" dt="2024-01-16T11:35:20.384" v="37" actId="21"/>
          <ac:grpSpMkLst>
            <pc:docMk/>
            <pc:sldMk cId="4169010849" sldId="257"/>
            <ac:grpSpMk id="212" creationId="{7265FB50-4D2B-1B07-1623-3FD7511C6BBC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18" creationId="{56B75A9A-FA43-ECF6-BCCA-19E7432C3232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27" creationId="{24AFAA39-60D3-9763-CA4F-3C2CDA38F4FD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28" creationId="{CE232D11-23B8-67E8-5F0B-6175E9343090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29" creationId="{495B4EB5-CDCC-DFD2-5655-A0AA33D3A643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33" creationId="{981D6B0C-CECE-D4E6-0ECD-74DD5B3E3221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34" creationId="{559F47DA-953D-7FA5-9A7F-EAE7F8CDBCA4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38" creationId="{873E526C-E2C0-37E4-6F6D-9F26F567285F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52" creationId="{18EDBF21-EA2E-AFCE-B83B-28FBF97DE185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55" creationId="{22C89023-173D-5E9E-8901-D1AE44FEFD13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58" creationId="{A9587124-727F-C1AF-D0B7-1EB743B0F07D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61" creationId="{72B93BAB-1F48-2142-37C4-7EDD1C97CDA2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65" creationId="{458B5CA6-CA39-36AB-637E-6A5C8D63B601}"/>
          </ac:grpSpMkLst>
        </pc:grpChg>
        <pc:grpChg chg="mod">
          <ac:chgData name="Sreerag  A G" userId="f8f9c2c5-221b-4644-96fd-6ebda48e177d" providerId="ADAL" clId="{200615E3-F366-434F-81E2-9C4CB287CE01}" dt="2024-01-16T11:34:50.655" v="17" actId="165"/>
          <ac:grpSpMkLst>
            <pc:docMk/>
            <pc:sldMk cId="4169010849" sldId="257"/>
            <ac:grpSpMk id="269" creationId="{C16E93CF-87C8-89BF-7B48-1AB5D58486FE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77" creationId="{C772EDAC-8602-08AD-111A-D149359A16DB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80" creationId="{D30F5F0A-13B7-B3DD-606F-6BB46D6BF327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83" creationId="{9A927210-B9CE-A86D-18E4-FE24D47D9717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86" creationId="{2379EC69-993A-9D02-7954-18CA787CEF42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90" creationId="{B0FB4459-F930-6C1E-F691-AEFFCDA5BFBA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94" creationId="{071BDBDB-C77D-F113-B4FD-59D509A09B58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297" creationId="{32994CE5-EEA3-83F8-03C8-6AEFBF7E1B76}"/>
          </ac:grpSpMkLst>
        </pc:grpChg>
        <pc:grpChg chg="mod topLvl">
          <ac:chgData name="Sreerag  A G" userId="f8f9c2c5-221b-4644-96fd-6ebda48e177d" providerId="ADAL" clId="{200615E3-F366-434F-81E2-9C4CB287CE01}" dt="2024-01-16T11:37:23.595" v="84" actId="164"/>
          <ac:grpSpMkLst>
            <pc:docMk/>
            <pc:sldMk cId="4169010849" sldId="257"/>
            <ac:grpSpMk id="300" creationId="{CA311B9E-AAA4-AD97-9BB3-25ED517702A5}"/>
          </ac:grpSpMkLst>
        </pc:grpChg>
        <pc:grpChg chg="add mod ord">
          <ac:chgData name="Sreerag  A G" userId="f8f9c2c5-221b-4644-96fd-6ebda48e177d" providerId="ADAL" clId="{200615E3-F366-434F-81E2-9C4CB287CE01}" dt="2024-01-16T12:42:46.137" v="363" actId="207"/>
          <ac:grpSpMkLst>
            <pc:docMk/>
            <pc:sldMk cId="4169010849" sldId="257"/>
            <ac:grpSpMk id="312" creationId="{4C2E5219-E6F9-DE94-3737-04961905F3BC}"/>
          </ac:grpSpMkLst>
        </pc:grpChg>
        <pc:grpChg chg="mod">
          <ac:chgData name="Sreerag  A G" userId="f8f9c2c5-221b-4644-96fd-6ebda48e177d" providerId="ADAL" clId="{200615E3-F366-434F-81E2-9C4CB287CE01}" dt="2024-01-16T12:42:46.137" v="363" actId="207"/>
          <ac:grpSpMkLst>
            <pc:docMk/>
            <pc:sldMk cId="4169010849" sldId="257"/>
            <ac:grpSpMk id="314" creationId="{D33B94CD-0B28-94ED-71DC-6F3D33D4CBD8}"/>
          </ac:grpSpMkLst>
        </pc:grpChg>
        <pc:grpChg chg="add mod">
          <ac:chgData name="Sreerag  A G" userId="f8f9c2c5-221b-4644-96fd-6ebda48e177d" providerId="ADAL" clId="{200615E3-F366-434F-81E2-9C4CB287CE01}" dt="2024-01-16T12:31:00.235" v="313" actId="1076"/>
          <ac:grpSpMkLst>
            <pc:docMk/>
            <pc:sldMk cId="4169010849" sldId="257"/>
            <ac:grpSpMk id="321" creationId="{3926CB49-1043-8F61-DDB5-ACDDCEA995A8}"/>
          </ac:grpSpMkLst>
        </pc:grpChg>
        <pc:grpChg chg="add mod">
          <ac:chgData name="Sreerag  A G" userId="f8f9c2c5-221b-4644-96fd-6ebda48e177d" providerId="ADAL" clId="{200615E3-F366-434F-81E2-9C4CB287CE01}" dt="2024-01-19T04:57:38.908" v="3684" actId="1076"/>
          <ac:grpSpMkLst>
            <pc:docMk/>
            <pc:sldMk cId="4169010849" sldId="257"/>
            <ac:grpSpMk id="328" creationId="{3C5AF307-03AA-863C-D8D8-0A48EDB848DB}"/>
          </ac:grpSpMkLst>
        </pc:grpChg>
        <pc:graphicFrameChg chg="add del mod">
          <ac:chgData name="Sreerag  A G" userId="f8f9c2c5-221b-4644-96fd-6ebda48e177d" providerId="ADAL" clId="{200615E3-F366-434F-81E2-9C4CB287CE01}" dt="2024-01-16T12:01:48.283" v="249" actId="478"/>
          <ac:graphicFrameMkLst>
            <pc:docMk/>
            <pc:sldMk cId="4169010849" sldId="257"/>
            <ac:graphicFrameMk id="6" creationId="{DAA99BD5-9653-CF0C-903C-5A04FDF1927B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09:19.695" v="255" actId="478"/>
          <ac:graphicFrameMkLst>
            <pc:docMk/>
            <pc:sldMk cId="4169010849" sldId="257"/>
            <ac:graphicFrameMk id="7" creationId="{CA0462CE-12CA-BF7D-7552-EBFF2CB5C1C3}"/>
          </ac:graphicFrameMkLst>
        </pc:graphicFrameChg>
        <pc:graphicFrameChg chg="add del modGraphic">
          <ac:chgData name="Sreerag  A G" userId="f8f9c2c5-221b-4644-96fd-6ebda48e177d" providerId="ADAL" clId="{200615E3-F366-434F-81E2-9C4CB287CE01}" dt="2024-01-16T12:09:33.151" v="258" actId="478"/>
          <ac:graphicFrameMkLst>
            <pc:docMk/>
            <pc:sldMk cId="4169010849" sldId="257"/>
            <ac:graphicFrameMk id="8" creationId="{8988A1D0-1F59-99E1-26ED-4D1F438A3823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11:32.214" v="262" actId="478"/>
          <ac:graphicFrameMkLst>
            <pc:docMk/>
            <pc:sldMk cId="4169010849" sldId="257"/>
            <ac:graphicFrameMk id="9" creationId="{1BC8316E-A1F3-A3F7-95EF-2D6A1257FDDB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19:19.702" v="269" actId="478"/>
          <ac:graphicFrameMkLst>
            <pc:docMk/>
            <pc:sldMk cId="4169010849" sldId="257"/>
            <ac:graphicFrameMk id="308" creationId="{CBF9E22E-F4E1-9585-D178-558159DD68D3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19:27.166" v="272" actId="478"/>
          <ac:graphicFrameMkLst>
            <pc:docMk/>
            <pc:sldMk cId="4169010849" sldId="257"/>
            <ac:graphicFrameMk id="309" creationId="{23498AE7-E3B7-8734-76C3-3C957D0848D0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20:50.206" v="275" actId="478"/>
          <ac:graphicFrameMkLst>
            <pc:docMk/>
            <pc:sldMk cId="4169010849" sldId="257"/>
            <ac:graphicFrameMk id="310" creationId="{63715D23-744B-9F9F-A0D8-79B736EE3943}"/>
          </ac:graphicFrameMkLst>
        </pc:graphicFrameChg>
        <pc:graphicFrameChg chg="add del mod modGraphic">
          <ac:chgData name="Sreerag  A G" userId="f8f9c2c5-221b-4644-96fd-6ebda48e177d" providerId="ADAL" clId="{200615E3-F366-434F-81E2-9C4CB287CE01}" dt="2024-01-16T12:30:01.204" v="306" actId="478"/>
          <ac:graphicFrameMkLst>
            <pc:docMk/>
            <pc:sldMk cId="4169010849" sldId="257"/>
            <ac:graphicFrameMk id="311" creationId="{84C4244A-72CA-997D-0781-72038BB96B95}"/>
          </ac:graphicFrameMkLst>
        </pc:graphicFrameChg>
        <pc:picChg chg="add del">
          <ac:chgData name="Sreerag  A G" userId="f8f9c2c5-221b-4644-96fd-6ebda48e177d" providerId="ADAL" clId="{200615E3-F366-434F-81E2-9C4CB287CE01}" dt="2024-01-17T03:57:56.748" v="619" actId="478"/>
          <ac:picMkLst>
            <pc:docMk/>
            <pc:sldMk cId="4169010849" sldId="257"/>
            <ac:picMk id="3" creationId="{A79AE50B-A518-91A7-5939-ED0E757934A3}"/>
          </ac:picMkLst>
        </pc:picChg>
        <pc:picChg chg="add del">
          <ac:chgData name="Sreerag  A G" userId="f8f9c2c5-221b-4644-96fd-6ebda48e177d" providerId="ADAL" clId="{200615E3-F366-434F-81E2-9C4CB287CE01}" dt="2024-01-17T03:57:56.237" v="618" actId="478"/>
          <ac:picMkLst>
            <pc:docMk/>
            <pc:sldMk cId="4169010849" sldId="257"/>
            <ac:picMk id="5" creationId="{154A2529-A7BD-AA7B-E23B-05A2D743FE89}"/>
          </ac:picMkLst>
        </pc:picChg>
        <pc:picChg chg="add del">
          <ac:chgData name="Sreerag  A G" userId="f8f9c2c5-221b-4644-96fd-6ebda48e177d" providerId="ADAL" clId="{200615E3-F366-434F-81E2-9C4CB287CE01}" dt="2024-01-17T03:57:55.436" v="617" actId="478"/>
          <ac:picMkLst>
            <pc:docMk/>
            <pc:sldMk cId="4169010849" sldId="257"/>
            <ac:picMk id="7" creationId="{7AB0F79B-96CD-2FC9-DDC8-F20A42D2A23C}"/>
          </ac:picMkLst>
        </pc:picChg>
        <pc:picChg chg="add del mod">
          <ac:chgData name="Sreerag  A G" userId="f8f9c2c5-221b-4644-96fd-6ebda48e177d" providerId="ADAL" clId="{200615E3-F366-434F-81E2-9C4CB287CE01}" dt="2024-01-17T03:58:16.543" v="626" actId="478"/>
          <ac:picMkLst>
            <pc:docMk/>
            <pc:sldMk cId="4169010849" sldId="257"/>
            <ac:picMk id="9" creationId="{BB7DD461-63F4-1D51-A802-55C1140E2B6A}"/>
          </ac:picMkLst>
        </pc:picChg>
        <pc:picChg chg="add del mod">
          <ac:chgData name="Sreerag  A G" userId="f8f9c2c5-221b-4644-96fd-6ebda48e177d" providerId="ADAL" clId="{200615E3-F366-434F-81E2-9C4CB287CE01}" dt="2024-01-17T03:57:52.813" v="613" actId="478"/>
          <ac:picMkLst>
            <pc:docMk/>
            <pc:sldMk cId="4169010849" sldId="257"/>
            <ac:picMk id="11" creationId="{9D455341-491F-C7CD-42D5-C7722A5E7C30}"/>
          </ac:picMkLst>
        </pc:picChg>
        <pc:picChg chg="add del mod">
          <ac:chgData name="Sreerag  A G" userId="f8f9c2c5-221b-4644-96fd-6ebda48e177d" providerId="ADAL" clId="{200615E3-F366-434F-81E2-9C4CB287CE01}" dt="2024-01-17T03:57:53.334" v="614" actId="478"/>
          <ac:picMkLst>
            <pc:docMk/>
            <pc:sldMk cId="4169010849" sldId="257"/>
            <ac:picMk id="13" creationId="{D76AD188-4966-D90C-A2FE-4D9CA9DBB435}"/>
          </ac:picMkLst>
        </pc:picChg>
        <pc:picChg chg="add mod">
          <ac:chgData name="Sreerag  A G" userId="f8f9c2c5-221b-4644-96fd-6ebda48e177d" providerId="ADAL" clId="{200615E3-F366-434F-81E2-9C4CB287CE01}" dt="2024-01-16T12:42:52.332" v="365" actId="1036"/>
          <ac:picMkLst>
            <pc:docMk/>
            <pc:sldMk cId="4169010849" sldId="257"/>
            <ac:picMk id="342" creationId="{0DAC13A3-2AB0-42C6-B77F-995188D02E01}"/>
          </ac:picMkLst>
        </pc:picChg>
      </pc:sldChg>
      <pc:sldChg chg="addSp delSp modSp new del mod setBg">
        <pc:chgData name="Sreerag  A G" userId="f8f9c2c5-221b-4644-96fd-6ebda48e177d" providerId="ADAL" clId="{200615E3-F366-434F-81E2-9C4CB287CE01}" dt="2024-01-19T04:55:44.122" v="3671" actId="47"/>
        <pc:sldMkLst>
          <pc:docMk/>
          <pc:sldMk cId="1833502560" sldId="258"/>
        </pc:sldMkLst>
        <pc:spChg chg="del">
          <ac:chgData name="Sreerag  A G" userId="f8f9c2c5-221b-4644-96fd-6ebda48e177d" providerId="ADAL" clId="{200615E3-F366-434F-81E2-9C4CB287CE01}" dt="2024-01-16T11:35:25.425" v="39" actId="478"/>
          <ac:spMkLst>
            <pc:docMk/>
            <pc:sldMk cId="1833502560" sldId="258"/>
            <ac:spMk id="2" creationId="{C21A4575-A7E3-6CDA-85C3-3F60A960ADAD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3" creationId="{1C6F070B-9BA7-25AA-07E7-C5919942E8F9}"/>
          </ac:spMkLst>
        </pc:spChg>
        <pc:spChg chg="del">
          <ac:chgData name="Sreerag  A G" userId="f8f9c2c5-221b-4644-96fd-6ebda48e177d" providerId="ADAL" clId="{200615E3-F366-434F-81E2-9C4CB287CE01}" dt="2024-01-16T11:35:25.425" v="39" actId="478"/>
          <ac:spMkLst>
            <pc:docMk/>
            <pc:sldMk cId="1833502560" sldId="258"/>
            <ac:spMk id="3" creationId="{A9EDA56F-C282-0B3C-722C-1256F0966E8F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4" creationId="{A65AEDB6-0DBE-5C08-6CE7-465729A9CE11}"/>
          </ac:spMkLst>
        </pc:spChg>
        <pc:spChg chg="del">
          <ac:chgData name="Sreerag  A G" userId="f8f9c2c5-221b-4644-96fd-6ebda48e177d" providerId="ADAL" clId="{200615E3-F366-434F-81E2-9C4CB287CE01}" dt="2024-01-16T11:35:25.425" v="39" actId="478"/>
          <ac:spMkLst>
            <pc:docMk/>
            <pc:sldMk cId="1833502560" sldId="258"/>
            <ac:spMk id="4" creationId="{B7F936EC-8C8D-056D-FD90-01F0E772EE40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5" creationId="{2C8FB102-53A0-9727-A9D1-078A485168D4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6" creationId="{B5D01719-93E6-AA9D-D83A-5ABB877542B5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7" creationId="{3E7B2724-7554-4C9C-7AB3-233B00B9BFC0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8" creationId="{67E318E4-7388-3D28-0CCC-A405C370FC6D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9" creationId="{DCE5F698-0673-DD16-2FEC-2A9B689F1B1D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0" creationId="{360A3030-260B-C0B0-7FB2-174544A9C8B4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1" creationId="{A77E3E01-43E1-CF1E-0BCF-0EB13F4FC03A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2" creationId="{0D832FD8-3570-2EC0-C216-E47AD0A1C071}"/>
          </ac:spMkLst>
        </pc:spChg>
        <pc:spChg chg="del mod topLvl">
          <ac:chgData name="Sreerag  A G" userId="f8f9c2c5-221b-4644-96fd-6ebda48e177d" providerId="ADAL" clId="{200615E3-F366-434F-81E2-9C4CB287CE01}" dt="2024-01-17T11:20:34.371" v="2553" actId="478"/>
          <ac:spMkLst>
            <pc:docMk/>
            <pc:sldMk cId="1833502560" sldId="258"/>
            <ac:spMk id="13" creationId="{6FBC9237-FAB1-FC4A-3515-F54D9EE51551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4" creationId="{BFD90C6F-6DBF-9F24-CC9C-6A96995AF4F7}"/>
          </ac:spMkLst>
        </pc:spChg>
        <pc:spChg chg="mod topLvl">
          <ac:chgData name="Sreerag  A G" userId="f8f9c2c5-221b-4644-96fd-6ebda48e177d" providerId="ADAL" clId="{200615E3-F366-434F-81E2-9C4CB287CE01}" dt="2024-01-17T11:37:38.345" v="2691" actId="1076"/>
          <ac:spMkLst>
            <pc:docMk/>
            <pc:sldMk cId="1833502560" sldId="258"/>
            <ac:spMk id="15" creationId="{12C704B5-B452-66A3-E62B-91BFB4DFD4F3}"/>
          </ac:spMkLst>
        </pc:spChg>
        <pc:spChg chg="mod topLvl">
          <ac:chgData name="Sreerag  A G" userId="f8f9c2c5-221b-4644-96fd-6ebda48e177d" providerId="ADAL" clId="{200615E3-F366-434F-81E2-9C4CB287CE01}" dt="2024-01-17T11:37:38.345" v="2691" actId="1076"/>
          <ac:spMkLst>
            <pc:docMk/>
            <pc:sldMk cId="1833502560" sldId="258"/>
            <ac:spMk id="16" creationId="{22967651-B5AD-95D2-4230-39C1D1CB505A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7" creationId="{AA960CE1-4970-7A24-9DCF-EF264B0563E3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8" creationId="{14DC185D-CD69-4343-80D5-E2C4B4683C00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19" creationId="{55CA197E-4AC9-A06B-CC8C-CA942B30BA69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20" creationId="{DBBF4095-4245-2B43-20FA-7857822EF149}"/>
          </ac:spMkLst>
        </pc:spChg>
        <pc:spChg chg="mod topLvl">
          <ac:chgData name="Sreerag  A G" userId="f8f9c2c5-221b-4644-96fd-6ebda48e177d" providerId="ADAL" clId="{200615E3-F366-434F-81E2-9C4CB287CE01}" dt="2024-01-17T11:37:12.470" v="2682" actId="1076"/>
          <ac:spMkLst>
            <pc:docMk/>
            <pc:sldMk cId="1833502560" sldId="258"/>
            <ac:spMk id="21" creationId="{DE6F765A-C41D-831C-F2FB-C34665466CEB}"/>
          </ac:spMkLst>
        </pc:spChg>
        <pc:spChg chg="mod topLvl">
          <ac:chgData name="Sreerag  A G" userId="f8f9c2c5-221b-4644-96fd-6ebda48e177d" providerId="ADAL" clId="{200615E3-F366-434F-81E2-9C4CB287CE01}" dt="2024-01-17T11:37:34.206" v="2688" actId="1076"/>
          <ac:spMkLst>
            <pc:docMk/>
            <pc:sldMk cId="1833502560" sldId="258"/>
            <ac:spMk id="22" creationId="{CA2810EA-5B13-5DEB-E746-340E4A2AA077}"/>
          </ac:spMkLst>
        </pc:spChg>
        <pc:spChg chg="mod topLvl">
          <ac:chgData name="Sreerag  A G" userId="f8f9c2c5-221b-4644-96fd-6ebda48e177d" providerId="ADAL" clId="{200615E3-F366-434F-81E2-9C4CB287CE01}" dt="2024-01-17T11:37:09.118" v="2678" actId="165"/>
          <ac:spMkLst>
            <pc:docMk/>
            <pc:sldMk cId="1833502560" sldId="258"/>
            <ac:spMk id="23" creationId="{9132EB86-538E-55FB-0C7D-5C628EB550A6}"/>
          </ac:spMkLst>
        </pc:spChg>
        <pc:spChg chg="mod topLvl">
          <ac:chgData name="Sreerag  A G" userId="f8f9c2c5-221b-4644-96fd-6ebda48e177d" providerId="ADAL" clId="{200615E3-F366-434F-81E2-9C4CB287CE01}" dt="2024-01-17T11:37:11.342" v="2680" actId="1076"/>
          <ac:spMkLst>
            <pc:docMk/>
            <pc:sldMk cId="1833502560" sldId="258"/>
            <ac:spMk id="24" creationId="{375996AA-135D-6613-55D3-8D77A59C4589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2" creationId="{C85B492C-29A5-A59A-AF32-842E29278693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3" creationId="{283B7927-99A3-4EF1-F074-3B275AB6404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4" creationId="{BF09E47D-2343-F886-B8D0-8FF04118B73A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5" creationId="{0AD32F2B-D395-33C7-5385-B478F38D684B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6" creationId="{2E2D3331-0D9D-79D8-8D08-10D7087E10D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7" creationId="{14F792EC-586B-6EB6-199C-1F4E31A8D8F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8" creationId="{3CB913D0-2E61-3908-F5AD-2AC7F57F8669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49" creationId="{BF56D8C2-470C-AEA8-A78F-C1E53785EB35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50" creationId="{E8F83763-10EF-CD93-C48C-52DAD5A13AC6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51" creationId="{2619CFC4-B493-0012-A30E-40F533963941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52" creationId="{B2B90A63-CCD3-2932-D43C-C9C624845321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09" creationId="{846B0475-6A76-4181-D0B7-EE14679AAD6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0" creationId="{97CA4143-C46C-473E-4316-FC5C30A37B0E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1" creationId="{79B7FD67-9CFA-60C9-D2EA-94995197475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2" creationId="{E307127D-40FF-7CF4-69A7-F00861F197D5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3" creationId="{65F6B2B3-AC8F-BEAB-18F1-8D8C0910620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4" creationId="{BD0AD565-4DFA-200D-4899-04145D4BA1AF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5" creationId="{E6C9852E-5048-15AD-5D92-C8C73EFF1C64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6" creationId="{BBC87EC8-8897-3C2B-7877-BA5E346B4133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7" creationId="{EE5C8F4F-1C31-9CA7-FBBC-E895D058CE8B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8" creationId="{43354808-7B8F-1F49-08BF-C04B630521E6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19" creationId="{3383F526-3EDB-6111-D7A7-CEE7B85AC003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20" creationId="{8A3E0FD8-73BF-157C-73B0-576B094B520D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21" creationId="{DB185AE2-10CB-18B0-D805-45F57B465B81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37" creationId="{668CBA81-DDDB-578A-FE81-454EB3B8436E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38" creationId="{C9B2E76A-3DD4-A369-2AE7-CBC86507068F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39" creationId="{5FCCC6DB-5092-2FF6-602A-17587DB1FFED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0" creationId="{C2FDD608-355B-B108-310F-B10D5B324AB0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1" creationId="{AD1228C2-6DD1-117D-0019-26224B954729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2" creationId="{8DF5CFF0-8418-EA1D-2E66-D8C0E79FC9C5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3" creationId="{8C3EEC4E-4EF4-357D-9A32-57230B0A474A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4" creationId="{65C4F51A-1CA1-5514-F1BA-3005C86511B7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145" creationId="{0CEE446F-9AD2-C119-FFE5-F6A205E37ED6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3" creationId="{DD394EAC-9FD6-3B9E-AF03-FC9C3E7373B7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4" creationId="{DCA28378-4710-AF25-3D7E-271E71844BA7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7" creationId="{ABCFF86C-E346-5ECD-67E3-1650AF0355DA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09" creationId="{3384F78C-5314-6C1C-CEC0-AB7F2EAE2D8D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3" creationId="{84254896-6B14-8DC2-38D7-078D678DA627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4" creationId="{6A396AAA-0EAD-DBFF-93B5-820E8623548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5" creationId="{6AC08634-483D-E6E9-CB76-F4B40EA3057F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6" creationId="{B0BC88FB-3EBC-6ED0-CA53-17FCB28D1442}"/>
          </ac:spMkLst>
        </pc:spChg>
        <pc:spChg chg="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17" creationId="{EE89D610-9CAE-59C1-28CE-F7CE6FED1FCF}"/>
          </ac:spMkLst>
        </pc:spChg>
        <pc:spChg chg="add mod">
          <ac:chgData name="Sreerag  A G" userId="f8f9c2c5-221b-4644-96fd-6ebda48e177d" providerId="ADAL" clId="{200615E3-F366-434F-81E2-9C4CB287CE01}" dt="2024-01-16T11:35:32.172" v="42" actId="207"/>
          <ac:spMkLst>
            <pc:docMk/>
            <pc:sldMk cId="1833502560" sldId="258"/>
            <ac:spMk id="226" creationId="{5D523F3F-4CAA-4D45-F442-7CA6C36D2CE4}"/>
          </ac:spMkLst>
        </pc:spChg>
        <pc:spChg chg="add mod">
          <ac:chgData name="Sreerag  A G" userId="f8f9c2c5-221b-4644-96fd-6ebda48e177d" providerId="ADAL" clId="{200615E3-F366-434F-81E2-9C4CB287CE01}" dt="2024-01-17T04:10:33.264" v="774" actId="1076"/>
          <ac:spMkLst>
            <pc:docMk/>
            <pc:sldMk cId="1833502560" sldId="258"/>
            <ac:spMk id="276" creationId="{0A4DA23C-FAD4-1C3A-6D53-B2CD88DE1C70}"/>
          </ac:spMkLst>
        </pc:spChg>
        <pc:grpChg chg="add del mod">
          <ac:chgData name="Sreerag  A G" userId="f8f9c2c5-221b-4644-96fd-6ebda48e177d" providerId="ADAL" clId="{200615E3-F366-434F-81E2-9C4CB287CE01}" dt="2024-01-17T07:20:52.236" v="2379" actId="165"/>
          <ac:grpSpMkLst>
            <pc:docMk/>
            <pc:sldMk cId="1833502560" sldId="258"/>
            <ac:grpSpMk id="2" creationId="{A4D6B36E-EFE1-F5D1-65EA-5C88FB12C9A4}"/>
          </ac:grpSpMkLst>
        </pc:grpChg>
        <pc:grpChg chg="add del mod">
          <ac:chgData name="Sreerag  A G" userId="f8f9c2c5-221b-4644-96fd-6ebda48e177d" providerId="ADAL" clId="{200615E3-F366-434F-81E2-9C4CB287CE01}" dt="2024-01-17T11:37:09.118" v="2678" actId="165"/>
          <ac:grpSpMkLst>
            <pc:docMk/>
            <pc:sldMk cId="1833502560" sldId="258"/>
            <ac:grpSpMk id="2" creationId="{FDB3045D-8511-7FEA-C6D3-572FA3A4CD61}"/>
          </ac:grpSpMkLst>
        </pc:grpChg>
        <pc:grpChg chg="add mod">
          <ac:chgData name="Sreerag  A G" userId="f8f9c2c5-221b-4644-96fd-6ebda48e177d" providerId="ADAL" clId="{200615E3-F366-434F-81E2-9C4CB287CE01}" dt="2024-01-19T04:19:14.373" v="3442" actId="1076"/>
          <ac:grpSpMkLst>
            <pc:docMk/>
            <pc:sldMk cId="1833502560" sldId="258"/>
            <ac:grpSpMk id="41" creationId="{6EBFC259-ED2D-835C-7A48-347310302115}"/>
          </ac:grpSpMkLst>
        </pc:grpChg>
        <pc:grpChg chg="add mod">
          <ac:chgData name="Sreerag  A G" userId="f8f9c2c5-221b-4644-96fd-6ebda48e177d" providerId="ADAL" clId="{200615E3-F366-434F-81E2-9C4CB287CE01}" dt="2024-01-16T11:35:32.172" v="42" actId="207"/>
          <ac:grpSpMkLst>
            <pc:docMk/>
            <pc:sldMk cId="1833502560" sldId="258"/>
            <ac:grpSpMk id="108" creationId="{686CC4B0-A9DB-AD08-02E2-4CBE1DB57F32}"/>
          </ac:grpSpMkLst>
        </pc:grpChg>
        <pc:grpChg chg="add mod">
          <ac:chgData name="Sreerag  A G" userId="f8f9c2c5-221b-4644-96fd-6ebda48e177d" providerId="ADAL" clId="{200615E3-F366-434F-81E2-9C4CB287CE01}" dt="2024-01-16T11:35:32.172" v="42" actId="207"/>
          <ac:grpSpMkLst>
            <pc:docMk/>
            <pc:sldMk cId="1833502560" sldId="258"/>
            <ac:grpSpMk id="136" creationId="{2DE29AE2-2709-2B07-078F-EEF8582EC495}"/>
          </ac:grpSpMkLst>
        </pc:grpChg>
        <pc:grpChg chg="add mod">
          <ac:chgData name="Sreerag  A G" userId="f8f9c2c5-221b-4644-96fd-6ebda48e177d" providerId="ADAL" clId="{200615E3-F366-434F-81E2-9C4CB287CE01}" dt="2024-01-16T11:35:32.172" v="42" actId="207"/>
          <ac:grpSpMkLst>
            <pc:docMk/>
            <pc:sldMk cId="1833502560" sldId="258"/>
            <ac:grpSpMk id="212" creationId="{7265FB50-4D2B-1B07-1623-3FD7511C6BBC}"/>
          </ac:grpSpMkLst>
        </pc:grpChg>
      </pc:sldChg>
      <pc:sldChg chg="addSp delSp modSp add del mod">
        <pc:chgData name="Sreerag  A G" userId="f8f9c2c5-221b-4644-96fd-6ebda48e177d" providerId="ADAL" clId="{200615E3-F366-434F-81E2-9C4CB287CE01}" dt="2024-01-19T04:55:44.122" v="3671" actId="47"/>
        <pc:sldMkLst>
          <pc:docMk/>
          <pc:sldMk cId="1144077420" sldId="259"/>
        </pc:sldMkLst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3" creationId="{5FD8E823-B4B6-933A-B6E5-CBBE1C4F5534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" creationId="{4C3D9CCC-480C-BAEC-9B7C-2A6467E02F7F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5" creationId="{E4D8B965-5E4B-4997-BEB9-37C7E13967EC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6" creationId="{32F44B3F-5B5B-3C6D-7A6D-7E19CFE68202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7" creationId="{2C6172DC-A036-060A-BB23-6914FF9B0868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8" creationId="{7E2CBDC0-B07B-E8B9-68D3-2F4181409B8E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0" creationId="{57437112-6E37-9C13-71BF-446C077B0AF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" creationId="{6CD26003-27C1-2F63-0483-72363E5BD845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1" creationId="{1CB8EEA3-03A2-0F9E-B1A0-7A8C2747914A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2" creationId="{CA85EC9D-408D-5C93-5DE7-FB6DE8FB808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3" creationId="{872CF2FE-F5AD-CCED-78CE-78E2895242A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4" creationId="{00641ABC-68A1-4BB2-3E3D-EB21B9059ED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5" creationId="{1C6371F0-BA68-11AD-FD9A-16C81C7CC23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6" creationId="{BFF5B8A9-C4A5-A0DD-D0C4-B245FB20CED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7" creationId="{9E072569-9942-7FCD-902A-9E9C7A90FA05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8" creationId="{0971B032-6184-C8A0-AC45-8BDC4ED60DE2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49" creationId="{49347F26-4125-B74B-09C6-BCB09B82309B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51" creationId="{F0651585-3513-428A-7020-DC4738B55ED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08" creationId="{BF236736-DFBB-BA61-D91F-EA5B1D9949FE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09" creationId="{A48E0A3A-218B-C139-E1BA-332E84DD0159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0" creationId="{F1C02D03-3DFB-3124-8129-1ED16053C13D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1" creationId="{561012E2-87B3-1547-B059-288C7FA18106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2" creationId="{29304876-6853-3B9D-41BB-1EB251AF4A27}"/>
          </ac:spMkLst>
        </pc:spChg>
        <pc:spChg chg="mod">
          <ac:chgData name="Sreerag  A G" userId="f8f9c2c5-221b-4644-96fd-6ebda48e177d" providerId="ADAL" clId="{200615E3-F366-434F-81E2-9C4CB287CE01}" dt="2024-01-16T11:35:52.454" v="55"/>
          <ac:spMkLst>
            <pc:docMk/>
            <pc:sldMk cId="1144077420" sldId="259"/>
            <ac:spMk id="113" creationId="{DB1DA9DE-0E55-04F6-4625-C87457D7714F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1" creationId="{18378133-9E0A-916C-D9D4-2A3F5DB7DA9C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2" creationId="{5F22271E-FB07-E492-B685-C0E8A834615B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5" creationId="{29DCA883-7897-EAB3-854B-CC6A163A9247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6" creationId="{7CBFE41E-E88C-C873-F0CD-E9AD8F5BFB71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08" creationId="{2D1AC23A-FECA-7279-DCB0-F71EF6409BC0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10" creationId="{60F88AB6-7852-491D-17A0-480AA570FC44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11" creationId="{E41CCA28-86E8-7FC6-B989-2E8964A49BAF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24" creationId="{B1292B21-C575-A228-5268-43D11008C554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225" creationId="{6C6175AB-63EB-6F94-A2F1-72C36EB0C328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3" creationId="{9C5EAF8A-23E0-41EB-BA4B-5340BA4506D2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4" creationId="{352B6C8C-A05B-FC3D-6817-9DDAE3169CF0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5" creationId="{1445D2AB-9D6E-25F8-3555-50E8958137CD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6" creationId="{E1EA993B-962B-225C-90E1-49BAB4749C7A}"/>
          </ac:spMkLst>
        </pc:spChg>
        <pc:spChg chg="del">
          <ac:chgData name="Sreerag  A G" userId="f8f9c2c5-221b-4644-96fd-6ebda48e177d" providerId="ADAL" clId="{200615E3-F366-434F-81E2-9C4CB287CE01}" dt="2024-01-16T11:35:52.219" v="54" actId="478"/>
          <ac:spMkLst>
            <pc:docMk/>
            <pc:sldMk cId="1144077420" sldId="259"/>
            <ac:spMk id="307" creationId="{86C5CF88-433D-D175-3F73-8B92EBC70D56}"/>
          </ac:spMkLst>
        </pc:spChg>
        <pc:grpChg chg="add mod">
          <ac:chgData name="Sreerag  A G" userId="f8f9c2c5-221b-4644-96fd-6ebda48e177d" providerId="ADAL" clId="{200615E3-F366-434F-81E2-9C4CB287CE01}" dt="2024-01-16T11:35:52.454" v="55"/>
          <ac:grpSpMkLst>
            <pc:docMk/>
            <pc:sldMk cId="1144077420" sldId="259"/>
            <ac:grpSpMk id="2" creationId="{F3088F6B-FE78-AF72-B192-3171556ABD04}"/>
          </ac:grpSpMkLst>
        </pc:grpChg>
        <pc:grpChg chg="add mod">
          <ac:chgData name="Sreerag  A G" userId="f8f9c2c5-221b-4644-96fd-6ebda48e177d" providerId="ADAL" clId="{200615E3-F366-434F-81E2-9C4CB287CE01}" dt="2024-01-16T12:31:24.208" v="317" actId="1076"/>
          <ac:grpSpMkLst>
            <pc:docMk/>
            <pc:sldMk cId="1144077420" sldId="259"/>
            <ac:grpSpMk id="9" creationId="{460E2B29-A399-6643-4368-581720612B2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" creationId="{1C95B019-86F8-F25E-C7CF-82DB94ABA3BB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1" creationId="{4A2A841E-116D-AE90-A962-7D1301BA3FCC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4" creationId="{548CB236-6BF1-D2EA-9F3E-D3ABF3856AF9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7" creationId="{6C2660B3-4ACC-EFC5-F5E2-CC6612B10599}"/>
          </ac:grpSpMkLst>
        </pc:grpChg>
        <pc:grpChg chg="add mod">
          <ac:chgData name="Sreerag  A G" userId="f8f9c2c5-221b-4644-96fd-6ebda48e177d" providerId="ADAL" clId="{200615E3-F366-434F-81E2-9C4CB287CE01}" dt="2024-01-17T07:19:15.988" v="2374" actId="1076"/>
          <ac:grpSpMkLst>
            <pc:docMk/>
            <pc:sldMk cId="1144077420" sldId="259"/>
            <ac:grpSpMk id="50" creationId="{9DB25FE4-52C1-DC0C-BB72-BAFC5984D5C2}"/>
          </ac:grpSpMkLst>
        </pc:grpChg>
        <pc:grpChg chg="mod">
          <ac:chgData name="Sreerag  A G" userId="f8f9c2c5-221b-4644-96fd-6ebda48e177d" providerId="ADAL" clId="{200615E3-F366-434F-81E2-9C4CB287CE01}" dt="2024-01-16T11:35:52.454" v="55"/>
          <ac:grpSpMkLst>
            <pc:docMk/>
            <pc:sldMk cId="1144077420" sldId="259"/>
            <ac:grpSpMk id="52" creationId="{5E995799-E479-07E1-E1D7-8EC6C558691E}"/>
          </ac:grpSpMkLst>
        </pc:grpChg>
        <pc:grpChg chg="del mod">
          <ac:chgData name="Sreerag  A G" userId="f8f9c2c5-221b-4644-96fd-6ebda48e177d" providerId="ADAL" clId="{200615E3-F366-434F-81E2-9C4CB287CE01}" dt="2024-01-16T11:35:50.038" v="53" actId="21"/>
          <ac:grpSpMkLst>
            <pc:docMk/>
            <pc:sldMk cId="1144077420" sldId="259"/>
            <ac:grpSpMk id="53" creationId="{F3088F6B-FE78-AF72-B192-3171556ABD04}"/>
          </ac:grpSpMkLst>
        </pc:grpChg>
        <pc:grpChg chg="del mod">
          <ac:chgData name="Sreerag  A G" userId="f8f9c2c5-221b-4644-96fd-6ebda48e177d" providerId="ADAL" clId="{200615E3-F366-434F-81E2-9C4CB287CE01}" dt="2024-01-16T11:35:50.038" v="53" actId="21"/>
          <ac:grpSpMkLst>
            <pc:docMk/>
            <pc:sldMk cId="1144077420" sldId="259"/>
            <ac:grpSpMk id="60" creationId="{460E2B29-A399-6643-4368-581720612B2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72" creationId="{0B793905-E5B0-34EB-4619-7225DFD1AB74}"/>
          </ac:grpSpMkLst>
        </pc:grpChg>
        <pc:grpChg chg="del mod">
          <ac:chgData name="Sreerag  A G" userId="f8f9c2c5-221b-4644-96fd-6ebda48e177d" providerId="ADAL" clId="{200615E3-F366-434F-81E2-9C4CB287CE01}" dt="2024-01-16T11:35:50.038" v="53" actId="21"/>
          <ac:grpSpMkLst>
            <pc:docMk/>
            <pc:sldMk cId="1144077420" sldId="259"/>
            <ac:grpSpMk id="86" creationId="{9DB25FE4-52C1-DC0C-BB72-BAFC5984D5C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95" creationId="{C66F457C-923D-036E-21C2-91D83FABED1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98" creationId="{E73DBDBE-4B55-C59E-2C03-3E8BA6149990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01" creationId="{AB8059CE-F136-6DD2-8B23-845CD8340260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2" creationId="{74F051A6-E942-990E-BDE0-1AE35374F703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5" creationId="{19ED3601-8F6F-277F-6ECD-D1FB78FD8D36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28" creationId="{B527B5B2-D6D2-F075-FF7A-993195871343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132" creationId="{F406EFCC-4361-C341-663C-0595FBF1F01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18" creationId="{56B75A9A-FA43-ECF6-BCCA-19E7432C323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27" creationId="{24AFAA39-60D3-9763-CA4F-3C2CDA38F4FD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77" creationId="{C772EDAC-8602-08AD-111A-D149359A16DB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80" creationId="{D30F5F0A-13B7-B3DD-606F-6BB46D6BF32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83" creationId="{9A927210-B9CE-A86D-18E4-FE24D47D9717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86" creationId="{2379EC69-993A-9D02-7954-18CA787CEF42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90" creationId="{B0FB4459-F930-6C1E-F691-AEFFCDA5BFBA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94" creationId="{071BDBDB-C77D-F113-B4FD-59D509A09B58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297" creationId="{32994CE5-EEA3-83F8-03C8-6AEFBF7E1B76}"/>
          </ac:grpSpMkLst>
        </pc:grpChg>
        <pc:grpChg chg="del">
          <ac:chgData name="Sreerag  A G" userId="f8f9c2c5-221b-4644-96fd-6ebda48e177d" providerId="ADAL" clId="{200615E3-F366-434F-81E2-9C4CB287CE01}" dt="2024-01-16T11:35:52.219" v="54" actId="478"/>
          <ac:grpSpMkLst>
            <pc:docMk/>
            <pc:sldMk cId="1144077420" sldId="259"/>
            <ac:grpSpMk id="300" creationId="{CA311B9E-AAA4-AD97-9BB3-25ED517702A5}"/>
          </ac:grpSpMkLst>
        </pc:grpChg>
      </pc:sldChg>
      <pc:sldChg chg="add del">
        <pc:chgData name="Sreerag  A G" userId="f8f9c2c5-221b-4644-96fd-6ebda48e177d" providerId="ADAL" clId="{200615E3-F366-434F-81E2-9C4CB287CE01}" dt="2024-01-16T11:35:56.540" v="57" actId="2890"/>
        <pc:sldMkLst>
          <pc:docMk/>
          <pc:sldMk cId="223086617" sldId="260"/>
        </pc:sldMkLst>
      </pc:sldChg>
      <pc:sldChg chg="addSp delSp modSp add del mod">
        <pc:chgData name="Sreerag  A G" userId="f8f9c2c5-221b-4644-96fd-6ebda48e177d" providerId="ADAL" clId="{200615E3-F366-434F-81E2-9C4CB287CE01}" dt="2024-01-19T04:55:44.122" v="3671" actId="47"/>
        <pc:sldMkLst>
          <pc:docMk/>
          <pc:sldMk cId="1568127622" sldId="260"/>
        </pc:sldMkLst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3" creationId="{103E664F-3FA8-53D1-B33E-9B022391AE71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" creationId="{221984C0-2ED6-289C-CE1B-4CF369BEBC8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6" creationId="{F20DB14E-DFAA-6120-067B-8FFBF9408C5A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7" creationId="{3E759407-B9EB-63F8-F799-C9F72FEFB98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8" creationId="{127A95E1-6C11-E99F-EF39-1A851FFA332C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9" creationId="{010F715B-9AFF-F662-C1ED-694FA4771CA2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0" creationId="{DE30A258-FD75-CA2D-C94C-72ED2ADBBE0E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1" creationId="{DE9DF149-0AE7-B581-922E-CB4E7A9170B9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2" creationId="{FD500B3D-2001-5278-EAA8-289D26234462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3" creationId="{652A53FF-1D54-47AB-8D25-C8B0D8ECB4E3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4" creationId="{AB9B2D72-18E8-B673-35F9-8AC34D115DD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5" creationId="{076D8D81-7F47-8182-380C-25484DA92526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6" creationId="{5D353D5E-F103-8B52-5368-6A20B2E8DB88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7" creationId="{3F8DB52A-A14C-8AE1-631D-D841018D296A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8" creationId="{36278AF2-0A27-2A73-4CB9-79F22CFBB977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49" creationId="{641A6014-8C01-FB94-4FF6-425B7D53303D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0" creationId="{0BC0F959-46FA-A962-DFBC-6834300A934E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1" creationId="{F811A777-8A0C-5C00-0D5D-B38E8E6C3AEC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52" creationId="{F65C1DA5-99C7-235A-BDE8-DDEEA156F39D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08" creationId="{4CB98070-9F31-6F81-71E6-B16A9EBCF55B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0" creationId="{DFFBF1B3-D294-F1EF-FD91-3D3ED13CA77E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1" creationId="{4E094644-99CD-EE3E-4347-BC33D6D17E56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2" creationId="{A39EE190-4514-4DC5-C6C9-303D9BA81334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3" creationId="{1959BBF0-0366-C34D-C3B8-C49D7A1E8FC5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4" creationId="{1F3A329A-D4F6-6BD0-3C08-B3DA890B71FB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5" creationId="{D4A3ABD2-6B28-80E9-75B2-AE5AF17BFBB0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6" creationId="{DFB847FE-C1C5-2986-F5E5-5F955628AE23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7" creationId="{AEB03271-5099-481F-233A-629E95E16183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8" creationId="{214C2EB4-4B5C-2407-41CA-96BFC88CAE9F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19" creationId="{F81F70B1-F07A-44F0-D0E2-91B025A96C80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20" creationId="{4C6EDE3F-2CCB-13A6-D7E5-6E8002D3F44D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21" creationId="{977C0E05-5D82-4D6E-74F5-4602FFE6464C}"/>
          </ac:spMkLst>
        </pc:spChg>
        <pc:spChg chg="mod">
          <ac:chgData name="Sreerag  A G" userId="f8f9c2c5-221b-4644-96fd-6ebda48e177d" providerId="ADAL" clId="{200615E3-F366-434F-81E2-9C4CB287CE01}" dt="2024-01-16T11:36:39.134" v="75"/>
          <ac:spMkLst>
            <pc:docMk/>
            <pc:sldMk cId="1568127622" sldId="260"/>
            <ac:spMk id="136" creationId="{9F3C395D-E812-AD07-02D0-684FB841E64A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1" creationId="{18378133-9E0A-916C-D9D4-2A3F5DB7DA9C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2" creationId="{5F22271E-FB07-E492-B685-C0E8A834615B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5" creationId="{29DCA883-7897-EAB3-854B-CC6A163A9247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6" creationId="{7CBFE41E-E88C-C873-F0CD-E9AD8F5BFB71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08" creationId="{2D1AC23A-FECA-7279-DCB0-F71EF6409BC0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10" creationId="{60F88AB6-7852-491D-17A0-480AA570FC44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11" creationId="{E41CCA28-86E8-7FC6-B989-2E8964A49BAF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24" creationId="{B1292B21-C575-A228-5268-43D11008C554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225" creationId="{6C6175AB-63EB-6F94-A2F1-72C36EB0C328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3" creationId="{9C5EAF8A-23E0-41EB-BA4B-5340BA4506D2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4" creationId="{352B6C8C-A05B-FC3D-6817-9DDAE3169CF0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5" creationId="{1445D2AB-9D6E-25F8-3555-50E8958137CD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6" creationId="{E1EA993B-962B-225C-90E1-49BAB4749C7A}"/>
          </ac:spMkLst>
        </pc:spChg>
        <pc:spChg chg="del">
          <ac:chgData name="Sreerag  A G" userId="f8f9c2c5-221b-4644-96fd-6ebda48e177d" providerId="ADAL" clId="{200615E3-F366-434F-81E2-9C4CB287CE01}" dt="2024-01-16T11:35:59.379" v="59" actId="478"/>
          <ac:spMkLst>
            <pc:docMk/>
            <pc:sldMk cId="1568127622" sldId="260"/>
            <ac:spMk id="307" creationId="{86C5CF88-433D-D175-3F73-8B92EBC70D56}"/>
          </ac:spMkLst>
        </pc:spChg>
        <pc:grpChg chg="add mod">
          <ac:chgData name="Sreerag  A G" userId="f8f9c2c5-221b-4644-96fd-6ebda48e177d" providerId="ADAL" clId="{200615E3-F366-434F-81E2-9C4CB287CE01}" dt="2024-01-17T04:10:27.380" v="772" actId="1076"/>
          <ac:grpSpMkLst>
            <pc:docMk/>
            <pc:sldMk cId="1568127622" sldId="260"/>
            <ac:grpSpMk id="2" creationId="{1C95B019-86F8-F25E-C7CF-82DB94ABA3BB}"/>
          </ac:grpSpMkLst>
        </pc:grpChg>
        <pc:grpChg chg="mod">
          <ac:chgData name="Sreerag  A G" userId="f8f9c2c5-221b-4644-96fd-6ebda48e177d" providerId="ADAL" clId="{200615E3-F366-434F-81E2-9C4CB287CE01}" dt="2024-01-16T11:36:39.134" v="75"/>
          <ac:grpSpMkLst>
            <pc:docMk/>
            <pc:sldMk cId="1568127622" sldId="260"/>
            <ac:grpSpMk id="4" creationId="{DCC5D24B-26EE-9D9A-36C8-0865C87833A9}"/>
          </ac:grpSpMkLst>
        </pc:grpChg>
        <pc:grpChg chg="add mod">
          <ac:chgData name="Sreerag  A G" userId="f8f9c2c5-221b-4644-96fd-6ebda48e177d" providerId="ADAL" clId="{200615E3-F366-434F-81E2-9C4CB287CE01}" dt="2024-01-16T11:36:39.134" v="75"/>
          <ac:grpSpMkLst>
            <pc:docMk/>
            <pc:sldMk cId="1568127622" sldId="260"/>
            <ac:grpSpMk id="11" creationId="{6C2660B3-4ACC-EFC5-F5E2-CC6612B10599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" creationId="{1C95B019-86F8-F25E-C7CF-82DB94ABA3BB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1" creationId="{4A2A841E-116D-AE90-A962-7D1301BA3FCC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4" creationId="{548CB236-6BF1-D2EA-9F3E-D3ABF3856AF9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7" creationId="{6C2660B3-4ACC-EFC5-F5E2-CC6612B10599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53" creationId="{F3088F6B-FE78-AF72-B192-3171556ABD04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60" creationId="{460E2B29-A399-6643-4368-581720612B2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72" creationId="{0B793905-E5B0-34EB-4619-7225DFD1AB74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86" creationId="{9DB25FE4-52C1-DC0C-BB72-BAFC5984D5C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95" creationId="{C66F457C-923D-036E-21C2-91D83FABED1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98" creationId="{E73DBDBE-4B55-C59E-2C03-3E8BA6149990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01" creationId="{AB8059CE-F136-6DD2-8B23-845CD8340260}"/>
          </ac:grpSpMkLst>
        </pc:grpChg>
        <pc:grpChg chg="add mod">
          <ac:chgData name="Sreerag  A G" userId="f8f9c2c5-221b-4644-96fd-6ebda48e177d" providerId="ADAL" clId="{200615E3-F366-434F-81E2-9C4CB287CE01}" dt="2024-01-16T11:36:39.134" v="75"/>
          <ac:grpSpMkLst>
            <pc:docMk/>
            <pc:sldMk cId="1568127622" sldId="260"/>
            <ac:grpSpMk id="109" creationId="{0B793905-E5B0-34EB-4619-7225DFD1AB74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2" creationId="{74F051A6-E942-990E-BDE0-1AE35374F703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5" creationId="{19ED3601-8F6F-277F-6ECD-D1FB78FD8D36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28" creationId="{B527B5B2-D6D2-F075-FF7A-993195871343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132" creationId="{F406EFCC-4361-C341-663C-0595FBF1F01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18" creationId="{56B75A9A-FA43-ECF6-BCCA-19E7432C323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27" creationId="{24AFAA39-60D3-9763-CA4F-3C2CDA38F4FD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77" creationId="{C772EDAC-8602-08AD-111A-D149359A16DB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80" creationId="{D30F5F0A-13B7-B3DD-606F-6BB46D6BF32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83" creationId="{9A927210-B9CE-A86D-18E4-FE24D47D9717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86" creationId="{2379EC69-993A-9D02-7954-18CA787CEF42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90" creationId="{B0FB4459-F930-6C1E-F691-AEFFCDA5BFBA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94" creationId="{071BDBDB-C77D-F113-B4FD-59D509A09B58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297" creationId="{32994CE5-EEA3-83F8-03C8-6AEFBF7E1B76}"/>
          </ac:grpSpMkLst>
        </pc:grpChg>
        <pc:grpChg chg="del">
          <ac:chgData name="Sreerag  A G" userId="f8f9c2c5-221b-4644-96fd-6ebda48e177d" providerId="ADAL" clId="{200615E3-F366-434F-81E2-9C4CB287CE01}" dt="2024-01-16T11:35:59.379" v="59" actId="478"/>
          <ac:grpSpMkLst>
            <pc:docMk/>
            <pc:sldMk cId="1568127622" sldId="260"/>
            <ac:grpSpMk id="300" creationId="{CA311B9E-AAA4-AD97-9BB3-25ED517702A5}"/>
          </ac:grpSpMkLst>
        </pc:grpChg>
      </pc:sldChg>
      <pc:sldChg chg="delSp modSp add del mod">
        <pc:chgData name="Sreerag  A G" userId="f8f9c2c5-221b-4644-96fd-6ebda48e177d" providerId="ADAL" clId="{200615E3-F366-434F-81E2-9C4CB287CE01}" dt="2024-01-19T04:55:44.122" v="3671" actId="47"/>
        <pc:sldMkLst>
          <pc:docMk/>
          <pc:sldMk cId="2602707002" sldId="261"/>
        </pc:sldMkLst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" creationId="{834FCFCE-1853-B3D2-102A-386849A1774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" creationId="{97F98F84-D2E4-CCEA-EBEE-98DEF14422D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" creationId="{86AF75B1-E4F5-23DF-E89D-EB52729BE16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" creationId="{CBC91BE8-B996-3137-45DF-2A2A6167CD80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96" creationId="{FE5C31E3-850A-406B-822C-4D2833A8A45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97" creationId="{4B92667C-B122-2508-7854-57946D5D62B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99" creationId="{341988EE-B425-CDCB-B569-E34AE0477202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0" creationId="{4D637806-AE96-C968-8937-834057A89620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3" creationId="{C1B25D02-D83A-D406-47CF-32F9D7220CCA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4" creationId="{4801ECF2-4E17-EC68-1F92-2095CA5D53C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6" creationId="{68B3ACF8-F9A1-07A4-E4CE-A2D72CCA047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07" creationId="{30ABF604-098C-44BE-5DB2-64424A6F5CF0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3" creationId="{41DC7EB4-43AA-9725-021B-1FC6CFBE5D0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4" creationId="{065C767A-986E-4716-1E5A-A53A11C3187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6" creationId="{DC605912-75CF-5B4E-AB35-9FDC878D493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7" creationId="{F303D1AA-1D58-203D-7A8F-924799F64E3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29" creationId="{71612D12-4298-CC87-A404-EB51DED5F5B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0" creationId="{6DEDBCAC-29A5-9327-4FCE-2C4A22D659D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1" creationId="{45B03069-BFD3-C4D5-3560-2C57FE1DE21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3" creationId="{44B0EB96-10CE-9FFF-8D64-343E8897CDB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4" creationId="{3C2FBB67-0739-8495-2558-81EF36906E7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135" creationId="{508FC02B-4DD2-747E-F45B-E8014CDA5003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1" creationId="{18378133-9E0A-916C-D9D4-2A3F5DB7DA9C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2" creationId="{5F22271E-FB07-E492-B685-C0E8A834615B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5" creationId="{29DCA883-7897-EAB3-854B-CC6A163A9247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6" creationId="{7CBFE41E-E88C-C873-F0CD-E9AD8F5BFB71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08" creationId="{2D1AC23A-FECA-7279-DCB0-F71EF6409BC0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10" creationId="{60F88AB6-7852-491D-17A0-480AA570FC44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11" creationId="{E41CCA28-86E8-7FC6-B989-2E8964A49BA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19" creationId="{B9F4C401-946E-3DEC-B564-905BFA9737DC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0" creationId="{35862FD3-509A-6B7D-517F-EBFE7C32BB9E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1" creationId="{9CB82513-79F4-7F3C-1038-80C5949E48A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2" creationId="{5EC4444E-F84C-A122-477B-CC3EC4E6978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3" creationId="{624D490B-FD28-E8C7-ABDF-768825EF32C8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4" creationId="{B1292B21-C575-A228-5268-43D11008C554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25" creationId="{6C6175AB-63EB-6F94-A2F1-72C36EB0C32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0" creationId="{7A52E52B-B83D-868D-BA02-104C079DBFE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1" creationId="{1A5C4099-8433-879F-86B7-C2D204A5EE3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2" creationId="{3F9B16CD-BEC4-1A47-4B9F-DEA61279A8DE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5" creationId="{A0F1304A-8458-D5C3-2961-B623D39A7DC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6" creationId="{90CD590B-E90D-0D54-9803-65FD068E1D73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7" creationId="{2622BA96-D76A-1804-3FCF-A2E0DE7EC02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39" creationId="{32038BDD-2D72-756F-E730-5C6C42DE07B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0" creationId="{ED41AA89-DE16-89A9-34E3-0A71082BD81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1" creationId="{5A4C4880-6613-7961-F35F-26DB7D6DF9F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2" creationId="{EAD633C6-527A-2C2F-97C1-829548B7F51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3" creationId="{34A67DC6-D321-2A0C-A408-9228F58755B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4" creationId="{D06AFFF8-5290-CB5F-75CF-4F9379A134C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5" creationId="{28A1E72B-9ADC-818A-A139-F4718F8F2CD3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6" creationId="{B0E39270-E20E-9D4D-4C45-4BB253E8667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7" creationId="{D1427D60-9E37-5FA5-1912-448EC7BE59D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8" creationId="{D995DE1E-C96A-8239-97EF-A537ECFEDBB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49" creationId="{B6B81043-26A4-C253-80F9-7FF1B4D0E4C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0" creationId="{B4115E35-B995-14A1-B443-1E7A1B00267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1" creationId="{B656ED0F-0323-2460-BE9D-5AD41A0D8F9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3" creationId="{4C6DA93B-1B93-F274-1829-2D89658E6B9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4" creationId="{3E880C4A-427A-3692-C75E-30F1347C504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6" creationId="{A82089D6-2E57-F94E-F769-9A3F207A7EC2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7" creationId="{9D959120-C68D-2E20-2104-B7E704FFAFA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59" creationId="{CC5527D8-9C99-B23A-CAA6-24AA1C7D61BA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0" creationId="{76C7D523-13F7-D0E2-8A02-E5624D860F3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2" creationId="{9370F577-124F-4070-179A-4D9722F7C411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3" creationId="{64916C2F-711C-AC51-7443-DD33E626078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4" creationId="{58EA3A96-BD49-6240-FB1B-4E5E7D6DC11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6" creationId="{758F6A09-27FF-4333-BCCE-5DC05B40CDB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7" creationId="{10415E4B-F6D5-1656-C59F-B02592FF042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68" creationId="{A6C69701-E47B-468E-1BC7-3FCD5A0BF0B2}"/>
          </ac:spMkLst>
        </pc:spChg>
        <pc:spChg chg="mod">
          <ac:chgData name="Sreerag  A G" userId="f8f9c2c5-221b-4644-96fd-6ebda48e177d" providerId="ADAL" clId="{200615E3-F366-434F-81E2-9C4CB287CE01}" dt="2024-01-19T04:17:28.849" v="3414" actId="1076"/>
          <ac:spMkLst>
            <pc:docMk/>
            <pc:sldMk cId="2602707002" sldId="261"/>
            <ac:spMk id="270" creationId="{FA2B5D54-9F94-2601-7160-09E44C1E96B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1" creationId="{3C1AC860-4BCE-D679-A5B9-CC682D3665BB}"/>
          </ac:spMkLst>
        </pc:spChg>
        <pc:spChg chg="mod">
          <ac:chgData name="Sreerag  A G" userId="f8f9c2c5-221b-4644-96fd-6ebda48e177d" providerId="ADAL" clId="{200615E3-F366-434F-81E2-9C4CB287CE01}" dt="2024-01-19T04:17:31.082" v="3416" actId="1076"/>
          <ac:spMkLst>
            <pc:docMk/>
            <pc:sldMk cId="2602707002" sldId="261"/>
            <ac:spMk id="272" creationId="{36D1152B-F519-39DD-A27E-D1DE717CCA78}"/>
          </ac:spMkLst>
        </pc:spChg>
        <pc:spChg chg="mod">
          <ac:chgData name="Sreerag  A G" userId="f8f9c2c5-221b-4644-96fd-6ebda48e177d" providerId="ADAL" clId="{200615E3-F366-434F-81E2-9C4CB287CE01}" dt="2024-01-19T04:17:35.277" v="3418" actId="1076"/>
          <ac:spMkLst>
            <pc:docMk/>
            <pc:sldMk cId="2602707002" sldId="261"/>
            <ac:spMk id="273" creationId="{CBC9B5B6-9BE8-783B-70B2-09D27F8354A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4" creationId="{DD1A97F9-88EA-6B06-44B7-E2E752305C3F}"/>
          </ac:spMkLst>
        </pc:spChg>
        <pc:spChg chg="mod">
          <ac:chgData name="Sreerag  A G" userId="f8f9c2c5-221b-4644-96fd-6ebda48e177d" providerId="ADAL" clId="{200615E3-F366-434F-81E2-9C4CB287CE01}" dt="2024-01-19T04:17:24.867" v="3412" actId="1076"/>
          <ac:spMkLst>
            <pc:docMk/>
            <pc:sldMk cId="2602707002" sldId="261"/>
            <ac:spMk id="275" creationId="{13AC99D1-2929-AD56-3904-560447F50251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8" creationId="{E2B54212-3152-31F1-E2AE-53F386D17C51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79" creationId="{39CE256F-412B-9CAC-5B30-B776B26F5E1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1" creationId="{1ED4E18E-3BAA-81C5-5213-4DCE02E161B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2" creationId="{D84433BC-927C-5A67-ADD3-ABE254CFADE9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4" creationId="{9BEED96C-1222-2703-4CE6-47F79AA50273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5" creationId="{6406B741-4BEE-1B80-A254-2A36E600E17B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7" creationId="{B63C75F7-87A4-3B7C-C030-EBDD779AD0A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8" creationId="{19B8B1B0-B7C7-EAAE-7B9B-6126DA274C35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89" creationId="{C59C5AE9-529F-8073-41E4-9655D9D2DE74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1" creationId="{5A64D2AB-6D46-8AC5-875E-423625A77FD7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2" creationId="{2642AB84-B199-FDD1-1DB6-B8A64DD3482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3" creationId="{A8FCD8AA-4245-AB57-E432-E13C8AEAA908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5" creationId="{313E6B94-E41B-EAB1-47F8-0175C773911F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6" creationId="{78AB4910-CD47-837A-D6A4-30C7825A2ADA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8" creationId="{BA541669-87B6-64D4-0707-5E0D359104E6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299" creationId="{35380C50-3172-4A09-DCD9-CB552923F89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1" creationId="{6E8EB7E1-344B-9BC2-5E4D-1E79E191795D}"/>
          </ac:spMkLst>
        </pc:spChg>
        <pc:spChg chg="mod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2" creationId="{471618AF-B52B-23A9-14E4-A84B8A4AF6FD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3" creationId="{9C5EAF8A-23E0-41EB-BA4B-5340BA4506D2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4" creationId="{352B6C8C-A05B-FC3D-6817-9DDAE3169CF0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5" creationId="{1445D2AB-9D6E-25F8-3555-50E8958137CD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6" creationId="{E1EA993B-962B-225C-90E1-49BAB4749C7A}"/>
          </ac:spMkLst>
        </pc:spChg>
        <pc:spChg chg="mod topLvl">
          <ac:chgData name="Sreerag  A G" userId="f8f9c2c5-221b-4644-96fd-6ebda48e177d" providerId="ADAL" clId="{200615E3-F366-434F-81E2-9C4CB287CE01}" dt="2024-01-17T04:11:46.695" v="817" actId="165"/>
          <ac:spMkLst>
            <pc:docMk/>
            <pc:sldMk cId="2602707002" sldId="261"/>
            <ac:spMk id="307" creationId="{86C5CF88-433D-D175-3F73-8B92EBC70D56}"/>
          </ac:spMkLst>
        </pc:spChg>
        <pc:grpChg chg="del 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5" creationId="{742C94D9-0982-406D-E1D0-0C4954CEF6CC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1" creationId="{4A2A841E-116D-AE90-A962-7D1301BA3FCC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4" creationId="{548CB236-6BF1-D2EA-9F3E-D3ABF3856AF9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95" creationId="{C66F457C-923D-036E-21C2-91D83FABED17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98" creationId="{E73DBDBE-4B55-C59E-2C03-3E8BA6149990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01" creationId="{AB8059CE-F136-6DD2-8B23-845CD8340260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02" creationId="{5C97C47D-614D-BC87-0D42-D3E8E2015916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05" creationId="{89B7F10E-F16C-0DBE-66EE-B78BC300A2D3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22" creationId="{74F051A6-E942-990E-BDE0-1AE35374F703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25" creationId="{19ED3601-8F6F-277F-6ECD-D1FB78FD8D36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28" creationId="{B527B5B2-D6D2-F075-FF7A-993195871343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132" creationId="{F406EFCC-4361-C341-663C-0595FBF1F012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18" creationId="{56B75A9A-FA43-ECF6-BCCA-19E7432C3232}"/>
          </ac:grpSpMkLst>
        </pc:grpChg>
        <pc:grpChg chg="mod topLvl">
          <ac:chgData name="Sreerag  A G" userId="f8f9c2c5-221b-4644-96fd-6ebda48e177d" providerId="ADAL" clId="{200615E3-F366-434F-81E2-9C4CB287CE01}" dt="2024-01-17T04:11:48.807" v="819" actId="1076"/>
          <ac:grpSpMkLst>
            <pc:docMk/>
            <pc:sldMk cId="2602707002" sldId="261"/>
            <ac:grpSpMk id="227" creationId="{24AFAA39-60D3-9763-CA4F-3C2CDA38F4FD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28" creationId="{CE232D11-23B8-67E8-5F0B-6175E9343090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29" creationId="{495B4EB5-CDCC-DFD2-5655-A0AA33D3A643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33" creationId="{981D6B0C-CECE-D4E6-0ECD-74DD5B3E3221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34" creationId="{559F47DA-953D-7FA5-9A7F-EAE7F8CDBCA4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38" creationId="{873E526C-E2C0-37E4-6F6D-9F26F567285F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52" creationId="{18EDBF21-EA2E-AFCE-B83B-28FBF97DE185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55" creationId="{22C89023-173D-5E9E-8901-D1AE44FEFD13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58" creationId="{A9587124-727F-C1AF-D0B7-1EB743B0F07D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61" creationId="{72B93BAB-1F48-2142-37C4-7EDD1C97CDA2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65" creationId="{458B5CA6-CA39-36AB-637E-6A5C8D63B601}"/>
          </ac:grpSpMkLst>
        </pc:grpChg>
        <pc:grpChg chg="mod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69" creationId="{C16E93CF-87C8-89BF-7B48-1AB5D58486FE}"/>
          </ac:grpSpMkLst>
        </pc:grpChg>
        <pc:grpChg chg="mod topLvl">
          <ac:chgData name="Sreerag  A G" userId="f8f9c2c5-221b-4644-96fd-6ebda48e177d" providerId="ADAL" clId="{200615E3-F366-434F-81E2-9C4CB287CE01}" dt="2024-01-17T11:14:56.751" v="2470" actId="1076"/>
          <ac:grpSpMkLst>
            <pc:docMk/>
            <pc:sldMk cId="2602707002" sldId="261"/>
            <ac:grpSpMk id="277" creationId="{C772EDAC-8602-08AD-111A-D149359A16DB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80" creationId="{D30F5F0A-13B7-B3DD-606F-6BB46D6BF327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83" creationId="{9A927210-B9CE-A86D-18E4-FE24D47D9717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86" creationId="{2379EC69-993A-9D02-7954-18CA787CEF42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90" creationId="{B0FB4459-F930-6C1E-F691-AEFFCDA5BFBA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94" creationId="{071BDBDB-C77D-F113-B4FD-59D509A09B58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297" creationId="{32994CE5-EEA3-83F8-03C8-6AEFBF7E1B76}"/>
          </ac:grpSpMkLst>
        </pc:grpChg>
        <pc:grpChg chg="mod topLvl">
          <ac:chgData name="Sreerag  A G" userId="f8f9c2c5-221b-4644-96fd-6ebda48e177d" providerId="ADAL" clId="{200615E3-F366-434F-81E2-9C4CB287CE01}" dt="2024-01-17T04:11:46.695" v="817" actId="165"/>
          <ac:grpSpMkLst>
            <pc:docMk/>
            <pc:sldMk cId="2602707002" sldId="261"/>
            <ac:grpSpMk id="300" creationId="{CA311B9E-AAA4-AD97-9BB3-25ED517702A5}"/>
          </ac:grpSpMkLst>
        </pc:grpChg>
      </pc:sldChg>
      <pc:sldChg chg="addSp delSp modSp add mod modTransition setBg">
        <pc:chgData name="Sreerag  A G" userId="f8f9c2c5-221b-4644-96fd-6ebda48e177d" providerId="ADAL" clId="{200615E3-F366-434F-81E2-9C4CB287CE01}" dt="2024-01-19T04:58:41.813" v="3689" actId="1036"/>
        <pc:sldMkLst>
          <pc:docMk/>
          <pc:sldMk cId="1597888419" sldId="262"/>
        </pc:sldMkLst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3" creationId="{03DB3755-AFFD-5911-2403-0AB11D4F761D}"/>
          </ac:spMkLst>
        </pc:spChg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4" creationId="{195E4D12-08A0-8F52-6F42-AB28D7420F2B}"/>
          </ac:spMkLst>
        </pc:spChg>
        <pc:spChg chg="add del mod">
          <ac:chgData name="Sreerag  A G" userId="f8f9c2c5-221b-4644-96fd-6ebda48e177d" providerId="ADAL" clId="{200615E3-F366-434F-81E2-9C4CB287CE01}" dt="2024-01-19T04:28:41.724" v="3491" actId="478"/>
          <ac:spMkLst>
            <pc:docMk/>
            <pc:sldMk cId="1597888419" sldId="262"/>
            <ac:spMk id="6" creationId="{CB41DEFB-151A-3DBE-3FEE-33BCDCB5186A}"/>
          </ac:spMkLst>
        </pc:spChg>
        <pc:spChg chg="mod">
          <ac:chgData name="Sreerag  A G" userId="f8f9c2c5-221b-4644-96fd-6ebda48e177d" providerId="ADAL" clId="{200615E3-F366-434F-81E2-9C4CB287CE01}" dt="2024-01-17T07:00:25.302" v="2081" actId="165"/>
          <ac:spMkLst>
            <pc:docMk/>
            <pc:sldMk cId="1597888419" sldId="262"/>
            <ac:spMk id="9" creationId="{ACC26D02-2328-C6B8-886E-61F2B3396158}"/>
          </ac:spMkLst>
        </pc:spChg>
        <pc:spChg chg="mod">
          <ac:chgData name="Sreerag  A G" userId="f8f9c2c5-221b-4644-96fd-6ebda48e177d" providerId="ADAL" clId="{200615E3-F366-434F-81E2-9C4CB287CE01}" dt="2024-01-17T07:00:25.302" v="2081" actId="165"/>
          <ac:spMkLst>
            <pc:docMk/>
            <pc:sldMk cId="1597888419" sldId="262"/>
            <ac:spMk id="10" creationId="{3A2EDB2A-6C2E-6514-5A0E-A7C5AEB34380}"/>
          </ac:spMkLst>
        </pc:spChg>
        <pc:spChg chg="del mod ord topLvl">
          <ac:chgData name="Sreerag  A G" userId="f8f9c2c5-221b-4644-96fd-6ebda48e177d" providerId="ADAL" clId="{200615E3-F366-434F-81E2-9C4CB287CE01}" dt="2024-01-17T07:00:31.755" v="2083" actId="478"/>
          <ac:spMkLst>
            <pc:docMk/>
            <pc:sldMk cId="1597888419" sldId="262"/>
            <ac:spMk id="11" creationId="{F752E46D-E575-47DB-3A10-AB55575B65D8}"/>
          </ac:spMkLst>
        </pc:spChg>
        <pc:spChg chg="del mod ord topLvl">
          <ac:chgData name="Sreerag  A G" userId="f8f9c2c5-221b-4644-96fd-6ebda48e177d" providerId="ADAL" clId="{200615E3-F366-434F-81E2-9C4CB287CE01}" dt="2024-01-17T07:00:31.755" v="2083" actId="478"/>
          <ac:spMkLst>
            <pc:docMk/>
            <pc:sldMk cId="1597888419" sldId="262"/>
            <ac:spMk id="12" creationId="{0F09C243-A2D2-91B9-B2E2-EACA44608499}"/>
          </ac:spMkLst>
        </pc:spChg>
        <pc:spChg chg="del mod topLvl">
          <ac:chgData name="Sreerag  A G" userId="f8f9c2c5-221b-4644-96fd-6ebda48e177d" providerId="ADAL" clId="{200615E3-F366-434F-81E2-9C4CB287CE01}" dt="2024-01-17T07:00:31.755" v="2083" actId="478"/>
          <ac:spMkLst>
            <pc:docMk/>
            <pc:sldMk cId="1597888419" sldId="262"/>
            <ac:spMk id="13" creationId="{C2FF6925-16B8-2AED-CB93-129B6F60AEC6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1" creationId="{5E40A72D-ECF0-1AC0-9878-11D5FF907C50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2" creationId="{2F33055E-1B3A-2C76-1F6F-0BDAE139213D}"/>
          </ac:spMkLst>
        </pc:spChg>
        <pc:spChg chg="mod topLvl">
          <ac:chgData name="Sreerag  A G" userId="f8f9c2c5-221b-4644-96fd-6ebda48e177d" providerId="ADAL" clId="{200615E3-F366-434F-81E2-9C4CB287CE01}" dt="2024-01-17T12:08:26.890" v="3115" actId="164"/>
          <ac:spMkLst>
            <pc:docMk/>
            <pc:sldMk cId="1597888419" sldId="262"/>
            <ac:spMk id="23" creationId="{6F6470AA-D85B-5D1D-6E6D-F2A437EACCA0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4" creationId="{92FEA9C2-C6ED-7A53-2EA9-4EB17F7DF6BD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" creationId="{3BFA46C6-5531-DE16-14A9-1147451D1BC1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6" creationId="{EF646D61-DFD2-E0B8-5714-5CDB18A2887C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7" creationId="{DEE19068-CFDA-9FC1-69FA-C1BBBBB95E6A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8" creationId="{20BCBD92-4083-404E-68A2-3D15ABA830F6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9" creationId="{6A8D632F-0C7D-57C1-9440-D75B34D87805}"/>
          </ac:spMkLst>
        </pc:spChg>
        <pc:spChg chg="mod topLvl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30" creationId="{85934D0B-2329-CA78-AFD6-80B1912C6448}"/>
          </ac:spMkLst>
        </pc:spChg>
        <pc:spChg chg="mod topLvl">
          <ac:chgData name="Sreerag  A G" userId="f8f9c2c5-221b-4644-96fd-6ebda48e177d" providerId="ADAL" clId="{200615E3-F366-434F-81E2-9C4CB287CE01}" dt="2024-01-17T12:08:28.343" v="3116" actId="164"/>
          <ac:spMkLst>
            <pc:docMk/>
            <pc:sldMk cId="1597888419" sldId="262"/>
            <ac:spMk id="35" creationId="{BEBBA73D-5DC8-7B26-2D32-E8B5FFFC0F7E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37" creationId="{EAF151E0-18A9-4245-57F9-471EDE5E9B10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38" creationId="{B29B9469-237E-D6B7-760A-8E97FFF8B02F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39" creationId="{CECF173D-FE31-002A-7922-41CF779C9016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0" creationId="{06868C54-17B0-8BC4-DC93-5A4C13F8FFC1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1" creationId="{9CEF3731-10B2-D82C-6B3B-A2AAE25C73C8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2" creationId="{4DCC9924-C6F2-A787-A31A-AF93BD351627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3" creationId="{B1A395C8-C672-BCE7-AC5A-C3FC91DC9E10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4" creationId="{910819EB-0F72-8545-8683-0E5024BAFC11}"/>
          </ac:spMkLst>
        </pc:spChg>
        <pc:spChg chg="mod">
          <ac:chgData name="Sreerag  A G" userId="f8f9c2c5-221b-4644-96fd-6ebda48e177d" providerId="ADAL" clId="{200615E3-F366-434F-81E2-9C4CB287CE01}" dt="2024-01-17T11:49:08.669" v="2862" actId="165"/>
          <ac:spMkLst>
            <pc:docMk/>
            <pc:sldMk cId="1597888419" sldId="262"/>
            <ac:spMk id="45" creationId="{08E2AFC2-6D6D-3778-E6C1-86D6ED051F7D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1" creationId="{76DC419F-2545-A48A-AF87-86539F7E765B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3" creationId="{C56D803F-3007-F55F-12F0-83A8C6E8C518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4" creationId="{9755E8E1-15EC-BA05-A5C3-7B7615521089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5" creationId="{41F491F7-4B82-E6B4-39DB-832D06ADB572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6" creationId="{D7F45F13-7C6E-C037-C33D-D4D29E8BF760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7" creationId="{EA24574F-9ABC-9D06-EB65-3E7AFEDEA897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8" creationId="{8BD64FAE-37D5-9445-5C1A-1A13A55A81B2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59" creationId="{2BF9DA34-BD97-E6C1-5658-A46FC01604EF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0" creationId="{D20C3BC8-07AE-A0CA-2C0A-630F8BD56576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1" creationId="{A048B032-B8B4-647F-7C66-7843D3EFC6C2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2" creationId="{E1AB9284-A378-EA88-EE60-D6E2A92D144D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63" creationId="{9D42AD72-243B-4A3A-2CA8-8B98486A1C4B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6" creationId="{9914BAEB-C091-A153-A859-C234B24D0D94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7" creationId="{8AA6318D-5DC3-254C-BCF4-FFF23CA94F5A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8" creationId="{B9636D75-9772-CEF8-B2A0-61CD42BBCB37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59" creationId="{93E33F09-FCBF-0E82-EE7B-37D846D42B1C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60" creationId="{40605381-72A8-7A54-8F90-717D122BE075}"/>
          </ac:spMkLst>
        </pc:spChg>
        <pc:spChg chg="mod">
          <ac:chgData name="Sreerag  A G" userId="f8f9c2c5-221b-4644-96fd-6ebda48e177d" providerId="ADAL" clId="{200615E3-F366-434F-81E2-9C4CB287CE01}" dt="2024-01-17T11:49:07.424" v="2861" actId="165"/>
          <ac:spMkLst>
            <pc:docMk/>
            <pc:sldMk cId="1597888419" sldId="262"/>
            <ac:spMk id="261" creationId="{2583B37D-3BC7-F37F-9315-ACF8F4323B2B}"/>
          </ac:spMkLst>
        </pc:spChg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262" creationId="{09769ED5-D27C-5322-B4E4-B1132645EEE9}"/>
          </ac:spMkLst>
        </pc:spChg>
        <pc:spChg chg="add mod">
          <ac:chgData name="Sreerag  A G" userId="f8f9c2c5-221b-4644-96fd-6ebda48e177d" providerId="ADAL" clId="{200615E3-F366-434F-81E2-9C4CB287CE01}" dt="2024-01-19T04:58:41.813" v="3689" actId="1036"/>
          <ac:spMkLst>
            <pc:docMk/>
            <pc:sldMk cId="1597888419" sldId="262"/>
            <ac:spMk id="264" creationId="{21BA973B-70CE-C744-3567-0EE5BB3E5B4B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67" creationId="{EE658209-A106-4659-7BFA-04C5C9095A5E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69" creationId="{E1D1461C-BA9E-473B-431E-A7A5C91C3819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0" creationId="{B8A41066-8E29-5291-4494-0F81315A8544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1" creationId="{5F9D254A-3E26-096C-046E-CB4A8D3ED6D7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2" creationId="{7A536736-5F9D-7EB8-44E2-6A226C664325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3" creationId="{46369B8A-2481-D4A5-17FF-2E697E7DC6BF}"/>
          </ac:spMkLst>
        </pc:spChg>
        <pc:spChg chg="mod">
          <ac:chgData name="Sreerag  A G" userId="f8f9c2c5-221b-4644-96fd-6ebda48e177d" providerId="ADAL" clId="{200615E3-F366-434F-81E2-9C4CB287CE01}" dt="2024-01-17T07:19:23.807" v="2377" actId="207"/>
          <ac:spMkLst>
            <pc:docMk/>
            <pc:sldMk cId="1597888419" sldId="262"/>
            <ac:spMk id="274" creationId="{D64B2C4F-F9DC-7F66-505C-41EC062566DC}"/>
          </ac:spMkLst>
        </pc:spChg>
        <pc:grpChg chg="add mod">
          <ac:chgData name="Sreerag  A G" userId="f8f9c2c5-221b-4644-96fd-6ebda48e177d" providerId="ADAL" clId="{200615E3-F366-434F-81E2-9C4CB287CE01}" dt="2024-01-19T04:58:41.813" v="3689" actId="1036"/>
          <ac:grpSpMkLst>
            <pc:docMk/>
            <pc:sldMk cId="1597888419" sldId="262"/>
            <ac:grpSpMk id="2" creationId="{84D63129-9D6B-752C-61FC-B5788DCA2D9D}"/>
          </ac:grpSpMkLst>
        </pc:grpChg>
        <pc:grpChg chg="add mod">
          <ac:chgData name="Sreerag  A G" userId="f8f9c2c5-221b-4644-96fd-6ebda48e177d" providerId="ADAL" clId="{200615E3-F366-434F-81E2-9C4CB287CE01}" dt="2024-01-19T04:58:41.813" v="3689" actId="1036"/>
          <ac:grpSpMkLst>
            <pc:docMk/>
            <pc:sldMk cId="1597888419" sldId="262"/>
            <ac:grpSpMk id="5" creationId="{2CFA18EA-354C-1DFB-7D87-B6A0AE0FD776}"/>
          </ac:grpSpMkLst>
        </pc:grpChg>
        <pc:grpChg chg="del mod">
          <ac:chgData name="Sreerag  A G" userId="f8f9c2c5-221b-4644-96fd-6ebda48e177d" providerId="ADAL" clId="{200615E3-F366-434F-81E2-9C4CB287CE01}" dt="2024-01-17T06:59:10.133" v="2048" actId="27803"/>
          <ac:grpSpMkLst>
            <pc:docMk/>
            <pc:sldMk cId="1597888419" sldId="262"/>
            <ac:grpSpMk id="7" creationId="{034A5995-35DD-1B33-A385-3BAADB565F51}"/>
          </ac:grpSpMkLst>
        </pc:grpChg>
        <pc:grpChg chg="del mod topLvl">
          <ac:chgData name="Sreerag  A G" userId="f8f9c2c5-221b-4644-96fd-6ebda48e177d" providerId="ADAL" clId="{200615E3-F366-434F-81E2-9C4CB287CE01}" dt="2024-01-17T07:00:31.755" v="2083" actId="478"/>
          <ac:grpSpMkLst>
            <pc:docMk/>
            <pc:sldMk cId="1597888419" sldId="262"/>
            <ac:grpSpMk id="8" creationId="{1AEB1FDF-32A0-4CEB-4A18-625C4559F78D}"/>
          </ac:grpSpMkLst>
        </pc:grpChg>
        <pc:grpChg chg="add del mod">
          <ac:chgData name="Sreerag  A G" userId="f8f9c2c5-221b-4644-96fd-6ebda48e177d" providerId="ADAL" clId="{200615E3-F366-434F-81E2-9C4CB287CE01}" dt="2024-01-17T06:59:12.686" v="2051" actId="165"/>
          <ac:grpSpMkLst>
            <pc:docMk/>
            <pc:sldMk cId="1597888419" sldId="262"/>
            <ac:grpSpMk id="14" creationId="{7C0637FE-EB6D-D8F7-CF46-404828C1C54D}"/>
          </ac:grpSpMkLst>
        </pc:grpChg>
        <pc:grpChg chg="add del mod">
          <ac:chgData name="Sreerag  A G" userId="f8f9c2c5-221b-4644-96fd-6ebda48e177d" providerId="ADAL" clId="{200615E3-F366-434F-81E2-9C4CB287CE01}" dt="2024-01-17T06:59:26.118" v="2057" actId="165"/>
          <ac:grpSpMkLst>
            <pc:docMk/>
            <pc:sldMk cId="1597888419" sldId="262"/>
            <ac:grpSpMk id="15" creationId="{52F3E5F2-A39F-73BC-61B4-A5D1B5F0BEC9}"/>
          </ac:grpSpMkLst>
        </pc:grpChg>
        <pc:grpChg chg="add del mod topLvl">
          <ac:chgData name="Sreerag  A G" userId="f8f9c2c5-221b-4644-96fd-6ebda48e177d" providerId="ADAL" clId="{200615E3-F366-434F-81E2-9C4CB287CE01}" dt="2024-01-17T07:00:25.302" v="2081" actId="165"/>
          <ac:grpSpMkLst>
            <pc:docMk/>
            <pc:sldMk cId="1597888419" sldId="262"/>
            <ac:grpSpMk id="16" creationId="{01DD6A50-8F17-B849-7B85-5FC328E35E75}"/>
          </ac:grpSpMkLst>
        </pc:grpChg>
        <pc:grpChg chg="add del mod">
          <ac:chgData name="Sreerag  A G" userId="f8f9c2c5-221b-4644-96fd-6ebda48e177d" providerId="ADAL" clId="{200615E3-F366-434F-81E2-9C4CB287CE01}" dt="2024-01-17T07:00:17.341" v="2078" actId="165"/>
          <ac:grpSpMkLst>
            <pc:docMk/>
            <pc:sldMk cId="1597888419" sldId="262"/>
            <ac:grpSpMk id="17" creationId="{C6325550-F10A-F039-6A49-3647358C0EBC}"/>
          </ac:grpSpMkLst>
        </pc:grpChg>
        <pc:grpChg chg="del mod">
          <ac:chgData name="Sreerag  A G" userId="f8f9c2c5-221b-4644-96fd-6ebda48e177d" providerId="ADAL" clId="{200615E3-F366-434F-81E2-9C4CB287CE01}" dt="2024-01-17T07:01:17.618" v="2086" actId="27803"/>
          <ac:grpSpMkLst>
            <pc:docMk/>
            <pc:sldMk cId="1597888419" sldId="262"/>
            <ac:grpSpMk id="20" creationId="{D69C603D-C134-DD29-FDFC-43C38434FCAF}"/>
          </ac:grpSpMkLst>
        </pc:grpChg>
        <pc:grpChg chg="add del mod">
          <ac:chgData name="Sreerag  A G" userId="f8f9c2c5-221b-4644-96fd-6ebda48e177d" providerId="ADAL" clId="{200615E3-F366-434F-81E2-9C4CB287CE01}" dt="2024-01-17T07:01:20.110" v="2088" actId="165"/>
          <ac:grpSpMkLst>
            <pc:docMk/>
            <pc:sldMk cId="1597888419" sldId="262"/>
            <ac:grpSpMk id="31" creationId="{E8B1737E-10A6-365C-7647-BD02CE160981}"/>
          </ac:grpSpMkLst>
        </pc:grpChg>
        <pc:grpChg chg="add mod topLvl">
          <ac:chgData name="Sreerag  A G" userId="f8f9c2c5-221b-4644-96fd-6ebda48e177d" providerId="ADAL" clId="{200615E3-F366-434F-81E2-9C4CB287CE01}" dt="2024-01-17T12:08:26.890" v="3115" actId="164"/>
          <ac:grpSpMkLst>
            <pc:docMk/>
            <pc:sldMk cId="1597888419" sldId="262"/>
            <ac:grpSpMk id="32" creationId="{FB57CC8F-8DCE-0331-85DD-EC9892230A1E}"/>
          </ac:grpSpMkLst>
        </pc:grpChg>
        <pc:grpChg chg="add del mod">
          <ac:chgData name="Sreerag  A G" userId="f8f9c2c5-221b-4644-96fd-6ebda48e177d" providerId="ADAL" clId="{200615E3-F366-434F-81E2-9C4CB287CE01}" dt="2024-01-17T07:06:33.902" v="2126" actId="165"/>
          <ac:grpSpMkLst>
            <pc:docMk/>
            <pc:sldMk cId="1597888419" sldId="262"/>
            <ac:grpSpMk id="33" creationId="{EDE41125-FFEE-3FB6-D7AC-122C3C3B78A5}"/>
          </ac:grpSpMkLst>
        </pc:grpChg>
        <pc:grpChg chg="add del mod">
          <ac:chgData name="Sreerag  A G" userId="f8f9c2c5-221b-4644-96fd-6ebda48e177d" providerId="ADAL" clId="{200615E3-F366-434F-81E2-9C4CB287CE01}" dt="2024-01-17T07:06:40.317" v="2129" actId="165"/>
          <ac:grpSpMkLst>
            <pc:docMk/>
            <pc:sldMk cId="1597888419" sldId="262"/>
            <ac:grpSpMk id="34" creationId="{733C28B6-F28C-C14C-33E4-A8A1FECC23A2}"/>
          </ac:grpSpMkLst>
        </pc:grpChg>
        <pc:grpChg chg="mod topLvl">
          <ac:chgData name="Sreerag  A G" userId="f8f9c2c5-221b-4644-96fd-6ebda48e177d" providerId="ADAL" clId="{200615E3-F366-434F-81E2-9C4CB287CE01}" dt="2024-01-17T12:08:28.343" v="3116" actId="164"/>
          <ac:grpSpMkLst>
            <pc:docMk/>
            <pc:sldMk cId="1597888419" sldId="262"/>
            <ac:grpSpMk id="36" creationId="{FD623D40-28B4-CF4E-9EB3-B70928E1CD9F}"/>
          </ac:grpSpMkLst>
        </pc:grpChg>
        <pc:grpChg chg="mod topLvl">
          <ac:chgData name="Sreerag  A G" userId="f8f9c2c5-221b-4644-96fd-6ebda48e177d" providerId="ADAL" clId="{200615E3-F366-434F-81E2-9C4CB287CE01}" dt="2024-01-17T12:08:26.890" v="3115" actId="164"/>
          <ac:grpSpMkLst>
            <pc:docMk/>
            <pc:sldMk cId="1597888419" sldId="262"/>
            <ac:grpSpMk id="50" creationId="{7558B90A-57C2-E4C1-15D3-88E68043D668}"/>
          </ac:grpSpMkLst>
        </pc:grpChg>
        <pc:grpChg chg="mod">
          <ac:chgData name="Sreerag  A G" userId="f8f9c2c5-221b-4644-96fd-6ebda48e177d" providerId="ADAL" clId="{200615E3-F366-434F-81E2-9C4CB287CE01}" dt="2024-01-17T11:49:07.424" v="2861" actId="165"/>
          <ac:grpSpMkLst>
            <pc:docMk/>
            <pc:sldMk cId="1597888419" sldId="262"/>
            <ac:grpSpMk id="52" creationId="{911A9476-844A-1652-771C-88DA608F5934}"/>
          </ac:grpSpMkLst>
        </pc:grpChg>
        <pc:grpChg chg="add del mod">
          <ac:chgData name="Sreerag  A G" userId="f8f9c2c5-221b-4644-96fd-6ebda48e177d" providerId="ADAL" clId="{200615E3-F366-434F-81E2-9C4CB287CE01}" dt="2024-01-17T11:49:07.424" v="2861" actId="165"/>
          <ac:grpSpMkLst>
            <pc:docMk/>
            <pc:sldMk cId="1597888419" sldId="262"/>
            <ac:grpSpMk id="263" creationId="{28B48944-986B-820E-A096-D62D09225EFE}"/>
          </ac:grpSpMkLst>
        </pc:grpChg>
        <pc:grpChg chg="add del mod">
          <ac:chgData name="Sreerag  A G" userId="f8f9c2c5-221b-4644-96fd-6ebda48e177d" providerId="ADAL" clId="{200615E3-F366-434F-81E2-9C4CB287CE01}" dt="2024-01-17T11:49:08.669" v="2862" actId="165"/>
          <ac:grpSpMkLst>
            <pc:docMk/>
            <pc:sldMk cId="1597888419" sldId="262"/>
            <ac:grpSpMk id="265" creationId="{83A78833-0421-EC04-F34B-22859BBC5B3D}"/>
          </ac:grpSpMkLst>
        </pc:grpChg>
        <pc:grpChg chg="add mod">
          <ac:chgData name="Sreerag  A G" userId="f8f9c2c5-221b-4644-96fd-6ebda48e177d" providerId="ADAL" clId="{200615E3-F366-434F-81E2-9C4CB287CE01}" dt="2024-01-17T07:19:23.807" v="2377" actId="207"/>
          <ac:grpSpMkLst>
            <pc:docMk/>
            <pc:sldMk cId="1597888419" sldId="262"/>
            <ac:grpSpMk id="266" creationId="{7C9A1453-FEF8-825F-3D47-314BE15E609A}"/>
          </ac:grpSpMkLst>
        </pc:grpChg>
        <pc:grpChg chg="mod">
          <ac:chgData name="Sreerag  A G" userId="f8f9c2c5-221b-4644-96fd-6ebda48e177d" providerId="ADAL" clId="{200615E3-F366-434F-81E2-9C4CB287CE01}" dt="2024-01-17T07:19:23.807" v="2377" actId="207"/>
          <ac:grpSpMkLst>
            <pc:docMk/>
            <pc:sldMk cId="1597888419" sldId="262"/>
            <ac:grpSpMk id="268" creationId="{BCA70ABD-2B00-72A1-DA1E-61864E4BB626}"/>
          </ac:grpSpMkLst>
        </pc:grpChg>
        <pc:graphicFrameChg chg="add del mod modGraphic">
          <ac:chgData name="Sreerag  A G" userId="f8f9c2c5-221b-4644-96fd-6ebda48e177d" providerId="ADAL" clId="{200615E3-F366-434F-81E2-9C4CB287CE01}" dt="2024-01-17T04:38:49.459" v="1035" actId="478"/>
          <ac:graphicFrameMkLst>
            <pc:docMk/>
            <pc:sldMk cId="1597888419" sldId="262"/>
            <ac:graphicFrameMk id="2" creationId="{0851261D-66D5-82A3-9C55-81BA4927B2CB}"/>
          </ac:graphicFrameMkLst>
        </pc:graphicFrameChg>
        <pc:graphicFrameChg chg="mod ord modGraphic">
          <ac:chgData name="Sreerag  A G" userId="f8f9c2c5-221b-4644-96fd-6ebda48e177d" providerId="ADAL" clId="{200615E3-F366-434F-81E2-9C4CB287CE01}" dt="2024-01-17T07:11:03.279" v="2178" actId="339"/>
          <ac:graphicFrameMkLst>
            <pc:docMk/>
            <pc:sldMk cId="1597888419" sldId="262"/>
            <ac:graphicFrameMk id="311" creationId="{84C4244A-72CA-997D-0781-72038BB96B95}"/>
          </ac:graphicFrameMkLst>
        </pc:graphicFrameChg>
        <pc:picChg chg="add del mod">
          <ac:chgData name="Sreerag  A G" userId="f8f9c2c5-221b-4644-96fd-6ebda48e177d" providerId="ADAL" clId="{200615E3-F366-434F-81E2-9C4CB287CE01}" dt="2024-01-17T06:59:10.133" v="2048" actId="27803"/>
          <ac:picMkLst>
            <pc:docMk/>
            <pc:sldMk cId="1597888419" sldId="262"/>
            <ac:picMk id="6" creationId="{3501AF88-0E3D-64F1-B0D6-099FFAF5156A}"/>
          </ac:picMkLst>
        </pc:picChg>
        <pc:picChg chg="add del mod">
          <ac:chgData name="Sreerag  A G" userId="f8f9c2c5-221b-4644-96fd-6ebda48e177d" providerId="ADAL" clId="{200615E3-F366-434F-81E2-9C4CB287CE01}" dt="2024-01-17T07:01:17.618" v="2086" actId="27803"/>
          <ac:picMkLst>
            <pc:docMk/>
            <pc:sldMk cId="1597888419" sldId="262"/>
            <ac:picMk id="19" creationId="{0032569E-DB82-C3F8-DF84-61BDA1F957DF}"/>
          </ac:picMkLst>
        </pc:picChg>
        <pc:picChg chg="add mod topLvl">
          <ac:chgData name="Sreerag  A G" userId="f8f9c2c5-221b-4644-96fd-6ebda48e177d" providerId="ADAL" clId="{200615E3-F366-434F-81E2-9C4CB287CE01}" dt="2024-01-17T12:08:28.343" v="3116" actId="164"/>
          <ac:picMkLst>
            <pc:docMk/>
            <pc:sldMk cId="1597888419" sldId="262"/>
            <ac:picMk id="47" creationId="{C3390320-E164-668C-1500-B0B5A904CD31}"/>
          </ac:picMkLst>
        </pc:picChg>
        <pc:picChg chg="add del mod">
          <ac:chgData name="Sreerag  A G" userId="f8f9c2c5-221b-4644-96fd-6ebda48e177d" providerId="ADAL" clId="{200615E3-F366-434F-81E2-9C4CB287CE01}" dt="2024-01-17T07:06:07.456" v="2113" actId="27803"/>
          <ac:picMkLst>
            <pc:docMk/>
            <pc:sldMk cId="1597888419" sldId="262"/>
            <ac:picMk id="49" creationId="{59CF81E4-D280-C605-13CC-131A66F2710E}"/>
          </ac:picMkLst>
        </pc:picChg>
      </pc:sldChg>
      <pc:sldChg chg="addSp delSp modSp add mod modTransition modClrScheme chgLayout">
        <pc:chgData name="Sreerag  A G" userId="f8f9c2c5-221b-4644-96fd-6ebda48e177d" providerId="ADAL" clId="{200615E3-F366-434F-81E2-9C4CB287CE01}" dt="2024-01-19T04:44:22.513" v="3635" actId="478"/>
        <pc:sldMkLst>
          <pc:docMk/>
          <pc:sldMk cId="1627380018" sldId="263"/>
        </pc:sldMkLst>
        <pc:spChg chg="add del mod">
          <ac:chgData name="Sreerag  A G" userId="f8f9c2c5-221b-4644-96fd-6ebda48e177d" providerId="ADAL" clId="{200615E3-F366-434F-81E2-9C4CB287CE01}" dt="2024-01-17T12:23:36.623" v="3205" actId="21"/>
          <ac:spMkLst>
            <pc:docMk/>
            <pc:sldMk cId="1627380018" sldId="263"/>
            <ac:spMk id="2" creationId="{0F466BCF-8DCE-71A9-ACA8-F5BA602A6B36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3" creationId="{00AD8EBD-C3CD-7218-22B7-7D760308C50E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4" creationId="{F4D41F4B-41CA-0AE7-C27D-FDE2B1F041E9}"/>
          </ac:spMkLst>
        </pc:spChg>
        <pc:spChg chg="add mod ord">
          <ac:chgData name="Sreerag  A G" userId="f8f9c2c5-221b-4644-96fd-6ebda48e177d" providerId="ADAL" clId="{200615E3-F366-434F-81E2-9C4CB287CE01}" dt="2024-01-17T12:24:00.895" v="3214" actId="166"/>
          <ac:spMkLst>
            <pc:docMk/>
            <pc:sldMk cId="1627380018" sldId="263"/>
            <ac:spMk id="5" creationId="{13CFC7AA-A35C-D7CB-3F44-E7A3FD5B26A7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7" creationId="{EEC09BD0-C6F1-2AAF-9E94-4265BF9F9D2C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8" creationId="{B171E853-EC63-02C6-E821-D34DB37FBB8F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9" creationId="{E409CC26-D5A7-0839-680E-38C5D6425542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0" creationId="{20AEA4E0-F7BA-C2FF-668C-D1E02025B4B7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1" creationId="{AF333F0F-2B46-9D67-67C8-A3722FBA3714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2" creationId="{2368666A-023B-58A5-A5F4-48402534E451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3" creationId="{31B305C4-8C0A-7E33-0E5A-0AFCBF915D63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4" creationId="{A443CFDE-CFDE-726D-8C3A-D3C9B2B7C8B5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5" creationId="{9DD0C329-4BB7-9104-CF12-25B5BFABA10B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6" creationId="{1F14E2AD-D7C5-CEAB-CC1B-C98318EC24E3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7" creationId="{5E28F830-7FDB-AA5A-A9D0-07483F13275E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8" creationId="{D69A77C4-99A7-0FA2-D2B5-1F15AEF5E66A}"/>
          </ac:spMkLst>
        </pc:spChg>
        <pc:spChg chg="mod">
          <ac:chgData name="Sreerag  A G" userId="f8f9c2c5-221b-4644-96fd-6ebda48e177d" providerId="ADAL" clId="{200615E3-F366-434F-81E2-9C4CB287CE01}" dt="2024-01-17T03:49:25.852" v="492" actId="207"/>
          <ac:spMkLst>
            <pc:docMk/>
            <pc:sldMk cId="1627380018" sldId="263"/>
            <ac:spMk id="19" creationId="{C67AA6FA-C4A7-78B8-3DFB-BCE75C637F5C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0" creationId="{B2A175EA-CD85-7E7A-FA1C-682E80DEF22B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1" creationId="{C33D6F41-E2A3-3D1B-36AC-1C74077BFA81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2" creationId="{237DB7E8-D6C7-E15E-9E22-620ADA5FE6CC}"/>
          </ac:spMkLst>
        </pc:spChg>
        <pc:spChg chg="add mod">
          <ac:chgData name="Sreerag  A G" userId="f8f9c2c5-221b-4644-96fd-6ebda48e177d" providerId="ADAL" clId="{200615E3-F366-434F-81E2-9C4CB287CE01}" dt="2024-01-17T04:12:56.028" v="838" actId="1076"/>
          <ac:spMkLst>
            <pc:docMk/>
            <pc:sldMk cId="1627380018" sldId="263"/>
            <ac:spMk id="23" creationId="{73D8DCFF-47FB-8561-A951-C0765EE3EF07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5" creationId="{FA44EF80-6507-2D7F-E66A-203756B16017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6" creationId="{39C9578B-ECDF-6ECE-A149-0525D8AD70FB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7" creationId="{2500BF0F-BC34-2D78-8C77-C9C14EF02354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8" creationId="{F7279F58-057F-F8EC-6BB4-E8929ABDED5B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29" creationId="{C8772430-0585-CD43-CDDB-1CA38F94E7ED}"/>
          </ac:spMkLst>
        </pc:spChg>
        <pc:spChg chg="mod">
          <ac:chgData name="Sreerag  A G" userId="f8f9c2c5-221b-4644-96fd-6ebda48e177d" providerId="ADAL" clId="{200615E3-F366-434F-81E2-9C4CB287CE01}" dt="2024-01-17T03:54:23.652" v="591" actId="692"/>
          <ac:spMkLst>
            <pc:docMk/>
            <pc:sldMk cId="1627380018" sldId="263"/>
            <ac:spMk id="30" creationId="{AF5D47ED-1148-1F6E-850C-07112CA9AE09}"/>
          </ac:spMkLst>
        </pc:spChg>
        <pc:spChg chg="add mod">
          <ac:chgData name="Sreerag  A G" userId="f8f9c2c5-221b-4644-96fd-6ebda48e177d" providerId="ADAL" clId="{200615E3-F366-434F-81E2-9C4CB287CE01}" dt="2024-01-17T03:55:11.669" v="600" actId="1076"/>
          <ac:spMkLst>
            <pc:docMk/>
            <pc:sldMk cId="1627380018" sldId="263"/>
            <ac:spMk id="31" creationId="{4351BD2C-DA9F-5ADB-0586-192494DE22B0}"/>
          </ac:spMkLst>
        </pc:spChg>
        <pc:spChg chg="add del mod ord">
          <ac:chgData name="Sreerag  A G" userId="f8f9c2c5-221b-4644-96fd-6ebda48e177d" providerId="ADAL" clId="{200615E3-F366-434F-81E2-9C4CB287CE01}" dt="2024-01-19T04:02:38.630" v="3305" actId="931"/>
          <ac:spMkLst>
            <pc:docMk/>
            <pc:sldMk cId="1627380018" sldId="263"/>
            <ac:spMk id="32" creationId="{6FA12CF0-E6BC-3EEC-26C4-0C6E4CA02D6A}"/>
          </ac:spMkLst>
        </pc:spChg>
        <pc:spChg chg="add del mod">
          <ac:chgData name="Sreerag  A G" userId="f8f9c2c5-221b-4644-96fd-6ebda48e177d" providerId="ADAL" clId="{200615E3-F366-434F-81E2-9C4CB287CE01}" dt="2024-01-19T04:44:22.513" v="3635" actId="478"/>
          <ac:spMkLst>
            <pc:docMk/>
            <pc:sldMk cId="1627380018" sldId="263"/>
            <ac:spMk id="34" creationId="{0652F468-2CF4-0DCB-0538-688F0026746F}"/>
          </ac:spMkLst>
        </pc:spChg>
        <pc:spChg chg="del">
          <ac:chgData name="Sreerag  A G" userId="f8f9c2c5-221b-4644-96fd-6ebda48e177d" providerId="ADAL" clId="{200615E3-F366-434F-81E2-9C4CB287CE01}" dt="2024-01-17T03:43:37.552" v="388" actId="478"/>
          <ac:spMkLst>
            <pc:docMk/>
            <pc:sldMk cId="1627380018" sldId="263"/>
            <ac:spMk id="340" creationId="{02D47460-F7C6-55A4-D38C-1D4049DA6B8A}"/>
          </ac:spMkLst>
        </pc:spChg>
        <pc:spChg chg="del">
          <ac:chgData name="Sreerag  A G" userId="f8f9c2c5-221b-4644-96fd-6ebda48e177d" providerId="ADAL" clId="{200615E3-F366-434F-81E2-9C4CB287CE01}" dt="2024-01-17T03:43:37.552" v="388" actId="478"/>
          <ac:spMkLst>
            <pc:docMk/>
            <pc:sldMk cId="1627380018" sldId="263"/>
            <ac:spMk id="343" creationId="{4D831201-5B82-5555-BEFE-CEC5E56C8936}"/>
          </ac:spMkLst>
        </pc:spChg>
        <pc:grpChg chg="add mod ord">
          <ac:chgData name="Sreerag  A G" userId="f8f9c2c5-221b-4644-96fd-6ebda48e177d" providerId="ADAL" clId="{200615E3-F366-434F-81E2-9C4CB287CE01}" dt="2024-01-17T12:24:00.895" v="3214" actId="166"/>
          <ac:grpSpMkLst>
            <pc:docMk/>
            <pc:sldMk cId="1627380018" sldId="263"/>
            <ac:grpSpMk id="6" creationId="{39032B82-F3FB-8FCA-2AE6-F676B604632E}"/>
          </ac:grpSpMkLst>
        </pc:grpChg>
        <pc:grpChg chg="add mod">
          <ac:chgData name="Sreerag  A G" userId="f8f9c2c5-221b-4644-96fd-6ebda48e177d" providerId="ADAL" clId="{200615E3-F366-434F-81E2-9C4CB287CE01}" dt="2024-01-17T03:54:42.389" v="594" actId="1076"/>
          <ac:grpSpMkLst>
            <pc:docMk/>
            <pc:sldMk cId="1627380018" sldId="263"/>
            <ac:grpSpMk id="24" creationId="{FB4CF91E-83BD-0D66-2B85-FA9D58E781F0}"/>
          </ac:grpSpMkLst>
        </pc:grpChg>
        <pc:grpChg chg="del">
          <ac:chgData name="Sreerag  A G" userId="f8f9c2c5-221b-4644-96fd-6ebda48e177d" providerId="ADAL" clId="{200615E3-F366-434F-81E2-9C4CB287CE01}" dt="2024-01-17T03:43:37.552" v="388" actId="478"/>
          <ac:grpSpMkLst>
            <pc:docMk/>
            <pc:sldMk cId="1627380018" sldId="263"/>
            <ac:grpSpMk id="312" creationId="{4C2E5219-E6F9-DE94-3737-04961905F3BC}"/>
          </ac:grpSpMkLst>
        </pc:grpChg>
        <pc:grpChg chg="del">
          <ac:chgData name="Sreerag  A G" userId="f8f9c2c5-221b-4644-96fd-6ebda48e177d" providerId="ADAL" clId="{200615E3-F366-434F-81E2-9C4CB287CE01}" dt="2024-01-17T03:43:37.552" v="388" actId="478"/>
          <ac:grpSpMkLst>
            <pc:docMk/>
            <pc:sldMk cId="1627380018" sldId="263"/>
            <ac:grpSpMk id="321" creationId="{3926CB49-1043-8F61-DDB5-ACDDCEA995A8}"/>
          </ac:grpSpMkLst>
        </pc:grpChg>
        <pc:grpChg chg="del">
          <ac:chgData name="Sreerag  A G" userId="f8f9c2c5-221b-4644-96fd-6ebda48e177d" providerId="ADAL" clId="{200615E3-F366-434F-81E2-9C4CB287CE01}" dt="2024-01-17T03:43:37.552" v="388" actId="478"/>
          <ac:grpSpMkLst>
            <pc:docMk/>
            <pc:sldMk cId="1627380018" sldId="263"/>
            <ac:grpSpMk id="328" creationId="{3C5AF307-03AA-863C-D8D8-0A48EDB848DB}"/>
          </ac:grpSpMkLst>
        </pc:grpChg>
        <pc:picChg chg="add mod">
          <ac:chgData name="Sreerag  A G" userId="f8f9c2c5-221b-4644-96fd-6ebda48e177d" providerId="ADAL" clId="{200615E3-F366-434F-81E2-9C4CB287CE01}" dt="2024-01-19T04:02:38.630" v="3305" actId="931"/>
          <ac:picMkLst>
            <pc:docMk/>
            <pc:sldMk cId="1627380018" sldId="263"/>
            <ac:picMk id="33" creationId="{1F5508D0-0C32-2B04-8D83-B5875BD8F166}"/>
          </ac:picMkLst>
        </pc:picChg>
        <pc:picChg chg="del">
          <ac:chgData name="Sreerag  A G" userId="f8f9c2c5-221b-4644-96fd-6ebda48e177d" providerId="ADAL" clId="{200615E3-F366-434F-81E2-9C4CB287CE01}" dt="2024-01-17T03:43:37.552" v="388" actId="478"/>
          <ac:picMkLst>
            <pc:docMk/>
            <pc:sldMk cId="1627380018" sldId="263"/>
            <ac:picMk id="342" creationId="{0DAC13A3-2AB0-42C6-B77F-995188D02E01}"/>
          </ac:picMkLst>
        </pc:picChg>
      </pc:sldChg>
      <pc:sldChg chg="addSp delSp modSp new mod modTransition setBg chgLayout">
        <pc:chgData name="Sreerag  A G" userId="f8f9c2c5-221b-4644-96fd-6ebda48e177d" providerId="ADAL" clId="{200615E3-F366-434F-81E2-9C4CB287CE01}" dt="2024-01-19T04:46:44.998" v="3657" actId="478"/>
        <pc:sldMkLst>
          <pc:docMk/>
          <pc:sldMk cId="2020145720" sldId="264"/>
        </pc:sldMkLst>
        <pc:spChg chg="add del mod ord">
          <ac:chgData name="Sreerag  A G" userId="f8f9c2c5-221b-4644-96fd-6ebda48e177d" providerId="ADAL" clId="{200615E3-F366-434F-81E2-9C4CB287CE01}" dt="2024-01-19T04:03:05.231" v="3321" actId="931"/>
          <ac:spMkLst>
            <pc:docMk/>
            <pc:sldMk cId="2020145720" sldId="264"/>
            <ac:spMk id="2" creationId="{B019F363-9045-A784-6CAF-5A9B53F69F56}"/>
          </ac:spMkLst>
        </pc:spChg>
        <pc:spChg chg="del">
          <ac:chgData name="Sreerag  A G" userId="f8f9c2c5-221b-4644-96fd-6ebda48e177d" providerId="ADAL" clId="{200615E3-F366-434F-81E2-9C4CB287CE01}" dt="2024-01-17T03:50:53.236" v="531" actId="478"/>
          <ac:spMkLst>
            <pc:docMk/>
            <pc:sldMk cId="2020145720" sldId="264"/>
            <ac:spMk id="2" creationId="{C1C72E01-C3AE-BCB0-6BAC-8419B6391371}"/>
          </ac:spMkLst>
        </pc:spChg>
        <pc:spChg chg="del">
          <ac:chgData name="Sreerag  A G" userId="f8f9c2c5-221b-4644-96fd-6ebda48e177d" providerId="ADAL" clId="{200615E3-F366-434F-81E2-9C4CB287CE01}" dt="2024-01-17T03:50:53.236" v="531" actId="478"/>
          <ac:spMkLst>
            <pc:docMk/>
            <pc:sldMk cId="2020145720" sldId="264"/>
            <ac:spMk id="3" creationId="{05F8DC89-C2F5-40A5-9194-86F14E078098}"/>
          </ac:spMkLst>
        </pc:spChg>
        <pc:spChg chg="add del mod ord">
          <ac:chgData name="Sreerag  A G" userId="f8f9c2c5-221b-4644-96fd-6ebda48e177d" providerId="ADAL" clId="{200615E3-F366-434F-81E2-9C4CB287CE01}" dt="2024-01-19T04:02:33.764" v="3297" actId="931"/>
          <ac:spMkLst>
            <pc:docMk/>
            <pc:sldMk cId="2020145720" sldId="264"/>
            <ac:spMk id="3" creationId="{C3D29ED3-D7B2-A67D-0587-4BA00C96181D}"/>
          </ac:spMkLst>
        </pc:spChg>
        <pc:spChg chg="add del mod ord">
          <ac:chgData name="Sreerag  A G" userId="f8f9c2c5-221b-4644-96fd-6ebda48e177d" providerId="ADAL" clId="{200615E3-F366-434F-81E2-9C4CB287CE01}" dt="2024-01-19T04:03:07.883" v="3324" actId="931"/>
          <ac:spMkLst>
            <pc:docMk/>
            <pc:sldMk cId="2020145720" sldId="264"/>
            <ac:spMk id="4" creationId="{924E902E-5D55-7424-FB94-54104CF4C5CD}"/>
          </ac:spMkLst>
        </pc:spChg>
        <pc:spChg chg="del">
          <ac:chgData name="Sreerag  A G" userId="f8f9c2c5-221b-4644-96fd-6ebda48e177d" providerId="ADAL" clId="{200615E3-F366-434F-81E2-9C4CB287CE01}" dt="2024-01-17T03:50:53.236" v="531" actId="478"/>
          <ac:spMkLst>
            <pc:docMk/>
            <pc:sldMk cId="2020145720" sldId="264"/>
            <ac:spMk id="4" creationId="{B9D0C6DD-1074-E617-A53E-B72980A5D231}"/>
          </ac:spMkLst>
        </pc:spChg>
        <pc:spChg chg="add mod ord topLvl">
          <ac:chgData name="Sreerag  A G" userId="f8f9c2c5-221b-4644-96fd-6ebda48e177d" providerId="ADAL" clId="{200615E3-F366-434F-81E2-9C4CB287CE01}" dt="2024-01-17T12:27:01.416" v="3234" actId="167"/>
          <ac:spMkLst>
            <pc:docMk/>
            <pc:sldMk cId="2020145720" sldId="264"/>
            <ac:spMk id="5" creationId="{C699F6DB-ABF0-597A-79A5-0AFD220A405E}"/>
          </ac:spMkLst>
        </pc:spChg>
        <pc:spChg chg="add mod topLvl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6" creationId="{821FE492-BE31-2380-6344-7D9ACFA871BB}"/>
          </ac:spMkLst>
        </pc:spChg>
        <pc:spChg chg="add mod topLvl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7" creationId="{28EF3748-8FF2-C209-B910-87C945C85181}"/>
          </ac:spMkLst>
        </pc:spChg>
        <pc:spChg chg="add mod ord topLvl">
          <ac:chgData name="Sreerag  A G" userId="f8f9c2c5-221b-4644-96fd-6ebda48e177d" providerId="ADAL" clId="{200615E3-F366-434F-81E2-9C4CB287CE01}" dt="2024-01-17T12:26:42.584" v="3230" actId="167"/>
          <ac:spMkLst>
            <pc:docMk/>
            <pc:sldMk cId="2020145720" sldId="264"/>
            <ac:spMk id="8" creationId="{80E48C34-D5BE-F733-12C9-86AA6C147DCA}"/>
          </ac:spMkLst>
        </pc:spChg>
        <pc:spChg chg="add del mod ord">
          <ac:chgData name="Sreerag  A G" userId="f8f9c2c5-221b-4644-96fd-6ebda48e177d" providerId="ADAL" clId="{200615E3-F366-434F-81E2-9C4CB287CE01}" dt="2024-01-19T04:03:11.447" v="3327" actId="931"/>
          <ac:spMkLst>
            <pc:docMk/>
            <pc:sldMk cId="2020145720" sldId="264"/>
            <ac:spMk id="9" creationId="{D2DD85BF-CF77-43D0-D074-5C60B5E72C3C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0" creationId="{DF5DE86D-17EB-518A-F7DF-8F4204675346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1" creationId="{8BAB3FBB-DF15-472F-30B6-74294FD91E9A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2" creationId="{02A8B937-5C2D-9C68-F307-8FD379418313}"/>
          </ac:spMkLst>
        </pc:spChg>
        <pc:spChg chg="add del mod ord">
          <ac:chgData name="Sreerag  A G" userId="f8f9c2c5-221b-4644-96fd-6ebda48e177d" providerId="ADAL" clId="{200615E3-F366-434F-81E2-9C4CB287CE01}" dt="2024-01-17T12:25:08.919" v="3215" actId="21"/>
          <ac:spMkLst>
            <pc:docMk/>
            <pc:sldMk cId="2020145720" sldId="264"/>
            <ac:spMk id="13" creationId="{932BD998-EEF8-8A14-E667-A5F906BE228E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4" creationId="{D2898C0D-AD9A-CA5E-B25D-557C93416A13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5" creationId="{E604E066-085A-BB97-28D4-2C73CEA17455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6" creationId="{33C5878A-1F02-453D-CBB2-CDCADAECAAB1}"/>
          </ac:spMkLst>
        </pc:spChg>
        <pc:spChg chg="add mod">
          <ac:chgData name="Sreerag  A G" userId="f8f9c2c5-221b-4644-96fd-6ebda48e177d" providerId="ADAL" clId="{200615E3-F366-434F-81E2-9C4CB287CE01}" dt="2024-01-17T04:13:56.357" v="844" actId="1076"/>
          <ac:spMkLst>
            <pc:docMk/>
            <pc:sldMk cId="2020145720" sldId="264"/>
            <ac:spMk id="17" creationId="{26358778-5E52-855E-E07C-23CFAA4C6F00}"/>
          </ac:spMkLst>
        </pc:spChg>
        <pc:spChg chg="add del mod">
          <ac:chgData name="Sreerag  A G" userId="f8f9c2c5-221b-4644-96fd-6ebda48e177d" providerId="ADAL" clId="{200615E3-F366-434F-81E2-9C4CB287CE01}" dt="2024-01-17T04:01:12.112" v="654" actId="478"/>
          <ac:spMkLst>
            <pc:docMk/>
            <pc:sldMk cId="2020145720" sldId="264"/>
            <ac:spMk id="18" creationId="{F7EEA3AC-3C10-987E-B1E5-80A5AC75DD46}"/>
          </ac:spMkLst>
        </pc:spChg>
        <pc:spChg chg="add del mod">
          <ac:chgData name="Sreerag  A G" userId="f8f9c2c5-221b-4644-96fd-6ebda48e177d" providerId="ADAL" clId="{200615E3-F366-434F-81E2-9C4CB287CE01}" dt="2024-01-17T04:00:16.229" v="653" actId="478"/>
          <ac:spMkLst>
            <pc:docMk/>
            <pc:sldMk cId="2020145720" sldId="264"/>
            <ac:spMk id="19" creationId="{73F02187-6E11-34FF-F9D9-EE821D458120}"/>
          </ac:spMkLst>
        </pc:spChg>
        <pc:spChg chg="del mod topLvl">
          <ac:chgData name="Sreerag  A G" userId="f8f9c2c5-221b-4644-96fd-6ebda48e177d" providerId="ADAL" clId="{200615E3-F366-434F-81E2-9C4CB287CE01}" dt="2024-01-17T04:03:42.325" v="659" actId="478"/>
          <ac:spMkLst>
            <pc:docMk/>
            <pc:sldMk cId="2020145720" sldId="264"/>
            <ac:spMk id="21" creationId="{6933E597-AFFD-20E8-17A0-89F5A5889DA2}"/>
          </ac:spMkLst>
        </pc:spChg>
        <pc:spChg chg="mod topLvl">
          <ac:chgData name="Sreerag  A G" userId="f8f9c2c5-221b-4644-96fd-6ebda48e177d" providerId="ADAL" clId="{200615E3-F366-434F-81E2-9C4CB287CE01}" dt="2024-01-17T04:04:01.003" v="678" actId="692"/>
          <ac:spMkLst>
            <pc:docMk/>
            <pc:sldMk cId="2020145720" sldId="264"/>
            <ac:spMk id="22" creationId="{6C7C0A43-7654-21C9-2674-DC0ED733F7F8}"/>
          </ac:spMkLst>
        </pc:spChg>
        <pc:spChg chg="del mod topLvl">
          <ac:chgData name="Sreerag  A G" userId="f8f9c2c5-221b-4644-96fd-6ebda48e177d" providerId="ADAL" clId="{200615E3-F366-434F-81E2-9C4CB287CE01}" dt="2024-01-17T04:03:42.325" v="659" actId="478"/>
          <ac:spMkLst>
            <pc:docMk/>
            <pc:sldMk cId="2020145720" sldId="264"/>
            <ac:spMk id="23" creationId="{0AF14EC0-8B07-7D2E-06BC-6090F456145B}"/>
          </ac:spMkLst>
        </pc:spChg>
        <pc:spChg chg="del mod topLvl">
          <ac:chgData name="Sreerag  A G" userId="f8f9c2c5-221b-4644-96fd-6ebda48e177d" providerId="ADAL" clId="{200615E3-F366-434F-81E2-9C4CB287CE01}" dt="2024-01-17T04:03:42.325" v="659" actId="478"/>
          <ac:spMkLst>
            <pc:docMk/>
            <pc:sldMk cId="2020145720" sldId="264"/>
            <ac:spMk id="24" creationId="{9C9D76AC-B267-B7A9-6412-53B9FEEA7B2D}"/>
          </ac:spMkLst>
        </pc:spChg>
        <pc:spChg chg="mod topLvl">
          <ac:chgData name="Sreerag  A G" userId="f8f9c2c5-221b-4644-96fd-6ebda48e177d" providerId="ADAL" clId="{200615E3-F366-434F-81E2-9C4CB287CE01}" dt="2024-01-17T04:04:01.003" v="678" actId="692"/>
          <ac:spMkLst>
            <pc:docMk/>
            <pc:sldMk cId="2020145720" sldId="264"/>
            <ac:spMk id="25" creationId="{58E3A54F-3624-6EF2-A68A-D9D2F4E7BCC2}"/>
          </ac:spMkLst>
        </pc:spChg>
        <pc:spChg chg="mod topLvl">
          <ac:chgData name="Sreerag  A G" userId="f8f9c2c5-221b-4644-96fd-6ebda48e177d" providerId="ADAL" clId="{200615E3-F366-434F-81E2-9C4CB287CE01}" dt="2024-01-17T04:04:01.003" v="678" actId="692"/>
          <ac:spMkLst>
            <pc:docMk/>
            <pc:sldMk cId="2020145720" sldId="264"/>
            <ac:spMk id="26" creationId="{72D30912-D672-F7B1-B455-AD1378A077E6}"/>
          </ac:spMkLst>
        </pc:spChg>
        <pc:spChg chg="add mod">
          <ac:chgData name="Sreerag  A G" userId="f8f9c2c5-221b-4644-96fd-6ebda48e177d" providerId="ADAL" clId="{200615E3-F366-434F-81E2-9C4CB287CE01}" dt="2024-01-19T04:35:47.541" v="3579" actId="207"/>
          <ac:spMkLst>
            <pc:docMk/>
            <pc:sldMk cId="2020145720" sldId="264"/>
            <ac:spMk id="28" creationId="{A3284379-4F10-268F-0A4C-AC05DE035EDA}"/>
          </ac:spMkLst>
        </pc:spChg>
        <pc:spChg chg="add mod">
          <ac:chgData name="Sreerag  A G" userId="f8f9c2c5-221b-4644-96fd-6ebda48e177d" providerId="ADAL" clId="{200615E3-F366-434F-81E2-9C4CB287CE01}" dt="2024-01-19T04:36:02.781" v="3582" actId="1076"/>
          <ac:spMkLst>
            <pc:docMk/>
            <pc:sldMk cId="2020145720" sldId="264"/>
            <ac:spMk id="29" creationId="{C9294FB7-DE18-728A-DA45-1A905F0CB3C9}"/>
          </ac:spMkLst>
        </pc:spChg>
        <pc:spChg chg="add mod">
          <ac:chgData name="Sreerag  A G" userId="f8f9c2c5-221b-4644-96fd-6ebda48e177d" providerId="ADAL" clId="{200615E3-F366-434F-81E2-9C4CB287CE01}" dt="2024-01-19T04:35:47.541" v="3579" actId="207"/>
          <ac:spMkLst>
            <pc:docMk/>
            <pc:sldMk cId="2020145720" sldId="264"/>
            <ac:spMk id="30" creationId="{C07DCD08-3CD4-DBC5-2279-8D55C031E3EA}"/>
          </ac:spMkLst>
        </pc:spChg>
        <pc:spChg chg="add mod">
          <ac:chgData name="Sreerag  A G" userId="f8f9c2c5-221b-4644-96fd-6ebda48e177d" providerId="ADAL" clId="{200615E3-F366-434F-81E2-9C4CB287CE01}" dt="2024-01-17T04:05:18.709" v="693" actId="571"/>
          <ac:spMkLst>
            <pc:docMk/>
            <pc:sldMk cId="2020145720" sldId="264"/>
            <ac:spMk id="31" creationId="{577B9F90-55A2-3634-C0C3-EF435A86E4ED}"/>
          </ac:spMkLst>
        </pc:spChg>
        <pc:spChg chg="add mod">
          <ac:chgData name="Sreerag  A G" userId="f8f9c2c5-221b-4644-96fd-6ebda48e177d" providerId="ADAL" clId="{200615E3-F366-434F-81E2-9C4CB287CE01}" dt="2024-01-17T04:05:18.709" v="693" actId="571"/>
          <ac:spMkLst>
            <pc:docMk/>
            <pc:sldMk cId="2020145720" sldId="264"/>
            <ac:spMk id="32" creationId="{8B8C0D57-4C05-2E3A-3146-FCD58278C598}"/>
          </ac:spMkLst>
        </pc:spChg>
        <pc:spChg chg="add mod">
          <ac:chgData name="Sreerag  A G" userId="f8f9c2c5-221b-4644-96fd-6ebda48e177d" providerId="ADAL" clId="{200615E3-F366-434F-81E2-9C4CB287CE01}" dt="2024-01-17T04:05:21.224" v="695" actId="571"/>
          <ac:spMkLst>
            <pc:docMk/>
            <pc:sldMk cId="2020145720" sldId="264"/>
            <ac:spMk id="33" creationId="{A1B3FEF4-E759-47F1-5DFA-463779C1677A}"/>
          </ac:spMkLst>
        </pc:spChg>
        <pc:spChg chg="add mod">
          <ac:chgData name="Sreerag  A G" userId="f8f9c2c5-221b-4644-96fd-6ebda48e177d" providerId="ADAL" clId="{200615E3-F366-434F-81E2-9C4CB287CE01}" dt="2024-01-17T04:05:21.224" v="695" actId="571"/>
          <ac:spMkLst>
            <pc:docMk/>
            <pc:sldMk cId="2020145720" sldId="264"/>
            <ac:spMk id="34" creationId="{1F434B7A-0A79-8527-A464-FCBB9A77C5DA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34" creationId="{703BFAE9-DB16-E9F4-4FE7-01BC6C0E8FE4}"/>
          </ac:spMkLst>
        </pc:spChg>
        <pc:spChg chg="add mod">
          <ac:chgData name="Sreerag  A G" userId="f8f9c2c5-221b-4644-96fd-6ebda48e177d" providerId="ADAL" clId="{200615E3-F366-434F-81E2-9C4CB287CE01}" dt="2024-01-19T04:35:47.541" v="3579" actId="207"/>
          <ac:spMkLst>
            <pc:docMk/>
            <pc:sldMk cId="2020145720" sldId="264"/>
            <ac:spMk id="35" creationId="{CA892FF2-28E2-FA9C-AA8A-10C4AF2EB4BD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6" creationId="{1B2BD11B-C455-5B95-AF38-52B9A79B44FD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7" creationId="{51A876D0-FEF5-234B-1E53-ABF2B34C7A6D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8" creationId="{34A8D81F-37C4-94B3-EFC9-A47BA2F1489F}"/>
          </ac:spMkLst>
        </pc:spChg>
        <pc:spChg chg="add mod">
          <ac:chgData name="Sreerag  A G" userId="f8f9c2c5-221b-4644-96fd-6ebda48e177d" providerId="ADAL" clId="{200615E3-F366-434F-81E2-9C4CB287CE01}" dt="2024-01-19T04:35:54.375" v="3580" actId="207"/>
          <ac:spMkLst>
            <pc:docMk/>
            <pc:sldMk cId="2020145720" sldId="264"/>
            <ac:spMk id="39" creationId="{DB5DC288-5AF0-41A9-585B-AA4FFC624943}"/>
          </ac:spMkLst>
        </pc:spChg>
        <pc:spChg chg="add mod">
          <ac:chgData name="Sreerag  A G" userId="f8f9c2c5-221b-4644-96fd-6ebda48e177d" providerId="ADAL" clId="{200615E3-F366-434F-81E2-9C4CB287CE01}" dt="2024-01-17T04:14:37.834" v="866" actId="1076"/>
          <ac:spMkLst>
            <pc:docMk/>
            <pc:sldMk cId="2020145720" sldId="264"/>
            <ac:spMk id="40" creationId="{36ED1CD7-F49F-B9B6-7BB3-D850A2C30FC3}"/>
          </ac:spMkLst>
        </pc:spChg>
        <pc:spChg chg="add mod">
          <ac:chgData name="Sreerag  A G" userId="f8f9c2c5-221b-4644-96fd-6ebda48e177d" providerId="ADAL" clId="{200615E3-F366-434F-81E2-9C4CB287CE01}" dt="2024-01-17T04:14:37.834" v="866" actId="1076"/>
          <ac:spMkLst>
            <pc:docMk/>
            <pc:sldMk cId="2020145720" sldId="264"/>
            <ac:spMk id="41" creationId="{DAA127C1-01EC-0B3B-0624-DCCDE7A48C15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2" creationId="{AE04B5C3-942E-A14F-B88C-B72E17A1A765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3" creationId="{0B0B7C27-315C-FD80-EECE-F24E435F6000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4" creationId="{8A5AF9D0-4C07-4B77-2BA4-9234BC2C8965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5" creationId="{2E987669-8AA2-3C59-D0E7-85795C4D375E}"/>
          </ac:spMkLst>
        </pc:spChg>
        <pc:spChg chg="mod">
          <ac:chgData name="Sreerag  A G" userId="f8f9c2c5-221b-4644-96fd-6ebda48e177d" providerId="ADAL" clId="{200615E3-F366-434F-81E2-9C4CB287CE01}" dt="2024-01-19T04:35:25.191" v="3575"/>
          <ac:spMkLst>
            <pc:docMk/>
            <pc:sldMk cId="2020145720" sldId="264"/>
            <ac:spMk id="46" creationId="{BB0F823A-E52D-BF6E-8C3D-7F53C5A2E2A8}"/>
          </ac:spMkLst>
        </pc:spChg>
        <pc:spChg chg="add mod">
          <ac:chgData name="Sreerag  A G" userId="f8f9c2c5-221b-4644-96fd-6ebda48e177d" providerId="ADAL" clId="{200615E3-F366-434F-81E2-9C4CB287CE01}" dt="2024-01-19T04:44:12.930" v="3633" actId="1036"/>
          <ac:spMkLst>
            <pc:docMk/>
            <pc:sldMk cId="2020145720" sldId="264"/>
            <ac:spMk id="47" creationId="{8782263D-EF70-5B94-6881-92F21AC757A1}"/>
          </ac:spMkLst>
        </pc:spChg>
        <pc:spChg chg="add del mod">
          <ac:chgData name="Sreerag  A G" userId="f8f9c2c5-221b-4644-96fd-6ebda48e177d" providerId="ADAL" clId="{200615E3-F366-434F-81E2-9C4CB287CE01}" dt="2024-01-19T04:44:14.549" v="3634" actId="478"/>
          <ac:spMkLst>
            <pc:docMk/>
            <pc:sldMk cId="2020145720" sldId="264"/>
            <ac:spMk id="48" creationId="{4B6183FA-4CC3-8C88-D7D5-49536052C787}"/>
          </ac:spMkLst>
        </pc:spChg>
        <pc:spChg chg="del mod topLvl">
          <ac:chgData name="Sreerag  A G" userId="f8f9c2c5-221b-4644-96fd-6ebda48e177d" providerId="ADAL" clId="{200615E3-F366-434F-81E2-9C4CB287CE01}" dt="2024-01-19T04:46:44.998" v="3657" actId="478"/>
          <ac:spMkLst>
            <pc:docMk/>
            <pc:sldMk cId="2020145720" sldId="264"/>
            <ac:spMk id="50" creationId="{BD92B064-5276-75AB-0558-BE610F75CCA5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1" creationId="{A0B60B44-83AB-B5CB-0471-595E50EE7C6D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2" creationId="{BC0C79D1-93FB-FB9A-A3F1-7237861EF0E0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3" creationId="{E6511C28-4199-96BC-B275-C51972C2FF7E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4" creationId="{1B271F64-CB3D-813D-3A9A-D434361F6E08}"/>
          </ac:spMkLst>
        </pc:spChg>
        <pc:spChg chg="del mod topLvl">
          <ac:chgData name="Sreerag  A G" userId="f8f9c2c5-221b-4644-96fd-6ebda48e177d" providerId="ADAL" clId="{200615E3-F366-434F-81E2-9C4CB287CE01}" dt="2024-01-19T04:45:40.161" v="3639" actId="478"/>
          <ac:spMkLst>
            <pc:docMk/>
            <pc:sldMk cId="2020145720" sldId="264"/>
            <ac:spMk id="55" creationId="{C70DF7A2-DE78-E499-1686-9F1D9BF90C2A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5" creationId="{8B757D55-D414-10CB-BF3D-684B9880413E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6" creationId="{77DCD611-B336-9AB8-32C3-846C89E1FE0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7" creationId="{1CA29A06-41BC-8B15-419C-5B1932717494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8" creationId="{CEF15864-DD58-8F91-19E9-90C236341B2F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69" creationId="{58589A89-E1E0-F5C3-6C81-3A7FEA356854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0" creationId="{A0916E57-AF05-5D91-D9F7-87167D75634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1" creationId="{30F06E6A-EA36-F0F2-A1BA-A7F981ABC89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2" creationId="{532AC242-59C3-7D0A-4E88-729ADFD26916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3" creationId="{AFC0D5A6-F4E6-68A6-6002-58DF9D53D54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4" creationId="{922404E6-E602-2A07-ED3D-F6D659D9E451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5" creationId="{0C227FFA-AE78-84A2-4A67-2B108ADBC544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6" creationId="{6142B3DC-D3E3-82C7-1488-734D7FD0A8B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7" creationId="{6454AA2F-47E6-3F7E-BC95-0DC1EE2A250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8" creationId="{1CB425EF-46A3-82D2-3368-96139ED2D57E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79" creationId="{A1A9A86A-54BF-37AA-E52C-D6047A8C1BB8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0" creationId="{0337E4C6-D257-9C61-CAE2-221C68C7F336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1" creationId="{1153B95C-31B7-32E8-1350-23EFB75850EB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2" creationId="{E3553784-131C-7B78-63C5-1BCD2537E84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3" creationId="{EF34629F-2158-7EF2-FC06-7A4CD2EFDEE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4" creationId="{29EBA255-1BA7-4BEA-20EB-CE98D66C2A6B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5" creationId="{314C4ACF-1716-153F-6A9E-F1C9C3E8FC93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6" creationId="{40497BB0-8287-FB42-E48C-716B5064BD4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7" creationId="{69EEE19D-51AA-A04A-801C-C2D5AD06B3C9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8" creationId="{8B855522-5E2D-F282-EB46-44044271A58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89" creationId="{175C57D5-5344-DD36-CBA8-9D0278AC6F63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1" creationId="{539D1189-B53F-608C-A6F0-B361ABBEA4A2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2" creationId="{DC1D7E33-1A16-6906-548C-83F73E13A64C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3" creationId="{9FBD5DFF-C591-E9B1-DF66-9B3040FF2017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5" creationId="{7F0CED60-F833-5AFF-FF27-276F59AC45E6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6" creationId="{36965255-C4C0-CE3F-5EA6-D6C3F9B75D53}"/>
          </ac:spMkLst>
        </pc:spChg>
        <pc:spChg chg="mod">
          <ac:chgData name="Sreerag  A G" userId="f8f9c2c5-221b-4644-96fd-6ebda48e177d" providerId="ADAL" clId="{200615E3-F366-434F-81E2-9C4CB287CE01}" dt="2024-01-19T04:46:09.217" v="3654" actId="165"/>
          <ac:spMkLst>
            <pc:docMk/>
            <pc:sldMk cId="2020145720" sldId="264"/>
            <ac:spMk id="97" creationId="{11A703A6-902F-6A4D-F78B-AA5B89C5C749}"/>
          </ac:spMkLst>
        </pc:spChg>
        <pc:grpChg chg="add del mod">
          <ac:chgData name="Sreerag  A G" userId="f8f9c2c5-221b-4644-96fd-6ebda48e177d" providerId="ADAL" clId="{200615E3-F366-434F-81E2-9C4CB287CE01}" dt="2024-01-17T03:51:54.391" v="542" actId="165"/>
          <ac:grpSpMkLst>
            <pc:docMk/>
            <pc:sldMk cId="2020145720" sldId="264"/>
            <ac:grpSpMk id="9" creationId="{4042FE15-F185-80FD-6233-7BEA25D77A5B}"/>
          </ac:grpSpMkLst>
        </pc:grpChg>
        <pc:grpChg chg="add del mod">
          <ac:chgData name="Sreerag  A G" userId="f8f9c2c5-221b-4644-96fd-6ebda48e177d" providerId="ADAL" clId="{200615E3-F366-434F-81E2-9C4CB287CE01}" dt="2024-01-17T04:03:40.127" v="658" actId="165"/>
          <ac:grpSpMkLst>
            <pc:docMk/>
            <pc:sldMk cId="2020145720" sldId="264"/>
            <ac:grpSpMk id="20" creationId="{E500B35B-786A-1A36-13F1-6FAE9BACA9D1}"/>
          </ac:grpSpMkLst>
        </pc:grpChg>
        <pc:grpChg chg="add del mod">
          <ac:chgData name="Sreerag  A G" userId="f8f9c2c5-221b-4644-96fd-6ebda48e177d" providerId="ADAL" clId="{200615E3-F366-434F-81E2-9C4CB287CE01}" dt="2024-01-17T04:04:54.223" v="688" actId="478"/>
          <ac:grpSpMkLst>
            <pc:docMk/>
            <pc:sldMk cId="2020145720" sldId="264"/>
            <ac:grpSpMk id="27" creationId="{4416C75A-26D7-BE90-F63C-AADE5DB1E0B6}"/>
          </ac:grpSpMkLst>
        </pc:grpChg>
        <pc:grpChg chg="add mod">
          <ac:chgData name="Sreerag  A G" userId="f8f9c2c5-221b-4644-96fd-6ebda48e177d" providerId="ADAL" clId="{200615E3-F366-434F-81E2-9C4CB287CE01}" dt="2024-01-19T04:35:30.214" v="3578" actId="1035"/>
          <ac:grpSpMkLst>
            <pc:docMk/>
            <pc:sldMk cId="2020145720" sldId="264"/>
            <ac:grpSpMk id="33" creationId="{0472D71D-B4AB-8C07-8AEC-0D254850F9FB}"/>
          </ac:grpSpMkLst>
        </pc:grpChg>
        <pc:grpChg chg="add del mod">
          <ac:chgData name="Sreerag  A G" userId="f8f9c2c5-221b-4644-96fd-6ebda48e177d" providerId="ADAL" clId="{200615E3-F366-434F-81E2-9C4CB287CE01}" dt="2024-01-19T04:45:37.968" v="3638" actId="165"/>
          <ac:grpSpMkLst>
            <pc:docMk/>
            <pc:sldMk cId="2020145720" sldId="264"/>
            <ac:grpSpMk id="49" creationId="{28F9CE5D-0FD9-9EE5-D824-7CA2FB8BB40F}"/>
          </ac:grpSpMkLst>
        </pc:grpChg>
        <pc:grpChg chg="add del mod">
          <ac:chgData name="Sreerag  A G" userId="f8f9c2c5-221b-4644-96fd-6ebda48e177d" providerId="ADAL" clId="{200615E3-F366-434F-81E2-9C4CB287CE01}" dt="2024-01-19T04:46:09.217" v="3654" actId="165"/>
          <ac:grpSpMkLst>
            <pc:docMk/>
            <pc:sldMk cId="2020145720" sldId="264"/>
            <ac:grpSpMk id="56" creationId="{916A8EDB-15F8-9C48-A781-98D64C0DE914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57" creationId="{8EF9EA2F-37D9-1F25-D480-5919036F80C3}"/>
          </ac:grpSpMkLst>
        </pc:grpChg>
        <pc:grpChg chg="mod topLvl">
          <ac:chgData name="Sreerag  A G" userId="f8f9c2c5-221b-4644-96fd-6ebda48e177d" providerId="ADAL" clId="{200615E3-F366-434F-81E2-9C4CB287CE01}" dt="2024-01-19T04:46:14.814" v="3656" actId="164"/>
          <ac:grpSpMkLst>
            <pc:docMk/>
            <pc:sldMk cId="2020145720" sldId="264"/>
            <ac:grpSpMk id="58" creationId="{F625653C-D508-9D55-51D2-94D11BD50183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59" creationId="{5C94B9B0-BF67-B489-CF30-EE12CA97387E}"/>
          </ac:grpSpMkLst>
        </pc:grpChg>
        <pc:grpChg chg="mod topLvl">
          <ac:chgData name="Sreerag  A G" userId="f8f9c2c5-221b-4644-96fd-6ebda48e177d" providerId="ADAL" clId="{200615E3-F366-434F-81E2-9C4CB287CE01}" dt="2024-01-19T04:46:14.814" v="3656" actId="164"/>
          <ac:grpSpMkLst>
            <pc:docMk/>
            <pc:sldMk cId="2020145720" sldId="264"/>
            <ac:grpSpMk id="60" creationId="{BB2268C6-BE8B-C870-0551-A16C3EE156E0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1" creationId="{961813B3-0741-411A-7C00-83ECBD430B8A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2" creationId="{0C792EBE-53CF-695C-6E00-E0AA1D28809E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3" creationId="{605443D2-B658-5525-6B30-C91BB2694101}"/>
          </ac:grpSpMkLst>
        </pc:grpChg>
        <pc:grpChg chg="del mod topLvl">
          <ac:chgData name="Sreerag  A G" userId="f8f9c2c5-221b-4644-96fd-6ebda48e177d" providerId="ADAL" clId="{200615E3-F366-434F-81E2-9C4CB287CE01}" dt="2024-01-19T04:46:11.301" v="3655" actId="478"/>
          <ac:grpSpMkLst>
            <pc:docMk/>
            <pc:sldMk cId="2020145720" sldId="264"/>
            <ac:grpSpMk id="64" creationId="{23525F2F-9FA9-2F3E-32B7-AEB84D895A48}"/>
          </ac:grpSpMkLst>
        </pc:grpChg>
        <pc:grpChg chg="mod">
          <ac:chgData name="Sreerag  A G" userId="f8f9c2c5-221b-4644-96fd-6ebda48e177d" providerId="ADAL" clId="{200615E3-F366-434F-81E2-9C4CB287CE01}" dt="2024-01-19T04:46:09.217" v="3654" actId="165"/>
          <ac:grpSpMkLst>
            <pc:docMk/>
            <pc:sldMk cId="2020145720" sldId="264"/>
            <ac:grpSpMk id="90" creationId="{F9C9E3F3-41EA-84BB-CE02-70BA57CB6FF7}"/>
          </ac:grpSpMkLst>
        </pc:grpChg>
        <pc:grpChg chg="mod">
          <ac:chgData name="Sreerag  A G" userId="f8f9c2c5-221b-4644-96fd-6ebda48e177d" providerId="ADAL" clId="{200615E3-F366-434F-81E2-9C4CB287CE01}" dt="2024-01-19T04:46:09.217" v="3654" actId="165"/>
          <ac:grpSpMkLst>
            <pc:docMk/>
            <pc:sldMk cId="2020145720" sldId="264"/>
            <ac:grpSpMk id="94" creationId="{FF6F537A-6315-A2D3-828F-E25ECD351F12}"/>
          </ac:grpSpMkLst>
        </pc:grpChg>
        <pc:grpChg chg="add mod">
          <ac:chgData name="Sreerag  A G" userId="f8f9c2c5-221b-4644-96fd-6ebda48e177d" providerId="ADAL" clId="{200615E3-F366-434F-81E2-9C4CB287CE01}" dt="2024-01-19T04:46:14.814" v="3656" actId="164"/>
          <ac:grpSpMkLst>
            <pc:docMk/>
            <pc:sldMk cId="2020145720" sldId="264"/>
            <ac:grpSpMk id="98" creationId="{F9F3E996-6A32-F897-3A90-1C7E75BC8F03}"/>
          </ac:grpSpMkLst>
        </pc:grpChg>
        <pc:picChg chg="add mod">
          <ac:chgData name="Sreerag  A G" userId="f8f9c2c5-221b-4644-96fd-6ebda48e177d" providerId="ADAL" clId="{200615E3-F366-434F-81E2-9C4CB287CE01}" dt="2024-01-19T04:02:36.397" v="3301" actId="931"/>
          <ac:picMkLst>
            <pc:docMk/>
            <pc:sldMk cId="2020145720" sldId="264"/>
            <ac:picMk id="11" creationId="{E0F26CF1-F36B-5F8C-4595-125C0D735BBF}"/>
          </ac:picMkLst>
        </pc:picChg>
        <pc:picChg chg="add mod">
          <ac:chgData name="Sreerag  A G" userId="f8f9c2c5-221b-4644-96fd-6ebda48e177d" providerId="ADAL" clId="{200615E3-F366-434F-81E2-9C4CB287CE01}" dt="2024-01-19T04:03:02.355" v="3320" actId="14826"/>
          <ac:picMkLst>
            <pc:docMk/>
            <pc:sldMk cId="2020145720" sldId="264"/>
            <ac:picMk id="13" creationId="{E9963642-77C4-0026-BAF0-F2BBD006F0DC}"/>
          </ac:picMkLst>
        </pc:picChg>
        <pc:picChg chg="add mod">
          <ac:chgData name="Sreerag  A G" userId="f8f9c2c5-221b-4644-96fd-6ebda48e177d" providerId="ADAL" clId="{200615E3-F366-434F-81E2-9C4CB287CE01}" dt="2024-01-19T04:02:57.597" v="3319" actId="931"/>
          <ac:picMkLst>
            <pc:docMk/>
            <pc:sldMk cId="2020145720" sldId="264"/>
            <ac:picMk id="19" creationId="{9D61C33A-87A2-6504-D8EA-887A28DDCC3E}"/>
          </ac:picMkLst>
        </pc:picChg>
        <pc:picChg chg="add mod">
          <ac:chgData name="Sreerag  A G" userId="f8f9c2c5-221b-4644-96fd-6ebda48e177d" providerId="ADAL" clId="{200615E3-F366-434F-81E2-9C4CB287CE01}" dt="2024-01-19T04:02:56.680" v="3317" actId="931"/>
          <ac:picMkLst>
            <pc:docMk/>
            <pc:sldMk cId="2020145720" sldId="264"/>
            <ac:picMk id="21" creationId="{CA950B96-8BF6-6CE7-0FD0-F84DF5E7DF52}"/>
          </ac:picMkLst>
        </pc:picChg>
        <pc:picChg chg="add mod">
          <ac:chgData name="Sreerag  A G" userId="f8f9c2c5-221b-4644-96fd-6ebda48e177d" providerId="ADAL" clId="{200615E3-F366-434F-81E2-9C4CB287CE01}" dt="2024-01-19T04:02:55.898" v="3316" actId="931"/>
          <ac:picMkLst>
            <pc:docMk/>
            <pc:sldMk cId="2020145720" sldId="264"/>
            <ac:picMk id="23" creationId="{AD5F98E5-B5B5-3CFC-1F7B-A12EAA7030F6}"/>
          </ac:picMkLst>
        </pc:picChg>
        <pc:picChg chg="add mod">
          <ac:chgData name="Sreerag  A G" userId="f8f9c2c5-221b-4644-96fd-6ebda48e177d" providerId="ADAL" clId="{200615E3-F366-434F-81E2-9C4CB287CE01}" dt="2024-01-19T04:03:06.114" v="3323" actId="962"/>
          <ac:picMkLst>
            <pc:docMk/>
            <pc:sldMk cId="2020145720" sldId="264"/>
            <ac:picMk id="25" creationId="{AA44EF94-1D5C-6BB8-813E-0297321B99CC}"/>
          </ac:picMkLst>
        </pc:picChg>
        <pc:picChg chg="add mod">
          <ac:chgData name="Sreerag  A G" userId="f8f9c2c5-221b-4644-96fd-6ebda48e177d" providerId="ADAL" clId="{200615E3-F366-434F-81E2-9C4CB287CE01}" dt="2024-01-19T04:03:08.781" v="3326" actId="962"/>
          <ac:picMkLst>
            <pc:docMk/>
            <pc:sldMk cId="2020145720" sldId="264"/>
            <ac:picMk id="27" creationId="{174F9C92-D7B8-0100-CA33-B737D3980CBC}"/>
          </ac:picMkLst>
        </pc:picChg>
        <pc:picChg chg="add mod">
          <ac:chgData name="Sreerag  A G" userId="f8f9c2c5-221b-4644-96fd-6ebda48e177d" providerId="ADAL" clId="{200615E3-F366-434F-81E2-9C4CB287CE01}" dt="2024-01-19T04:03:12.447" v="3329" actId="962"/>
          <ac:picMkLst>
            <pc:docMk/>
            <pc:sldMk cId="2020145720" sldId="264"/>
            <ac:picMk id="32" creationId="{3B6F758B-2A92-362B-44FB-3342A555A1D2}"/>
          </ac:picMkLst>
        </pc:picChg>
      </pc:sldChg>
      <pc:sldChg chg="addSp delSp modSp add mod modTransition modClrScheme chgLayout">
        <pc:chgData name="Sreerag  A G" userId="f8f9c2c5-221b-4644-96fd-6ebda48e177d" providerId="ADAL" clId="{200615E3-F366-434F-81E2-9C4CB287CE01}" dt="2024-01-19T04:38:23.109" v="3583"/>
        <pc:sldMkLst>
          <pc:docMk/>
          <pc:sldMk cId="2058101137" sldId="265"/>
        </pc:sldMkLst>
        <pc:spChg chg="add del mod">
          <ac:chgData name="Sreerag  A G" userId="f8f9c2c5-221b-4644-96fd-6ebda48e177d" providerId="ADAL" clId="{200615E3-F366-434F-81E2-9C4CB287CE01}" dt="2024-01-17T12:27:30.344" v="3238" actId="21"/>
          <ac:spMkLst>
            <pc:docMk/>
            <pc:sldMk cId="2058101137" sldId="265"/>
            <ac:spMk id="2" creationId="{CE9B5189-3144-6541-94F7-49F00CB4B58B}"/>
          </ac:spMkLst>
        </pc:spChg>
        <pc:spChg chg="add del mod ord">
          <ac:chgData name="Sreerag  A G" userId="f8f9c2c5-221b-4644-96fd-6ebda48e177d" providerId="ADAL" clId="{200615E3-F366-434F-81E2-9C4CB287CE01}" dt="2024-01-19T04:03:22.099" v="3330" actId="931"/>
          <ac:spMkLst>
            <pc:docMk/>
            <pc:sldMk cId="2058101137" sldId="265"/>
            <ac:spMk id="3" creationId="{333783EC-3B66-7F6C-C7EB-722B14592528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4" creationId="{C8A8F0E4-8797-2473-E552-94BD8DAC76AD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5" creationId="{C699F6DB-ABF0-597A-79A5-0AFD220A405E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6" creationId="{821FE492-BE31-2380-6344-7D9ACFA871BB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7" creationId="{28EF3748-8FF2-C209-B910-87C945C85181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8" creationId="{80E48C34-D5BE-F733-12C9-86AA6C147DCA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9" creationId="{B690FA26-E5A5-0C9C-705F-2ED96E3F4350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0" creationId="{DF5DE86D-17EB-518A-F7DF-8F4204675346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1" creationId="{8BAB3FBB-DF15-472F-30B6-74294FD91E9A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2" creationId="{02A8B937-5C2D-9C68-F307-8FD379418313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3" creationId="{932BD998-EEF8-8A14-E667-A5F906BE228E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4" creationId="{D2898C0D-AD9A-CA5E-B25D-557C93416A13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5" creationId="{E604E066-085A-BB97-28D4-2C73CEA17455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6" creationId="{33C5878A-1F02-453D-CBB2-CDCADAECAAB1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17" creationId="{26358778-5E52-855E-E07C-23CFAA4C6F00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18" creationId="{AFC8B622-A1A2-327D-5FFC-D9DE08A1ADA1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19" creationId="{EB74BAC8-F3C7-E7EC-721B-D628FBC43E0F}"/>
          </ac:spMkLst>
        </pc:spChg>
        <pc:spChg chg="del mod topLvl">
          <ac:chgData name="Sreerag  A G" userId="f8f9c2c5-221b-4644-96fd-6ebda48e177d" providerId="ADAL" clId="{200615E3-F366-434F-81E2-9C4CB287CE01}" dt="2024-01-17T04:10:11.628" v="767" actId="478"/>
          <ac:spMkLst>
            <pc:docMk/>
            <pc:sldMk cId="2058101137" sldId="265"/>
            <ac:spMk id="20" creationId="{395700A3-057D-C76D-FBD4-45BEE4FC45E7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21" creationId="{B5F2F67B-1B02-080E-CF46-C4EC2B75A975}"/>
          </ac:spMkLst>
        </pc:spChg>
        <pc:spChg chg="del mod topLvl">
          <ac:chgData name="Sreerag  A G" userId="f8f9c2c5-221b-4644-96fd-6ebda48e177d" providerId="ADAL" clId="{200615E3-F366-434F-81E2-9C4CB287CE01}" dt="2024-01-17T04:10:03.380" v="761" actId="478"/>
          <ac:spMkLst>
            <pc:docMk/>
            <pc:sldMk cId="2058101137" sldId="265"/>
            <ac:spMk id="22" creationId="{D099AC4D-153C-A1D7-9C6C-14562BFFD410}"/>
          </ac:spMkLst>
        </pc:spChg>
        <pc:spChg chg="del mod topLvl">
          <ac:chgData name="Sreerag  A G" userId="f8f9c2c5-221b-4644-96fd-6ebda48e177d" providerId="ADAL" clId="{200615E3-F366-434F-81E2-9C4CB287CE01}" dt="2024-01-17T04:10:08.059" v="764" actId="478"/>
          <ac:spMkLst>
            <pc:docMk/>
            <pc:sldMk cId="2058101137" sldId="265"/>
            <ac:spMk id="23" creationId="{0018C09D-CDB7-B13B-5888-7D0278E4CB05}"/>
          </ac:spMkLst>
        </pc:spChg>
        <pc:spChg chg="del mod topLvl">
          <ac:chgData name="Sreerag  A G" userId="f8f9c2c5-221b-4644-96fd-6ebda48e177d" providerId="ADAL" clId="{200615E3-F366-434F-81E2-9C4CB287CE01}" dt="2024-01-17T04:10:08.900" v="765" actId="478"/>
          <ac:spMkLst>
            <pc:docMk/>
            <pc:sldMk cId="2058101137" sldId="265"/>
            <ac:spMk id="24" creationId="{8A46BCB8-00BF-413C-599A-803C5CEC0AE9}"/>
          </ac:spMkLst>
        </pc:spChg>
        <pc:spChg chg="mod topLvl">
          <ac:chgData name="Sreerag  A G" userId="f8f9c2c5-221b-4644-96fd-6ebda48e177d" providerId="ADAL" clId="{200615E3-F366-434F-81E2-9C4CB287CE01}" dt="2024-01-17T04:10:14.213" v="768" actId="164"/>
          <ac:spMkLst>
            <pc:docMk/>
            <pc:sldMk cId="2058101137" sldId="265"/>
            <ac:spMk id="25" creationId="{282DABBB-90F6-0CE8-6A71-D0148B410C35}"/>
          </ac:spMkLst>
        </pc:spChg>
        <pc:spChg chg="del mod topLvl">
          <ac:chgData name="Sreerag  A G" userId="f8f9c2c5-221b-4644-96fd-6ebda48e177d" providerId="ADAL" clId="{200615E3-F366-434F-81E2-9C4CB287CE01}" dt="2024-01-17T04:10:09.347" v="766" actId="478"/>
          <ac:spMkLst>
            <pc:docMk/>
            <pc:sldMk cId="2058101137" sldId="265"/>
            <ac:spMk id="26" creationId="{4623DBC8-711C-00E9-6D62-41D24A8322F5}"/>
          </ac:spMkLst>
        </pc:spChg>
        <pc:spChg chg="del mod topLvl">
          <ac:chgData name="Sreerag  A G" userId="f8f9c2c5-221b-4644-96fd-6ebda48e177d" providerId="ADAL" clId="{200615E3-F366-434F-81E2-9C4CB287CE01}" dt="2024-01-17T04:10:05.453" v="762" actId="478"/>
          <ac:spMkLst>
            <pc:docMk/>
            <pc:sldMk cId="2058101137" sldId="265"/>
            <ac:spMk id="27" creationId="{24939748-2108-6AD6-61B0-5F408D18B95A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28" creationId="{A3284379-4F10-268F-0A4C-AC05DE035EDA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29" creationId="{C9294FB7-DE18-728A-DA45-1A905F0CB3C9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30" creationId="{C07DCD08-3CD4-DBC5-2279-8D55C031E3EA}"/>
          </ac:spMkLst>
        </pc:spChg>
        <pc:spChg chg="del mod topLvl">
          <ac:chgData name="Sreerag  A G" userId="f8f9c2c5-221b-4644-96fd-6ebda48e177d" providerId="ADAL" clId="{200615E3-F366-434F-81E2-9C4CB287CE01}" dt="2024-01-17T04:10:06.723" v="763" actId="478"/>
          <ac:spMkLst>
            <pc:docMk/>
            <pc:sldMk cId="2058101137" sldId="265"/>
            <ac:spMk id="31" creationId="{A9171954-D88B-1A75-6723-7A9AAFCE81F0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3" creationId="{CA14865F-9F6A-91C3-0928-67C276663029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4" creationId="{CF01CDDB-F2BF-6E4A-1D70-BB1D0558DE65}"/>
          </ac:spMkLst>
        </pc:spChg>
        <pc:spChg chg="del">
          <ac:chgData name="Sreerag  A G" userId="f8f9c2c5-221b-4644-96fd-6ebda48e177d" providerId="ADAL" clId="{200615E3-F366-434F-81E2-9C4CB287CE01}" dt="2024-01-17T04:05:47.625" v="699" actId="478"/>
          <ac:spMkLst>
            <pc:docMk/>
            <pc:sldMk cId="2058101137" sldId="265"/>
            <ac:spMk id="35" creationId="{CA892FF2-28E2-FA9C-AA8A-10C4AF2EB4BD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6" creationId="{EF8BC523-0573-3820-C978-B6FB42E37239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7" creationId="{A3FE4048-00D6-CF3E-368C-D3A0CC4CC564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39" creationId="{2AA3438F-F349-EB10-2BF7-8AE87E615D47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0" creationId="{16AA81A1-408D-D4EF-D322-5008A09B76AC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1" creationId="{5FAC0D00-C3A8-A98F-A6F7-DD72C68380C2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2" creationId="{E228676D-A2D5-4722-1F3D-E6C0EF0AD560}"/>
          </ac:spMkLst>
        </pc:spChg>
        <pc:spChg chg="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3" creationId="{46351BE1-E912-D1E7-16A4-EAB9210F75F0}"/>
          </ac:spMkLst>
        </pc:spChg>
        <pc:spChg chg="add mod">
          <ac:chgData name="Sreerag  A G" userId="f8f9c2c5-221b-4644-96fd-6ebda48e177d" providerId="ADAL" clId="{200615E3-F366-434F-81E2-9C4CB287CE01}" dt="2024-01-17T04:13:30.930" v="842" actId="207"/>
          <ac:spMkLst>
            <pc:docMk/>
            <pc:sldMk cId="2058101137" sldId="265"/>
            <ac:spMk id="44" creationId="{583BDEF1-60DD-38A2-54C2-CA44044C8AFB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6" creationId="{0589FE52-82CF-9D92-2F54-CE9C406102AB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7" creationId="{92F5FE1C-ECC6-1578-48B1-D5EE22BD1AEE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8" creationId="{5B5BEDC1-3F1E-D0A5-95A6-AAF3C7E2D7C5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59" creationId="{440C6640-4EF4-905F-9342-608B4773BF95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60" creationId="{01D94863-8C5D-A122-37C1-55EC586BD611}"/>
          </ac:spMkLst>
        </pc:spChg>
        <pc:spChg chg="mod">
          <ac:chgData name="Sreerag  A G" userId="f8f9c2c5-221b-4644-96fd-6ebda48e177d" providerId="ADAL" clId="{200615E3-F366-434F-81E2-9C4CB287CE01}" dt="2024-01-17T04:13:34.210" v="843" actId="692"/>
          <ac:spMkLst>
            <pc:docMk/>
            <pc:sldMk cId="2058101137" sldId="265"/>
            <ac:spMk id="61" creationId="{78087871-BC22-3208-C277-064F9B9BC6F1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2" creationId="{BB2C15B5-B4A5-D28A-62F2-562E015A426C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3" creationId="{A84AFA83-00FC-AA38-80D5-1598AFF096A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4" creationId="{31094B10-7DD1-7981-6BB4-49ABD91A223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5" creationId="{25AF1D9E-9701-E4EB-92C5-673C06F7F74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6" creationId="{F044A760-B413-0AC3-ECE5-B9BDAB20D58E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7" creationId="{9319AEA4-5EDC-900D-9CC9-5BA7406C208E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8" creationId="{A990D674-BD3D-902C-9719-473C68C38FA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69" creationId="{2624EED5-EF29-B265-380E-0A2442C9F870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0" creationId="{6480A5D0-1989-C66B-D172-686513A4A909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1" creationId="{F0F9C291-B70C-9E6D-0AC6-953537A41C1D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2" creationId="{0E5ACC7D-75EB-60B3-DA90-F983D2FF66EC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3" creationId="{569C55DE-A835-244D-040F-2BAECD4279E7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4" creationId="{02C59941-A3A5-0FAB-0305-D0644E8B5611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5" creationId="{6DBF47DD-1047-13EE-AE26-D1542D5D7F9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6" creationId="{6866AC20-34C8-C5E0-5720-21A7AAADA80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7" creationId="{FF03ADEE-FD35-D52F-038A-239B0CC2B970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8" creationId="{6B7A8B74-9B9D-CCB6-0A4B-C0CE554ACED3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79" creationId="{A6B20860-F7B6-FA64-511D-238A9913098D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0" creationId="{20BF7C4E-FEF8-9BEF-AEF8-68E0E93CAEF6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1" creationId="{3957F5C0-BCC6-1AE4-2A78-0CBC3A2004F2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2" creationId="{8339D853-830E-F018-A85F-CF9E46AD766F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3" creationId="{865798E4-BB92-2A70-CEFD-0492564136A0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4" creationId="{360BB6EE-03F9-7ADB-E605-CE6E25750F8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5" creationId="{663798EF-6304-E252-451E-8B523E9D98F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6" creationId="{71BAB485-7D09-9F71-3F6A-A390A1363C1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8" creationId="{53499CFA-0584-7569-A837-D6012A2F62C9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89" creationId="{E60C4AD8-00D7-B886-F814-3D237E273EB8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0" creationId="{4F1B0162-22F5-D562-F21B-5D5BDC10961B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2" creationId="{07BBD843-69E2-4AE7-2E0E-74D2E3DA0E0A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3" creationId="{D6D8EE5E-6D40-E5F6-2439-55A212AFA442}"/>
          </ac:spMkLst>
        </pc:spChg>
        <pc:spChg chg="mod">
          <ac:chgData name="Sreerag  A G" userId="f8f9c2c5-221b-4644-96fd-6ebda48e177d" providerId="ADAL" clId="{200615E3-F366-434F-81E2-9C4CB287CE01}" dt="2024-01-17T04:13:17.745" v="840" actId="207"/>
          <ac:spMkLst>
            <pc:docMk/>
            <pc:sldMk cId="2058101137" sldId="265"/>
            <ac:spMk id="94" creationId="{1879122A-D39F-F07B-8EE2-7DB4674D9101}"/>
          </ac:spMkLst>
        </pc:spChg>
        <pc:spChg chg="add mod">
          <ac:chgData name="Sreerag  A G" userId="f8f9c2c5-221b-4644-96fd-6ebda48e177d" providerId="ADAL" clId="{200615E3-F366-434F-81E2-9C4CB287CE01}" dt="2024-01-17T04:21:35.356" v="907" actId="1035"/>
          <ac:spMkLst>
            <pc:docMk/>
            <pc:sldMk cId="2058101137" sldId="265"/>
            <ac:spMk id="96" creationId="{6170145A-DA81-D63C-F134-E73E931203A4}"/>
          </ac:spMkLst>
        </pc:spChg>
        <pc:spChg chg="add mod">
          <ac:chgData name="Sreerag  A G" userId="f8f9c2c5-221b-4644-96fd-6ebda48e177d" providerId="ADAL" clId="{200615E3-F366-434F-81E2-9C4CB287CE01}" dt="2024-01-17T04:21:41.647" v="910" actId="20577"/>
          <ac:spMkLst>
            <pc:docMk/>
            <pc:sldMk cId="2058101137" sldId="265"/>
            <ac:spMk id="97" creationId="{66BA53CF-7C36-8A63-9F1F-3B4E24736653}"/>
          </ac:spMkLst>
        </pc:spChg>
        <pc:spChg chg="mod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2" creationId="{783BE8DF-E934-16F6-4689-F52B90334788}"/>
          </ac:spMkLst>
        </pc:spChg>
        <pc:spChg chg="mod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3" creationId="{2A40EBBA-A94E-E791-8B52-62372EC179BB}"/>
          </ac:spMkLst>
        </pc:spChg>
        <pc:spChg chg="mod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4" creationId="{87595DE0-92FB-0C2E-D8AC-B5F5E8B757FD}"/>
          </ac:spMkLst>
        </pc:spChg>
        <pc:spChg chg="mod topLvl">
          <ac:chgData name="Sreerag  A G" userId="f8f9c2c5-221b-4644-96fd-6ebda48e177d" providerId="ADAL" clId="{200615E3-F366-434F-81E2-9C4CB287CE01}" dt="2024-01-17T11:49:42.605" v="2874" actId="1076"/>
          <ac:spMkLst>
            <pc:docMk/>
            <pc:sldMk cId="2058101137" sldId="265"/>
            <ac:spMk id="105" creationId="{D6B3B3FA-B882-112B-D335-22CEB21AB5F9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6" creationId="{677F3933-B94B-7949-D325-29AC4A18F797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7" creationId="{D68D33E7-8ABF-F331-1279-9CC58BEB7C19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8" creationId="{95382A83-9E93-FD7B-E6EB-E405BFD992B3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09" creationId="{DD6BB989-4993-5CF8-007B-AE7B4CE57F02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10" creationId="{65AAEE06-2105-76C3-3821-4E75FAADB0B0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11" creationId="{6142036B-7076-4C7F-FAC1-3C15DF027841}"/>
          </ac:spMkLst>
        </pc:spChg>
        <pc:spChg chg="mod topLvl">
          <ac:chgData name="Sreerag  A G" userId="f8f9c2c5-221b-4644-96fd-6ebda48e177d" providerId="ADAL" clId="{200615E3-F366-434F-81E2-9C4CB287CE01}" dt="2024-01-17T11:49:40.084" v="2872" actId="165"/>
          <ac:spMkLst>
            <pc:docMk/>
            <pc:sldMk cId="2058101137" sldId="265"/>
            <ac:spMk id="112" creationId="{9EC0E589-AD33-ACFA-396B-45C4A3D25C5B}"/>
          </ac:spMkLst>
        </pc:spChg>
        <pc:spChg chg="add del mod">
          <ac:chgData name="Sreerag  A G" userId="f8f9c2c5-221b-4644-96fd-6ebda48e177d" providerId="ADAL" clId="{200615E3-F366-434F-81E2-9C4CB287CE01}" dt="2024-01-17T04:24:10.902" v="933" actId="478"/>
          <ac:spMkLst>
            <pc:docMk/>
            <pc:sldMk cId="2058101137" sldId="265"/>
            <ac:spMk id="117" creationId="{E3DA7B08-2BF2-6385-90B6-A96EAF4BCFF4}"/>
          </ac:spMkLst>
        </pc:spChg>
        <pc:spChg chg="mod topLvl">
          <ac:chgData name="Sreerag  A G" userId="f8f9c2c5-221b-4644-96fd-6ebda48e177d" providerId="ADAL" clId="{200615E3-F366-434F-81E2-9C4CB287CE01}" dt="2024-01-17T04:36:01.755" v="990" actId="12789"/>
          <ac:spMkLst>
            <pc:docMk/>
            <pc:sldMk cId="2058101137" sldId="265"/>
            <ac:spMk id="120" creationId="{2EC4CAED-D5CE-35A7-0E19-8110204E5D20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3" creationId="{05CD8B09-78E6-8FC6-372D-86C8A2C4D40E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4" creationId="{2A0F4F56-5C71-460C-57F6-FCE382290100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5" creationId="{DFFD9F38-9D1D-D5FB-8E89-E2C9A0BBE8C4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6" creationId="{CBEBB595-914B-C56F-D418-5B98BDAF9BB4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7" creationId="{C3A22F8D-AE68-2C52-F6FF-243656E27D3A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8" creationId="{3514F954-DDB5-6598-443F-563B327BF335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29" creationId="{7B8171CC-A3AD-3E44-BB0F-B4B3BDE720F5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30" creationId="{05FAE7DB-9847-C9BC-E2CC-22FA679BE951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31" creationId="{5B4C5490-05D6-D1BD-8F54-CE94EDA502BC}"/>
          </ac:spMkLst>
        </pc:spChg>
        <pc:spChg chg="mod">
          <ac:chgData name="Sreerag  A G" userId="f8f9c2c5-221b-4644-96fd-6ebda48e177d" providerId="ADAL" clId="{200615E3-F366-434F-81E2-9C4CB287CE01}" dt="2024-01-17T04:35:58.514" v="988" actId="165"/>
          <ac:spMkLst>
            <pc:docMk/>
            <pc:sldMk cId="2058101137" sldId="265"/>
            <ac:spMk id="132" creationId="{47E2BAB2-B5CB-B765-E6E1-5D082A6C32ED}"/>
          </ac:spMkLst>
        </pc:spChg>
        <pc:spChg chg="add mod">
          <ac:chgData name="Sreerag  A G" userId="f8f9c2c5-221b-4644-96fd-6ebda48e177d" providerId="ADAL" clId="{200615E3-F366-434F-81E2-9C4CB287CE01}" dt="2024-01-17T04:29:10.789" v="968" actId="20577"/>
          <ac:spMkLst>
            <pc:docMk/>
            <pc:sldMk cId="2058101137" sldId="265"/>
            <ac:spMk id="133" creationId="{91F80B3F-812F-A57F-46D2-F5A6B1F2281F}"/>
          </ac:spMkLst>
        </pc:spChg>
        <pc:spChg chg="add mod">
          <ac:chgData name="Sreerag  A G" userId="f8f9c2c5-221b-4644-96fd-6ebda48e177d" providerId="ADAL" clId="{200615E3-F366-434F-81E2-9C4CB287CE01}" dt="2024-01-17T04:29:15.857" v="975" actId="1038"/>
          <ac:spMkLst>
            <pc:docMk/>
            <pc:sldMk cId="2058101137" sldId="265"/>
            <ac:spMk id="134" creationId="{7ED4E041-46EC-A07C-D649-80D5C2FAAC8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38" creationId="{715EF598-2BF8-A97F-EC7C-99AC3CAEBE55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39" creationId="{CA578137-923E-D8EE-BD1B-88FB7F2E3CA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0" creationId="{973D6754-D242-937C-227A-D857798DB4B7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1" creationId="{04213A9D-FB85-F035-5469-904B1E1D471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2" creationId="{50771925-F5CB-A332-F26F-4997E0430C87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3" creationId="{9DCBDC7A-6B81-5118-1FED-DF7087D48B2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4" creationId="{01C905FB-1356-0959-3147-53D618F3D91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5" creationId="{51FE6FFF-CD2E-4353-814A-C0AA79D54F9B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6" creationId="{EFB3128A-BF54-A307-36D4-ABFFABBABAB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7" creationId="{B85E17FA-3CBC-5090-B7DA-7BB6E6037DE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8" creationId="{04C30889-33F7-7C1E-F63F-563480C2FAAA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49" creationId="{18E65A7A-B6B3-CBD9-9461-8AB1D8380D9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0" creationId="{0969EF3B-693B-C124-9776-2770D74A882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1" creationId="{F536EBA4-C2E3-E67F-B96F-78DEFCE4CA73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2" creationId="{01B8AE83-052C-A472-B0B8-D58F47A0D1D5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3" creationId="{3D7D3465-4314-F6EB-AD77-E642529ACC40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4" creationId="{192EFA16-8DC2-8226-7575-44AD4E8FFB2C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5" creationId="{B6F56F36-5243-F4B6-29E2-D49409464768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6" creationId="{BAA2B132-D948-793D-58A9-7350991B893F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7" creationId="{8D57640C-3775-11B6-7AF9-1D980630062B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8" creationId="{0CCA7A74-D443-4C77-9F75-51E54DABA402}"/>
          </ac:spMkLst>
        </pc:spChg>
        <pc:spChg chg="mod">
          <ac:chgData name="Sreerag  A G" userId="f8f9c2c5-221b-4644-96fd-6ebda48e177d" providerId="ADAL" clId="{200615E3-F366-434F-81E2-9C4CB287CE01}" dt="2024-01-17T04:37:27.986" v="1015" actId="692"/>
          <ac:spMkLst>
            <pc:docMk/>
            <pc:sldMk cId="2058101137" sldId="265"/>
            <ac:spMk id="159" creationId="{0753C956-1C3C-FD9A-A96B-C624019F4175}"/>
          </ac:spMkLst>
        </pc:spChg>
        <pc:grpChg chg="add del mod">
          <ac:chgData name="Sreerag  A G" userId="f8f9c2c5-221b-4644-96fd-6ebda48e177d" providerId="ADAL" clId="{200615E3-F366-434F-81E2-9C4CB287CE01}" dt="2024-01-17T04:09:55.566" v="757" actId="165"/>
          <ac:grpSpMkLst>
            <pc:docMk/>
            <pc:sldMk cId="2058101137" sldId="265"/>
            <ac:grpSpMk id="3" creationId="{2C731C59-E46A-38F0-25B7-6C0352FAE3B6}"/>
          </ac:grpSpMkLst>
        </pc:grpChg>
        <pc:grpChg chg="add mod">
          <ac:chgData name="Sreerag  A G" userId="f8f9c2c5-221b-4644-96fd-6ebda48e177d" providerId="ADAL" clId="{200615E3-F366-434F-81E2-9C4CB287CE01}" dt="2024-01-17T04:10:14.213" v="768" actId="164"/>
          <ac:grpSpMkLst>
            <pc:docMk/>
            <pc:sldMk cId="2058101137" sldId="265"/>
            <ac:grpSpMk id="32" creationId="{C7FC695A-0982-72DF-CB72-1F31B1F3B7CA}"/>
          </ac:grpSpMkLst>
        </pc:grpChg>
        <pc:grpChg chg="add mod">
          <ac:chgData name="Sreerag  A G" userId="f8f9c2c5-221b-4644-96fd-6ebda48e177d" providerId="ADAL" clId="{200615E3-F366-434F-81E2-9C4CB287CE01}" dt="2024-01-17T04:13:30.930" v="842" actId="207"/>
          <ac:grpSpMkLst>
            <pc:docMk/>
            <pc:sldMk cId="2058101137" sldId="265"/>
            <ac:grpSpMk id="38" creationId="{89EC65C0-367B-4EB3-796B-2688C4722AF2}"/>
          </ac:grpSpMkLst>
        </pc:grpChg>
        <pc:grpChg chg="add mod">
          <ac:chgData name="Sreerag  A G" userId="f8f9c2c5-221b-4644-96fd-6ebda48e177d" providerId="ADAL" clId="{200615E3-F366-434F-81E2-9C4CB287CE01}" dt="2024-01-17T04:13:30.930" v="842" actId="207"/>
          <ac:grpSpMkLst>
            <pc:docMk/>
            <pc:sldMk cId="2058101137" sldId="265"/>
            <ac:grpSpMk id="45" creationId="{0BFF6BA6-73F3-68D5-2809-B449E290F1EC}"/>
          </ac:grpSpMkLst>
        </pc:grpChg>
        <pc:grpChg chg="add del mod">
          <ac:chgData name="Sreerag  A G" userId="f8f9c2c5-221b-4644-96fd-6ebda48e177d" providerId="ADAL" clId="{200615E3-F366-434F-81E2-9C4CB287CE01}" dt="2024-01-17T04:12:05.734" v="830" actId="165"/>
          <ac:grpSpMkLst>
            <pc:docMk/>
            <pc:sldMk cId="2058101137" sldId="265"/>
            <ac:grpSpMk id="46" creationId="{250EC5B4-A2CF-9319-FEF7-77A2FB037FCB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47" creationId="{C4C11E9F-FE5C-4592-0709-84FBDB0B977C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48" creationId="{1D9ABC10-5E30-7383-2B0F-7E41A86BE80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49" creationId="{76867FCF-3C45-C1C6-DAD4-E07E88CD0DA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0" creationId="{106095A2-1CFD-2F51-E8A2-F86583D0FC7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1" creationId="{000F27E9-5F49-7611-33B2-FE15C79F3720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2" creationId="{FA0B7185-5095-7B45-B0AB-154FA56D9F55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3" creationId="{73314D61-572D-831F-FE7A-72ABAFAD8EBF}"/>
          </ac:grpSpMkLst>
        </pc:grpChg>
        <pc:grpChg chg="mod topLvl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54" creationId="{DD41DA83-9F52-CC37-3173-C4B7F89A1066}"/>
          </ac:grpSpMkLst>
        </pc:grpChg>
        <pc:grpChg chg="mod topLvl">
          <ac:chgData name="Sreerag  A G" userId="f8f9c2c5-221b-4644-96fd-6ebda48e177d" providerId="ADAL" clId="{200615E3-F366-434F-81E2-9C4CB287CE01}" dt="2024-01-17T04:12:11.218" v="832" actId="1076"/>
          <ac:grpSpMkLst>
            <pc:docMk/>
            <pc:sldMk cId="2058101137" sldId="265"/>
            <ac:grpSpMk id="55" creationId="{556E12F0-E1E5-B4F8-4470-DCC14564AAE5}"/>
          </ac:grpSpMkLst>
        </pc:grpChg>
        <pc:grpChg chg="mod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87" creationId="{2BAB0AE4-0EB5-6804-9A43-321EE35BE83C}"/>
          </ac:grpSpMkLst>
        </pc:grpChg>
        <pc:grpChg chg="mod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91" creationId="{43FCD947-A260-3A54-7C24-4331E41D4D7B}"/>
          </ac:grpSpMkLst>
        </pc:grpChg>
        <pc:grpChg chg="add mod">
          <ac:chgData name="Sreerag  A G" userId="f8f9c2c5-221b-4644-96fd-6ebda48e177d" providerId="ADAL" clId="{200615E3-F366-434F-81E2-9C4CB287CE01}" dt="2024-01-17T04:13:17.745" v="840" actId="207"/>
          <ac:grpSpMkLst>
            <pc:docMk/>
            <pc:sldMk cId="2058101137" sldId="265"/>
            <ac:grpSpMk id="95" creationId="{6B66FA32-7898-19F0-9273-107A7AD0470F}"/>
          </ac:grpSpMkLst>
        </pc:grpChg>
        <pc:grpChg chg="del mod">
          <ac:chgData name="Sreerag  A G" userId="f8f9c2c5-221b-4644-96fd-6ebda48e177d" providerId="ADAL" clId="{200615E3-F366-434F-81E2-9C4CB287CE01}" dt="2024-01-17T04:23:00.452" v="913" actId="27803"/>
          <ac:grpSpMkLst>
            <pc:docMk/>
            <pc:sldMk cId="2058101137" sldId="265"/>
            <ac:grpSpMk id="100" creationId="{46BF8791-95A4-4228-793D-674BDACC7A23}"/>
          </ac:grpSpMkLst>
        </pc:grpChg>
        <pc:grpChg chg="mod topLvl">
          <ac:chgData name="Sreerag  A G" userId="f8f9c2c5-221b-4644-96fd-6ebda48e177d" providerId="ADAL" clId="{200615E3-F366-434F-81E2-9C4CB287CE01}" dt="2024-01-17T11:49:40.084" v="2872" actId="165"/>
          <ac:grpSpMkLst>
            <pc:docMk/>
            <pc:sldMk cId="2058101137" sldId="265"/>
            <ac:grpSpMk id="101" creationId="{162B4C14-5237-5D32-8CCE-E1B100B26F85}"/>
          </ac:grpSpMkLst>
        </pc:grpChg>
        <pc:grpChg chg="add del mod">
          <ac:chgData name="Sreerag  A G" userId="f8f9c2c5-221b-4644-96fd-6ebda48e177d" providerId="ADAL" clId="{200615E3-F366-434F-81E2-9C4CB287CE01}" dt="2024-01-17T04:23:11.272" v="922" actId="165"/>
          <ac:grpSpMkLst>
            <pc:docMk/>
            <pc:sldMk cId="2058101137" sldId="265"/>
            <ac:grpSpMk id="113" creationId="{2B497D2C-8D54-BB98-5753-AA54B9F14AB8}"/>
          </ac:grpSpMkLst>
        </pc:grpChg>
        <pc:grpChg chg="add mod topLvl">
          <ac:chgData name="Sreerag  A G" userId="f8f9c2c5-221b-4644-96fd-6ebda48e177d" providerId="ADAL" clId="{200615E3-F366-434F-81E2-9C4CB287CE01}" dt="2024-01-17T11:49:40.084" v="2872" actId="165"/>
          <ac:grpSpMkLst>
            <pc:docMk/>
            <pc:sldMk cId="2058101137" sldId="265"/>
            <ac:grpSpMk id="114" creationId="{C07E3459-3528-F7A0-8620-FE8B2B7AFFFC}"/>
          </ac:grpSpMkLst>
        </pc:grpChg>
        <pc:grpChg chg="add del mod">
          <ac:chgData name="Sreerag  A G" userId="f8f9c2c5-221b-4644-96fd-6ebda48e177d" providerId="ADAL" clId="{200615E3-F366-434F-81E2-9C4CB287CE01}" dt="2024-01-17T11:49:40.084" v="2872" actId="165"/>
          <ac:grpSpMkLst>
            <pc:docMk/>
            <pc:sldMk cId="2058101137" sldId="265"/>
            <ac:grpSpMk id="118" creationId="{C439AF77-C7FD-9F5E-554E-C81DA65C3359}"/>
          </ac:grpSpMkLst>
        </pc:grpChg>
        <pc:grpChg chg="add del mod">
          <ac:chgData name="Sreerag  A G" userId="f8f9c2c5-221b-4644-96fd-6ebda48e177d" providerId="ADAL" clId="{200615E3-F366-434F-81E2-9C4CB287CE01}" dt="2024-01-17T04:35:58.514" v="988" actId="165"/>
          <ac:grpSpMkLst>
            <pc:docMk/>
            <pc:sldMk cId="2058101137" sldId="265"/>
            <ac:grpSpMk id="119" creationId="{23B7C517-BBAA-58CB-F06F-6827664D285E}"/>
          </ac:grpSpMkLst>
        </pc:grpChg>
        <pc:grpChg chg="mod topLvl">
          <ac:chgData name="Sreerag  A G" userId="f8f9c2c5-221b-4644-96fd-6ebda48e177d" providerId="ADAL" clId="{200615E3-F366-434F-81E2-9C4CB287CE01}" dt="2024-01-17T04:35:58.514" v="988" actId="165"/>
          <ac:grpSpMkLst>
            <pc:docMk/>
            <pc:sldMk cId="2058101137" sldId="265"/>
            <ac:grpSpMk id="121" creationId="{887B0224-3AE3-8998-5E06-C49D3F27B920}"/>
          </ac:grpSpMkLst>
        </pc:grpChg>
        <pc:grpChg chg="mod">
          <ac:chgData name="Sreerag  A G" userId="f8f9c2c5-221b-4644-96fd-6ebda48e177d" providerId="ADAL" clId="{200615E3-F366-434F-81E2-9C4CB287CE01}" dt="2024-01-17T04:35:58.514" v="988" actId="165"/>
          <ac:grpSpMkLst>
            <pc:docMk/>
            <pc:sldMk cId="2058101137" sldId="265"/>
            <ac:grpSpMk id="122" creationId="{6C8658EB-9C83-1B43-BBA6-D0CBE03C9494}"/>
          </ac:grpSpMkLst>
        </pc:grpChg>
        <pc:grpChg chg="mod">
          <ac:chgData name="Sreerag  A G" userId="f8f9c2c5-221b-4644-96fd-6ebda48e177d" providerId="ADAL" clId="{200615E3-F366-434F-81E2-9C4CB287CE01}" dt="2024-01-17T04:37:20.025" v="1013" actId="14100"/>
          <ac:grpSpMkLst>
            <pc:docMk/>
            <pc:sldMk cId="2058101137" sldId="265"/>
            <ac:grpSpMk id="137" creationId="{529C7B3B-6E1C-51FC-6C94-1F50AAB4CDE9}"/>
          </ac:grpSpMkLst>
        </pc:grpChg>
        <pc:picChg chg="add mod">
          <ac:chgData name="Sreerag  A G" userId="f8f9c2c5-221b-4644-96fd-6ebda48e177d" providerId="ADAL" clId="{200615E3-F366-434F-81E2-9C4CB287CE01}" dt="2024-01-19T04:03:22.799" v="3332" actId="962"/>
          <ac:picMkLst>
            <pc:docMk/>
            <pc:sldMk cId="2058101137" sldId="265"/>
            <ac:picMk id="5" creationId="{57906A60-0071-9346-A34D-60030E7FAACB}"/>
          </ac:picMkLst>
        </pc:picChg>
        <pc:picChg chg="add del mod">
          <ac:chgData name="Sreerag  A G" userId="f8f9c2c5-221b-4644-96fd-6ebda48e177d" providerId="ADAL" clId="{200615E3-F366-434F-81E2-9C4CB287CE01}" dt="2024-01-17T04:23:00.452" v="913" actId="27803"/>
          <ac:picMkLst>
            <pc:docMk/>
            <pc:sldMk cId="2058101137" sldId="265"/>
            <ac:picMk id="99" creationId="{32B43035-416F-A00D-ED9F-A9466B4DBE57}"/>
          </ac:picMkLst>
        </pc:picChg>
        <pc:picChg chg="add del">
          <ac:chgData name="Sreerag  A G" userId="f8f9c2c5-221b-4644-96fd-6ebda48e177d" providerId="ADAL" clId="{200615E3-F366-434F-81E2-9C4CB287CE01}" dt="2024-01-17T04:23:52.364" v="931" actId="478"/>
          <ac:picMkLst>
            <pc:docMk/>
            <pc:sldMk cId="2058101137" sldId="265"/>
            <ac:picMk id="116" creationId="{CDD92AB0-7BAB-ABD7-BCD2-150836FED28D}"/>
          </ac:picMkLst>
        </pc:picChg>
        <pc:picChg chg="add del mod">
          <ac:chgData name="Sreerag  A G" userId="f8f9c2c5-221b-4644-96fd-6ebda48e177d" providerId="ADAL" clId="{200615E3-F366-434F-81E2-9C4CB287CE01}" dt="2024-01-17T04:35:26.155" v="977" actId="27803"/>
          <ac:picMkLst>
            <pc:docMk/>
            <pc:sldMk cId="2058101137" sldId="265"/>
            <ac:picMk id="136" creationId="{76468113-E375-66C6-37F5-15FC0EE158A6}"/>
          </ac:picMkLst>
        </pc:picChg>
        <pc:picChg chg="add mod ord">
          <ac:chgData name="Sreerag  A G" userId="f8f9c2c5-221b-4644-96fd-6ebda48e177d" providerId="ADAL" clId="{200615E3-F366-434F-81E2-9C4CB287CE01}" dt="2024-01-17T04:37:27.986" v="1015" actId="692"/>
          <ac:picMkLst>
            <pc:docMk/>
            <pc:sldMk cId="2058101137" sldId="265"/>
            <ac:picMk id="161" creationId="{805C4679-8160-A8F1-E7DF-F49917A2D85D}"/>
          </ac:picMkLst>
        </pc:picChg>
      </pc:sldChg>
      <pc:sldChg chg="addSp delSp modSp new mod modTransition setBg modClrScheme chgLayout">
        <pc:chgData name="Sreerag  A G" userId="f8f9c2c5-221b-4644-96fd-6ebda48e177d" providerId="ADAL" clId="{200615E3-F366-434F-81E2-9C4CB287CE01}" dt="2024-01-19T04:48:02.146" v="3670" actId="478"/>
        <pc:sldMkLst>
          <pc:docMk/>
          <pc:sldMk cId="3120552723" sldId="266"/>
        </pc:sldMkLst>
        <pc:spChg chg="add del mod">
          <ac:chgData name="Sreerag  A G" userId="f8f9c2c5-221b-4644-96fd-6ebda48e177d" providerId="ADAL" clId="{200615E3-F366-434F-81E2-9C4CB287CE01}" dt="2024-01-19T04:48:02.146" v="3670" actId="478"/>
          <ac:spMkLst>
            <pc:docMk/>
            <pc:sldMk cId="3120552723" sldId="266"/>
            <ac:spMk id="2" creationId="{1BA9BDAC-13BB-CE63-009D-99F0DD2EA17E}"/>
          </ac:spMkLst>
        </pc:spChg>
        <pc:spChg chg="del">
          <ac:chgData name="Sreerag  A G" userId="f8f9c2c5-221b-4644-96fd-6ebda48e177d" providerId="ADAL" clId="{200615E3-F366-434F-81E2-9C4CB287CE01}" dt="2024-01-17T04:39:21.142" v="1037" actId="478"/>
          <ac:spMkLst>
            <pc:docMk/>
            <pc:sldMk cId="3120552723" sldId="266"/>
            <ac:spMk id="2" creationId="{849C2A93-98C3-DF41-991F-E43EDCD7387E}"/>
          </ac:spMkLst>
        </pc:spChg>
        <pc:spChg chg="del">
          <ac:chgData name="Sreerag  A G" userId="f8f9c2c5-221b-4644-96fd-6ebda48e177d" providerId="ADAL" clId="{200615E3-F366-434F-81E2-9C4CB287CE01}" dt="2024-01-17T04:39:21.142" v="1037" actId="478"/>
          <ac:spMkLst>
            <pc:docMk/>
            <pc:sldMk cId="3120552723" sldId="266"/>
            <ac:spMk id="3" creationId="{821A848F-B56B-022F-19CC-6455EF59A1C3}"/>
          </ac:spMkLst>
        </pc:spChg>
        <pc:spChg chg="del">
          <ac:chgData name="Sreerag  A G" userId="f8f9c2c5-221b-4644-96fd-6ebda48e177d" providerId="ADAL" clId="{200615E3-F366-434F-81E2-9C4CB287CE01}" dt="2024-01-17T04:39:21.142" v="1037" actId="478"/>
          <ac:spMkLst>
            <pc:docMk/>
            <pc:sldMk cId="3120552723" sldId="266"/>
            <ac:spMk id="4" creationId="{409B9BB0-E0CA-C71D-A237-E231161E4BA0}"/>
          </ac:spMkLst>
        </pc:spChg>
        <pc:spChg chg="add del mod ord">
          <ac:chgData name="Sreerag  A G" userId="f8f9c2c5-221b-4644-96fd-6ebda48e177d" providerId="ADAL" clId="{200615E3-F366-434F-81E2-9C4CB287CE01}" dt="2024-01-17T04:56:38.465" v="1370" actId="21"/>
          <ac:spMkLst>
            <pc:docMk/>
            <pc:sldMk cId="3120552723" sldId="266"/>
            <ac:spMk id="5" creationId="{6254A295-E5D3-F340-21B8-31A6C46FDA8C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6" creationId="{7792EAE1-C97F-B61C-45E2-8DC3C25D2539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7" creationId="{4CDC9608-EB6D-0350-8F97-0C837168C25D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8" creationId="{3FED5EB0-5006-E7A5-7607-5039197F5795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9" creationId="{16EFAEF6-D16A-7B27-BFD3-CDB1BAAF9F88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0" creationId="{956C1720-84FB-BAA3-0EE5-5A9F00C69AFE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1" creationId="{22A7E925-9D2B-1966-20E5-AC6D6E4A1754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2" creationId="{5F6E56EA-751C-8A3F-1AC4-F10A88A310CD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3" creationId="{D33D39B6-E9A7-046D-3E92-A4D860F03B12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4" creationId="{99653392-479E-B661-0CC4-0B6F100381C3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5" creationId="{8655FEC0-5086-EC63-566E-772489D98FE0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6" creationId="{ED9B25B5-B01E-A499-D298-CDB3DE559AB4}"/>
          </ac:spMkLst>
        </pc:spChg>
        <pc:spChg chg="add mod">
          <ac:chgData name="Sreerag  A G" userId="f8f9c2c5-221b-4644-96fd-6ebda48e177d" providerId="ADAL" clId="{200615E3-F366-434F-81E2-9C4CB287CE01}" dt="2024-01-17T04:48:25.817" v="1067" actId="164"/>
          <ac:spMkLst>
            <pc:docMk/>
            <pc:sldMk cId="3120552723" sldId="266"/>
            <ac:spMk id="17" creationId="{D25CDE96-0AC7-FEC0-FCEE-E343973D53B3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18" creationId="{D495583E-07A8-F1A9-1214-1FC9F0FFC59C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19" creationId="{88A8BECD-2F54-A20E-C0AC-15ECE91BC5DB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0" creationId="{A445AD48-2FAC-742A-641E-E376CD6571AD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1" creationId="{9110132F-79CD-25AE-F349-8CB6110E4C2E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2" creationId="{792A5760-99CF-C6A7-CC8B-668B5F286AAA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3" creationId="{BE47D54E-87D0-709A-3CDA-CB427C3BBD16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4" creationId="{D200BE07-5716-60A7-96AD-6A7BE7124E0C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5" creationId="{6629B44C-0260-63EE-E504-1C77EF18114E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6" creationId="{A8462246-05D8-5C87-E9B9-B2901C239E36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7" creationId="{E42FB394-0A33-DC61-24C3-F1328A85357C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8" creationId="{EE960A83-0C44-EACB-FFA1-D80A81F3BD7B}"/>
          </ac:spMkLst>
        </pc:spChg>
        <pc:spChg chg="add mod">
          <ac:chgData name="Sreerag  A G" userId="f8f9c2c5-221b-4644-96fd-6ebda48e177d" providerId="ADAL" clId="{200615E3-F366-434F-81E2-9C4CB287CE01}" dt="2024-01-17T04:48:25.196" v="1066" actId="571"/>
          <ac:spMkLst>
            <pc:docMk/>
            <pc:sldMk cId="3120552723" sldId="266"/>
            <ac:spMk id="29" creationId="{28A0E368-8B0C-09EA-FBF1-E12E58C7080C}"/>
          </ac:spMkLst>
        </pc:spChg>
        <pc:spChg chg="add 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1" creationId="{8310F4C7-CD2A-FBDE-93A2-9A8D9DCC0068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3" creationId="{1C2EB70A-54DE-7DB3-37F5-E727ADE1EFAD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4" creationId="{131DB483-A6C3-73A4-6460-64A65258B74F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5" creationId="{A901D8C1-2A41-97A6-3543-95E3A752D53A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6" creationId="{17FB0AC4-3275-420D-2C99-2F424BB125E5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7" creationId="{4FBCFBC6-EF8C-B344-FCBE-942C8E12DAE1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8" creationId="{45BBAA9B-A395-9324-F929-9DFE9B719EF7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39" creationId="{11E47B88-AA01-ABF3-3A61-6C1018C2658B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0" creationId="{3D2A0DD8-F18E-F7A1-2206-E60CF15E7DC5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1" creationId="{31F8BA53-B803-6130-4321-711B76A01DD0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2" creationId="{404BBF88-678B-ECB1-5900-79F4E93E414B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3" creationId="{D89D4938-A989-5575-46CE-3D3B3DD932D0}"/>
          </ac:spMkLst>
        </pc:spChg>
        <pc:spChg chg="mod">
          <ac:chgData name="Sreerag  A G" userId="f8f9c2c5-221b-4644-96fd-6ebda48e177d" providerId="ADAL" clId="{200615E3-F366-434F-81E2-9C4CB287CE01}" dt="2024-01-17T04:48:27.835" v="1069" actId="571"/>
          <ac:spMkLst>
            <pc:docMk/>
            <pc:sldMk cId="3120552723" sldId="266"/>
            <ac:spMk id="44" creationId="{252E0C15-8ABE-1EC8-249E-FA286D5440D6}"/>
          </ac:spMkLst>
        </pc:spChg>
        <pc:spChg chg="add mod">
          <ac:chgData name="Sreerag  A G" userId="f8f9c2c5-221b-4644-96fd-6ebda48e177d" providerId="ADAL" clId="{200615E3-F366-434F-81E2-9C4CB287CE01}" dt="2024-01-17T04:48:30.598" v="1071" actId="571"/>
          <ac:spMkLst>
            <pc:docMk/>
            <pc:sldMk cId="3120552723" sldId="266"/>
            <ac:spMk id="45" creationId="{CD3E0FD8-57D7-3724-A60A-06231257945B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47" creationId="{8A133E77-D7F7-85EB-2176-421E243E09A6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48" creationId="{D88E5241-3197-DB1A-0AB6-0887E2CC0555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49" creationId="{EEBC5E39-4FAB-2AFB-16CF-89295952BC96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0" creationId="{B7379EA3-4615-0B7F-959E-1F1B533A98F5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1" creationId="{82F12CCF-BC9A-72A6-3332-B4E9562E207F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2" creationId="{9953747A-F3F2-903C-11A9-6D5799923FBC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3" creationId="{A10F7E71-CEEC-1D27-83FB-C5C5FB0DE122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4" creationId="{5D8F654B-32FB-6147-4647-A46B6147D6AD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5" creationId="{BD5CB7CE-B098-0585-44E9-4184B64144BE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6" creationId="{7C21676D-D4AD-A5A3-BCE3-7024A90518FC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7" creationId="{BC3124D6-8EAF-9BEC-4F70-CBE8EDD87A91}"/>
          </ac:spMkLst>
        </pc:spChg>
        <pc:spChg chg="mod">
          <ac:chgData name="Sreerag  A G" userId="f8f9c2c5-221b-4644-96fd-6ebda48e177d" providerId="ADAL" clId="{200615E3-F366-434F-81E2-9C4CB287CE01}" dt="2024-01-17T04:51:40.728" v="1275" actId="207"/>
          <ac:spMkLst>
            <pc:docMk/>
            <pc:sldMk cId="3120552723" sldId="266"/>
            <ac:spMk id="58" creationId="{565CBC1E-B4D2-581C-7530-B047F1DCDB83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0" creationId="{D28D0F2F-8B4D-B965-6475-9E36BBA90D70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1" creationId="{317C8130-B62D-312A-4251-8279F9F113D9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2" creationId="{4451EE8E-2B6C-91E5-2EA6-7D232FAC8A7E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3" creationId="{923F4DD4-7BBA-3FB9-83D0-D510B4F4812C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4" creationId="{0039C10C-EEEE-C9C2-A305-EE5684E9D3CA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5" creationId="{91DFC731-47A4-906A-066A-4584C4A298FB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6" creationId="{5D9572A4-CA33-1501-37FE-C68E24FDC8DD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7" creationId="{8A2D97FE-CCCD-CBED-3122-CB65A7CA8389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8" creationId="{ADCC3C64-7599-8CC3-FBEF-BEEC938D97DD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69" creationId="{EB081E3C-F646-BD4A-2721-31BB3B195C38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70" creationId="{3CC8833B-CE72-68B9-6880-FE94636ABA5C}"/>
          </ac:spMkLst>
        </pc:spChg>
        <pc:spChg chg="mod">
          <ac:chgData name="Sreerag  A G" userId="f8f9c2c5-221b-4644-96fd-6ebda48e177d" providerId="ADAL" clId="{200615E3-F366-434F-81E2-9C4CB287CE01}" dt="2024-01-17T04:51:51.568" v="1302" actId="207"/>
          <ac:spMkLst>
            <pc:docMk/>
            <pc:sldMk cId="3120552723" sldId="266"/>
            <ac:spMk id="71" creationId="{A9AE135D-C317-B25C-D173-94BF9175AAF2}"/>
          </ac:spMkLst>
        </pc:spChg>
        <pc:spChg chg="add mod">
          <ac:chgData name="Sreerag  A G" userId="f8f9c2c5-221b-4644-96fd-6ebda48e177d" providerId="ADAL" clId="{200615E3-F366-434F-81E2-9C4CB287CE01}" dt="2024-01-17T04:48:39.643" v="1075" actId="571"/>
          <ac:spMkLst>
            <pc:docMk/>
            <pc:sldMk cId="3120552723" sldId="266"/>
            <ac:spMk id="72" creationId="{A484B588-475B-6D13-196B-0A3C61B5B232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4" creationId="{0770F3F5-02A9-FD3E-3BFA-C5CBF120A28C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5" creationId="{97B0DEE1-7066-2B32-740C-37DD025DCA59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6" creationId="{23E42CCA-C829-75A1-D923-E06E4DDF4E3F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7" creationId="{E13D4CDE-7F7A-96D0-8EA9-C6AE996A51CB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8" creationId="{61192DEA-17EA-7EC6-29FF-74B8F0A45E0F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79" creationId="{9F05DF04-645F-D51D-A17B-1F55E86D63F4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0" creationId="{923719FB-D06F-072B-E929-526AE59D39B8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1" creationId="{BAC0C548-5A7D-118F-C27D-62B7C00FA8EF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2" creationId="{74F34B77-A5F7-F54D-7A82-05E72987F0C1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3" creationId="{FFAF5F75-230E-3F0E-7E59-E553DEF0E602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4" creationId="{9C388FA9-9EB9-4FFB-BA80-45060B6D7483}"/>
          </ac:spMkLst>
        </pc:spChg>
        <pc:spChg chg="mod">
          <ac:chgData name="Sreerag  A G" userId="f8f9c2c5-221b-4644-96fd-6ebda48e177d" providerId="ADAL" clId="{200615E3-F366-434F-81E2-9C4CB287CE01}" dt="2024-01-17T04:48:47.464" v="1078" actId="571"/>
          <ac:spMkLst>
            <pc:docMk/>
            <pc:sldMk cId="3120552723" sldId="266"/>
            <ac:spMk id="85" creationId="{0522DD87-8153-86B4-8B03-C89CA3CA7117}"/>
          </ac:spMkLst>
        </pc:spChg>
        <pc:spChg chg="add del mod">
          <ac:chgData name="Sreerag  A G" userId="f8f9c2c5-221b-4644-96fd-6ebda48e177d" providerId="ADAL" clId="{200615E3-F366-434F-81E2-9C4CB287CE01}" dt="2024-01-17T04:53:29.435" v="1306" actId="478"/>
          <ac:spMkLst>
            <pc:docMk/>
            <pc:sldMk cId="3120552723" sldId="266"/>
            <ac:spMk id="87" creationId="{677EC552-6736-F042-714B-33CDE63EDC3A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2" creationId="{9D12209D-C8B1-65BF-5F66-2230ECABE842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3" creationId="{F9CE11F4-315B-9123-2A0B-A551F96E88FA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4" creationId="{A0345AC2-5ABD-DEFF-BB6C-9AA1FC59E886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5" creationId="{1D08CD51-3E3D-5E88-7C78-D5785031FE40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6" creationId="{30CC276C-C8BD-FC19-1D76-E7BC4AFEB34C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7" creationId="{8DE8F166-98C1-0075-7D26-9B312E206B1B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8" creationId="{78EF2DEB-2F53-DCD4-7470-511F8A3599ED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99" creationId="{8F6CC85E-ED85-42CC-00E5-B3DB4397B088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0" creationId="{397C555D-A45A-F797-FD16-BB2D271ED37C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1" creationId="{50683B80-093B-71C2-9820-966957ED39E7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2" creationId="{E0651C54-0B56-8442-0580-88E5DB8CBC17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3" creationId="{655C9629-DC34-58B5-86B8-BE22020FF0F4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4" creationId="{9174F0D2-CC7E-9979-92D0-C7324673E35C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5" creationId="{B67CB1B6-4A24-EA6B-C674-97A2956C314F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6" creationId="{9B4ACB41-0D99-19F8-DEA4-5E910FB8C36E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7" creationId="{55EAA3C4-87DD-C587-3000-710D7DD0F788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8" creationId="{D60AAD7A-1A1E-3DE3-527C-29021FA1AE8B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09" creationId="{937576DA-D823-9296-5BAE-108FD13CBC5A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0" creationId="{BD99CD5C-6C96-157E-AB08-66705249822F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1" creationId="{BA4499A4-A32F-7299-ACA4-7F3E39D71EE0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2" creationId="{88F1D27F-3042-93CF-61D7-A66DE401695E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3" creationId="{95B4C31B-CEA1-FE23-F518-4DF5A8CB45E4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4" creationId="{00EFA4D4-DA61-B12C-9674-5F7A311BB6C3}"/>
          </ac:spMkLst>
        </pc:spChg>
        <pc:spChg chg="mod">
          <ac:chgData name="Sreerag  A G" userId="f8f9c2c5-221b-4644-96fd-6ebda48e177d" providerId="ADAL" clId="{200615E3-F366-434F-81E2-9C4CB287CE01}" dt="2024-01-17T04:53:27.646" v="1305" actId="165"/>
          <ac:spMkLst>
            <pc:docMk/>
            <pc:sldMk cId="3120552723" sldId="266"/>
            <ac:spMk id="115" creationId="{8C005EB3-031C-B805-33BD-DF56257CE71B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6" creationId="{B2BE805D-8077-EFBE-06B3-4FEDBBB5D707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7" creationId="{1B693EAC-B28B-44F9-27F8-C3BE66E7D62F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8" creationId="{D5F2EF66-B2FD-6383-B17D-7C21F6207C43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19" creationId="{08613E0D-2547-C5A8-3481-3C92D4412824}"/>
          </ac:spMkLst>
        </pc:spChg>
        <pc:spChg chg="del mod ord topLvl">
          <ac:chgData name="Sreerag  A G" userId="f8f9c2c5-221b-4644-96fd-6ebda48e177d" providerId="ADAL" clId="{200615E3-F366-434F-81E2-9C4CB287CE01}" dt="2024-01-17T04:57:54.457" v="1393" actId="478"/>
          <ac:spMkLst>
            <pc:docMk/>
            <pc:sldMk cId="3120552723" sldId="266"/>
            <ac:spMk id="120" creationId="{07C00D3B-03AD-AA18-EE8D-A71AED441A15}"/>
          </ac:spMkLst>
        </pc:spChg>
        <pc:spChg chg="mod ord topLvl">
          <ac:chgData name="Sreerag  A G" userId="f8f9c2c5-221b-4644-96fd-6ebda48e177d" providerId="ADAL" clId="{200615E3-F366-434F-81E2-9C4CB287CE01}" dt="2024-01-17T06:23:46.383" v="1825" actId="164"/>
          <ac:spMkLst>
            <pc:docMk/>
            <pc:sldMk cId="3120552723" sldId="266"/>
            <ac:spMk id="121" creationId="{4E65DB4D-028D-AD5F-8F76-25F20762C318}"/>
          </ac:spMkLst>
        </pc:spChg>
        <pc:spChg chg="del mod ord topLvl">
          <ac:chgData name="Sreerag  A G" userId="f8f9c2c5-221b-4644-96fd-6ebda48e177d" providerId="ADAL" clId="{200615E3-F366-434F-81E2-9C4CB287CE01}" dt="2024-01-17T04:54:31.075" v="1341" actId="478"/>
          <ac:spMkLst>
            <pc:docMk/>
            <pc:sldMk cId="3120552723" sldId="266"/>
            <ac:spMk id="122" creationId="{03C8A0E3-F7C3-8275-E7DF-32B8B974AAAA}"/>
          </ac:spMkLst>
        </pc:spChg>
        <pc:spChg chg="del mod ord topLvl">
          <ac:chgData name="Sreerag  A G" userId="f8f9c2c5-221b-4644-96fd-6ebda48e177d" providerId="ADAL" clId="{200615E3-F366-434F-81E2-9C4CB287CE01}" dt="2024-01-17T04:54:31.075" v="1341" actId="478"/>
          <ac:spMkLst>
            <pc:docMk/>
            <pc:sldMk cId="3120552723" sldId="266"/>
            <ac:spMk id="123" creationId="{974AFB3E-CA43-2D29-5086-7E92984DFB37}"/>
          </ac:spMkLst>
        </pc:spChg>
        <pc:spChg chg="del mod ord topLvl">
          <ac:chgData name="Sreerag  A G" userId="f8f9c2c5-221b-4644-96fd-6ebda48e177d" providerId="ADAL" clId="{200615E3-F366-434F-81E2-9C4CB287CE01}" dt="2024-01-17T04:54:31.075" v="1341" actId="478"/>
          <ac:spMkLst>
            <pc:docMk/>
            <pc:sldMk cId="3120552723" sldId="266"/>
            <ac:spMk id="124" creationId="{C6E17620-3387-9CD4-544A-C1CFF64DC7E1}"/>
          </ac:spMkLst>
        </pc:spChg>
        <pc:spChg chg="del mod topLvl">
          <ac:chgData name="Sreerag  A G" userId="f8f9c2c5-221b-4644-96fd-6ebda48e177d" providerId="ADAL" clId="{200615E3-F366-434F-81E2-9C4CB287CE01}" dt="2024-01-17T04:53:53.337" v="1325" actId="478"/>
          <ac:spMkLst>
            <pc:docMk/>
            <pc:sldMk cId="3120552723" sldId="266"/>
            <ac:spMk id="125" creationId="{443111CA-7420-3F19-6468-8E2E7A7D9718}"/>
          </ac:spMkLst>
        </pc:spChg>
        <pc:spChg chg="del mod topLvl">
          <ac:chgData name="Sreerag  A G" userId="f8f9c2c5-221b-4644-96fd-6ebda48e177d" providerId="ADAL" clId="{200615E3-F366-434F-81E2-9C4CB287CE01}" dt="2024-01-17T04:53:53.337" v="1325" actId="478"/>
          <ac:spMkLst>
            <pc:docMk/>
            <pc:sldMk cId="3120552723" sldId="266"/>
            <ac:spMk id="126" creationId="{CCF87DE2-83F7-2EF5-CC3C-712E4543E627}"/>
          </ac:spMkLst>
        </pc:spChg>
        <pc:spChg chg="del mod topLvl">
          <ac:chgData name="Sreerag  A G" userId="f8f9c2c5-221b-4644-96fd-6ebda48e177d" providerId="ADAL" clId="{200615E3-F366-434F-81E2-9C4CB287CE01}" dt="2024-01-17T04:53:53.337" v="1325" actId="478"/>
          <ac:spMkLst>
            <pc:docMk/>
            <pc:sldMk cId="3120552723" sldId="266"/>
            <ac:spMk id="127" creationId="{CD2E428D-305A-DA6B-8AAA-DC03CB4D6A90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35" creationId="{038AD3D4-47D8-C8BE-D835-E2A50700FC69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36" creationId="{5C0FED80-3FF3-A375-D407-468C5DD1E50B}"/>
          </ac:spMkLst>
        </pc:spChg>
        <pc:spChg chg="del mod">
          <ac:chgData name="Sreerag  A G" userId="f8f9c2c5-221b-4644-96fd-6ebda48e177d" providerId="ADAL" clId="{200615E3-F366-434F-81E2-9C4CB287CE01}" dt="2024-01-17T04:57:18.055" v="1381" actId="478"/>
          <ac:spMkLst>
            <pc:docMk/>
            <pc:sldMk cId="3120552723" sldId="266"/>
            <ac:spMk id="137" creationId="{FC3A73A9-2DE0-3430-34EA-AEB5D0734C17}"/>
          </ac:spMkLst>
        </pc:spChg>
        <pc:spChg chg="del mod">
          <ac:chgData name="Sreerag  A G" userId="f8f9c2c5-221b-4644-96fd-6ebda48e177d" providerId="ADAL" clId="{200615E3-F366-434F-81E2-9C4CB287CE01}" dt="2024-01-17T04:57:45.745" v="1391" actId="478"/>
          <ac:spMkLst>
            <pc:docMk/>
            <pc:sldMk cId="3120552723" sldId="266"/>
            <ac:spMk id="138" creationId="{5F65EEE9-41DD-A3A6-2A51-74A58F89AEE5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39" creationId="{82FBD796-3FE0-6E16-933E-88B8BB30D1F4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40" creationId="{E73C0669-FE15-4EDF-FC3E-E3DDFDB26989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41" creationId="{2791C5DA-3B64-8758-A791-6B5AC23A9155}"/>
          </ac:spMkLst>
        </pc:spChg>
        <pc:spChg chg="mod">
          <ac:chgData name="Sreerag  A G" userId="f8f9c2c5-221b-4644-96fd-6ebda48e177d" providerId="ADAL" clId="{200615E3-F366-434F-81E2-9C4CB287CE01}" dt="2024-01-17T04:57:34.106" v="1384" actId="164"/>
          <ac:spMkLst>
            <pc:docMk/>
            <pc:sldMk cId="3120552723" sldId="266"/>
            <ac:spMk id="142" creationId="{6DBD0F5F-8096-63F6-7678-AE1326198955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4" creationId="{42E9E0B7-29C2-800B-743A-9B10BD57E5AB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5" creationId="{E00314EE-3F96-E7A1-1F4A-A17064DCEDE5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6" creationId="{13A7A799-F4E2-5A92-5928-5EE65A08ABA6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7" creationId="{70666B92-1B3E-E543-E2CC-7556CB65AF12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8" creationId="{850EB397-46C9-4B58-B9D2-E3D809158D9D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49" creationId="{F6E30EF1-12EF-AFEE-083C-6AC76C5BE513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0" creationId="{55E5E548-8185-A9C3-C15D-A5BA73977222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1" creationId="{8D196851-3D37-1BBF-057E-ED85A242C2BC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2" creationId="{200D6AA8-A5A4-FE07-5660-D3142C4CE7F5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3" creationId="{28C5B84C-AD9D-8E60-1D73-4DF903C31B68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4" creationId="{181BD702-6EC0-8C81-ABAF-997123B9C2C0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5" creationId="{2FA60CFD-25CA-E4B9-CB8D-87ED3DC828F9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6" creationId="{43E0933B-E839-212C-3BD9-0B41B22A5439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7" creationId="{043FF460-A962-2B3D-8233-D5D6039EFFEB}"/>
          </ac:spMkLst>
        </pc:spChg>
        <pc:spChg chg="mod">
          <ac:chgData name="Sreerag  A G" userId="f8f9c2c5-221b-4644-96fd-6ebda48e177d" providerId="ADAL" clId="{200615E3-F366-434F-81E2-9C4CB287CE01}" dt="2024-01-17T04:56:58.451" v="1376" actId="27803"/>
          <ac:spMkLst>
            <pc:docMk/>
            <pc:sldMk cId="3120552723" sldId="266"/>
            <ac:spMk id="158" creationId="{EF619615-D4F7-6B02-9D37-A0BA2F7ECA0F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1" creationId="{F7EB90DA-B5FD-035B-05FA-67B834433EDB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2" creationId="{9117E937-3809-5F29-E70C-620D419623A8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3" creationId="{9FE9C626-84EF-D5DF-8D0E-73FE56665947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4" creationId="{51FD63C9-14F7-BE90-09B4-4BA9E80D9150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5" creationId="{E2BA559F-888D-7EC6-4059-C2485C168381}"/>
          </ac:spMkLst>
        </pc:spChg>
        <pc:spChg chg="mod">
          <ac:chgData name="Sreerag  A G" userId="f8f9c2c5-221b-4644-96fd-6ebda48e177d" providerId="ADAL" clId="{200615E3-F366-434F-81E2-9C4CB287CE01}" dt="2024-01-17T04:58:02.336" v="1395" actId="571"/>
          <ac:spMkLst>
            <pc:docMk/>
            <pc:sldMk cId="3120552723" sldId="266"/>
            <ac:spMk id="166" creationId="{47026994-F426-2B41-B9AF-B5BA9442A4F2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68" creationId="{9EF75CD9-60FB-25B3-76A1-00178E4F8691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69" creationId="{B5DD4BE4-2C06-42D7-9A8E-379FE77BC5FC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0" creationId="{583C2E30-602D-1834-DB59-8F7995696853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1" creationId="{106D5D0B-BFAA-3BBC-512D-58D94C0DF462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2" creationId="{3F368C98-8361-E5CC-7FB3-7F53AD557C43}"/>
          </ac:spMkLst>
        </pc:spChg>
        <pc:spChg chg="mod">
          <ac:chgData name="Sreerag  A G" userId="f8f9c2c5-221b-4644-96fd-6ebda48e177d" providerId="ADAL" clId="{200615E3-F366-434F-81E2-9C4CB287CE01}" dt="2024-01-17T04:58:50.519" v="1400" actId="571"/>
          <ac:spMkLst>
            <pc:docMk/>
            <pc:sldMk cId="3120552723" sldId="266"/>
            <ac:spMk id="173" creationId="{A9A4EBE8-7333-ECF6-F66C-FA0FCA456627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5" creationId="{098C1562-CC39-91ED-B0BD-11E07A80B935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6" creationId="{669EA10C-7995-A379-02DA-D65BCB3A51FB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7" creationId="{55AB8C5A-4784-0AFD-90A3-E5AD66646639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8" creationId="{ED239D13-DEF3-B651-C8B8-348DF5D6E0E7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79" creationId="{8187DDD1-2138-4F55-F6F0-2B88EE29715D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0" creationId="{719808F9-87E4-7216-FC47-3EBE7C5EC419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2" creationId="{B326B25B-33E5-0D8D-0FDF-E56D85B7855A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3" creationId="{CE54A65D-E8A5-8803-D444-D6FA28372844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4" creationId="{402CFD4C-E50D-DDE7-8180-ADA793927093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5" creationId="{3705A5FC-3168-A060-1DDD-27A1B87F2223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6" creationId="{604D2396-034B-F67B-DCDA-DB905B56B3A0}"/>
          </ac:spMkLst>
        </pc:spChg>
        <pc:spChg chg="mod">
          <ac:chgData name="Sreerag  A G" userId="f8f9c2c5-221b-4644-96fd-6ebda48e177d" providerId="ADAL" clId="{200615E3-F366-434F-81E2-9C4CB287CE01}" dt="2024-01-17T04:59:24.191" v="1416" actId="571"/>
          <ac:spMkLst>
            <pc:docMk/>
            <pc:sldMk cId="3120552723" sldId="266"/>
            <ac:spMk id="187" creationId="{5B784839-BB24-C374-332F-695527A9A891}"/>
          </ac:spMkLst>
        </pc:spChg>
        <pc:spChg chg="add mod">
          <ac:chgData name="Sreerag  A G" userId="f8f9c2c5-221b-4644-96fd-6ebda48e177d" providerId="ADAL" clId="{200615E3-F366-434F-81E2-9C4CB287CE01}" dt="2024-01-17T05:26:19.048" v="1509" actId="164"/>
          <ac:spMkLst>
            <pc:docMk/>
            <pc:sldMk cId="3120552723" sldId="266"/>
            <ac:spMk id="188" creationId="{32ADA209-9FCE-4C30-31CE-82F6F07E62DC}"/>
          </ac:spMkLst>
        </pc:spChg>
        <pc:spChg chg="add del mod">
          <ac:chgData name="Sreerag  A G" userId="f8f9c2c5-221b-4644-96fd-6ebda48e177d" providerId="ADAL" clId="{200615E3-F366-434F-81E2-9C4CB287CE01}" dt="2024-01-17T05:25:17.876" v="1479" actId="478"/>
          <ac:spMkLst>
            <pc:docMk/>
            <pc:sldMk cId="3120552723" sldId="266"/>
            <ac:spMk id="189" creationId="{8588C560-A8FD-8D46-5588-A4CCAF500503}"/>
          </ac:spMkLst>
        </pc:spChg>
        <pc:spChg chg="add mod">
          <ac:chgData name="Sreerag  A G" userId="f8f9c2c5-221b-4644-96fd-6ebda48e177d" providerId="ADAL" clId="{200615E3-F366-434F-81E2-9C4CB287CE01}" dt="2024-01-17T05:35:29.979" v="1659" actId="20577"/>
          <ac:spMkLst>
            <pc:docMk/>
            <pc:sldMk cId="3120552723" sldId="266"/>
            <ac:spMk id="190" creationId="{C2DD6644-9E87-ED76-F87D-766AD9308A78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4" creationId="{89C1289A-9803-EBBA-E601-3F2B8E262F2A}"/>
          </ac:spMkLst>
        </pc:spChg>
        <pc:spChg chg="mod">
          <ac:chgData name="Sreerag  A G" userId="f8f9c2c5-221b-4644-96fd-6ebda48e177d" providerId="ADAL" clId="{200615E3-F366-434F-81E2-9C4CB287CE01}" dt="2024-01-17T05:35:24.948" v="1654" actId="20577"/>
          <ac:spMkLst>
            <pc:docMk/>
            <pc:sldMk cId="3120552723" sldId="266"/>
            <ac:spMk id="195" creationId="{36BB86EA-96EA-5F01-F3EE-EC994B5A51CA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6" creationId="{8B5B0D76-52F2-B0E9-207A-0C55CA8E6EB8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7" creationId="{B19EF7FF-2140-EFEC-A01F-6A98D9CD5A2E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8" creationId="{62730F2F-D69C-03E9-34D9-A2685E5FD9A6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199" creationId="{D684694B-214E-6D00-4EC3-6E261648AEB6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200" creationId="{C911AEE8-27A8-5B7A-5946-7BD5EB6D53E8}"/>
          </ac:spMkLst>
        </pc:spChg>
        <pc:spChg chg="mod">
          <ac:chgData name="Sreerag  A G" userId="f8f9c2c5-221b-4644-96fd-6ebda48e177d" providerId="ADAL" clId="{200615E3-F366-434F-81E2-9C4CB287CE01}" dt="2024-01-17T05:26:29.445" v="1511" actId="571"/>
          <ac:spMkLst>
            <pc:docMk/>
            <pc:sldMk cId="3120552723" sldId="266"/>
            <ac:spMk id="201" creationId="{0612B727-77DA-0ED2-4D63-E79EF222DD8F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4" creationId="{6FA77054-8BA5-5AAB-1BF0-D84DCB25780A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5" creationId="{24198540-966E-EA5F-FF57-C0056292D6BF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6" creationId="{E33450BF-CEF3-B642-C416-5A2D82A7C040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7" creationId="{019EFC29-97C3-9C98-3EA5-CDE8D7009118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8" creationId="{204393D9-3489-E85D-C4D5-108E546FCD8A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09" creationId="{B9D2E60D-C6FA-9422-20C9-0950A99F2BC9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10" creationId="{3A36A9E9-6B46-5978-BB3C-0A180D74DB52}"/>
          </ac:spMkLst>
        </pc:spChg>
        <pc:spChg chg="mod">
          <ac:chgData name="Sreerag  A G" userId="f8f9c2c5-221b-4644-96fd-6ebda48e177d" providerId="ADAL" clId="{200615E3-F366-434F-81E2-9C4CB287CE01}" dt="2024-01-17T05:26:33.381" v="1516" actId="571"/>
          <ac:spMkLst>
            <pc:docMk/>
            <pc:sldMk cId="3120552723" sldId="266"/>
            <ac:spMk id="211" creationId="{42B90AEC-CD8D-4BBB-172A-C6E8174A5B89}"/>
          </ac:spMkLst>
        </pc:spChg>
        <pc:spChg chg="mod topLvl">
          <ac:chgData name="Sreerag  A G" userId="f8f9c2c5-221b-4644-96fd-6ebda48e177d" providerId="ADAL" clId="{200615E3-F366-434F-81E2-9C4CB287CE01}" dt="2024-01-17T05:35:13.437" v="1651" actId="207"/>
          <ac:spMkLst>
            <pc:docMk/>
            <pc:sldMk cId="3120552723" sldId="266"/>
            <ac:spMk id="214" creationId="{BEF28361-D2A6-FD7D-AF74-C5A401FBDFF4}"/>
          </ac:spMkLst>
        </pc:spChg>
        <pc:spChg chg="mod topLvl">
          <ac:chgData name="Sreerag  A G" userId="f8f9c2c5-221b-4644-96fd-6ebda48e177d" providerId="ADAL" clId="{200615E3-F366-434F-81E2-9C4CB287CE01}" dt="2024-01-17T05:35:26.959" v="1655" actId="20577"/>
          <ac:spMkLst>
            <pc:docMk/>
            <pc:sldMk cId="3120552723" sldId="266"/>
            <ac:spMk id="215" creationId="{B3F03BC9-DF3B-43FA-7367-040CB23E5DD1}"/>
          </ac:spMkLst>
        </pc:spChg>
        <pc:spChg chg="mod">
          <ac:chgData name="Sreerag  A G" userId="f8f9c2c5-221b-4644-96fd-6ebda48e177d" providerId="ADAL" clId="{200615E3-F366-434F-81E2-9C4CB287CE01}" dt="2024-01-17T05:34:17.776" v="1627" actId="165"/>
          <ac:spMkLst>
            <pc:docMk/>
            <pc:sldMk cId="3120552723" sldId="266"/>
            <ac:spMk id="216" creationId="{8A6DD6B2-49A6-C458-4B88-7FD4B2312F20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17" creationId="{40686BC8-1A77-C982-B9E9-24590B93B0EC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18" creationId="{A3EAE422-5CD8-E8D5-7FF2-AB8A6FC09270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19" creationId="{D175F04B-D7ED-DF86-EC87-D520655610CB}"/>
          </ac:spMkLst>
        </pc:spChg>
        <pc:spChg chg="mod">
          <ac:chgData name="Sreerag  A G" userId="f8f9c2c5-221b-4644-96fd-6ebda48e177d" providerId="ADAL" clId="{200615E3-F366-434F-81E2-9C4CB287CE01}" dt="2024-01-17T05:34:48.098" v="1635" actId="207"/>
          <ac:spMkLst>
            <pc:docMk/>
            <pc:sldMk cId="3120552723" sldId="266"/>
            <ac:spMk id="220" creationId="{AB7A710F-DDDE-D793-86B5-BC47E4056FAC}"/>
          </ac:spMkLst>
        </pc:spChg>
        <pc:spChg chg="mod">
          <ac:chgData name="Sreerag  A G" userId="f8f9c2c5-221b-4644-96fd-6ebda48e177d" providerId="ADAL" clId="{200615E3-F366-434F-81E2-9C4CB287CE01}" dt="2024-01-17T05:34:17.776" v="1627" actId="165"/>
          <ac:spMkLst>
            <pc:docMk/>
            <pc:sldMk cId="3120552723" sldId="266"/>
            <ac:spMk id="221" creationId="{6555917C-B585-7DB9-4B58-88F48099001E}"/>
          </ac:spMkLst>
        </pc:spChg>
        <pc:spChg chg="mod topLvl">
          <ac:chgData name="Sreerag  A G" userId="f8f9c2c5-221b-4644-96fd-6ebda48e177d" providerId="ADAL" clId="{200615E3-F366-434F-81E2-9C4CB287CE01}" dt="2024-01-17T05:35:15.468" v="1652" actId="207"/>
          <ac:spMkLst>
            <pc:docMk/>
            <pc:sldMk cId="3120552723" sldId="266"/>
            <ac:spMk id="224" creationId="{90A02FFB-94A9-6C18-5C83-EBA804912590}"/>
          </ac:spMkLst>
        </pc:spChg>
        <pc:spChg chg="mod topLvl">
          <ac:chgData name="Sreerag  A G" userId="f8f9c2c5-221b-4644-96fd-6ebda48e177d" providerId="ADAL" clId="{200615E3-F366-434F-81E2-9C4CB287CE01}" dt="2024-01-17T05:35:22.887" v="1653" actId="20577"/>
          <ac:spMkLst>
            <pc:docMk/>
            <pc:sldMk cId="3120552723" sldId="266"/>
            <ac:spMk id="225" creationId="{4D1B2E2E-CAF4-BB1D-656E-3654044BFD9A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6" creationId="{B0E0A974-5241-80D6-234C-36BC1BAEC7DD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7" creationId="{7AC024FC-C964-F8CA-7034-B9F370DA2991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8" creationId="{AB46BA55-9A60-D5EC-6C0F-777B42D4843A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29" creationId="{76976508-AAB2-6920-74CE-8EC71BBCD44E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30" creationId="{DAA9CA6A-3482-1EEA-0CC2-FAFBD53ED386}"/>
          </ac:spMkLst>
        </pc:spChg>
        <pc:spChg chg="mod topLvl">
          <ac:chgData name="Sreerag  A G" userId="f8f9c2c5-221b-4644-96fd-6ebda48e177d" providerId="ADAL" clId="{200615E3-F366-434F-81E2-9C4CB287CE01}" dt="2024-01-17T05:34:57.248" v="1639" actId="164"/>
          <ac:spMkLst>
            <pc:docMk/>
            <pc:sldMk cId="3120552723" sldId="266"/>
            <ac:spMk id="231" creationId="{83081273-C59F-7342-6003-0536B3421BDE}"/>
          </ac:spMkLst>
        </pc:spChg>
        <pc:spChg chg="add mod">
          <ac:chgData name="Sreerag  A G" userId="f8f9c2c5-221b-4644-96fd-6ebda48e177d" providerId="ADAL" clId="{200615E3-F366-434F-81E2-9C4CB287CE01}" dt="2024-01-17T05:27:55.411" v="1569" actId="1076"/>
          <ac:spMkLst>
            <pc:docMk/>
            <pc:sldMk cId="3120552723" sldId="266"/>
            <ac:spMk id="232" creationId="{7785E8DA-FB73-3E5D-DE29-D87BFE7D252D}"/>
          </ac:spMkLst>
        </pc:spChg>
        <pc:spChg chg="add mod">
          <ac:chgData name="Sreerag  A G" userId="f8f9c2c5-221b-4644-96fd-6ebda48e177d" providerId="ADAL" clId="{200615E3-F366-434F-81E2-9C4CB287CE01}" dt="2024-01-17T05:28:32.900" v="1580" actId="1076"/>
          <ac:spMkLst>
            <pc:docMk/>
            <pc:sldMk cId="3120552723" sldId="266"/>
            <ac:spMk id="233" creationId="{451ED16C-81A2-5AD7-4002-C336821A4946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38" creationId="{CFB78FCA-66A1-BDEB-7B51-A04714C7FD1B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39" creationId="{AD3552B9-72AF-0F2E-9486-541A52D9C911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0" creationId="{DC959369-DB01-6DB5-9624-D28CA4337446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1" creationId="{B51A48C1-E866-3580-ADC8-F953F5FBDF41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2" creationId="{4F4BFD3F-A219-E79A-CD2A-CFA0CF7ABF94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3" creationId="{6EAC8504-0A64-9DEE-9A2C-469E6AE97857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4" creationId="{99AD41B9-6585-8492-0129-0EF8B11508B4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5" creationId="{6AAAEFB3-8800-E1A1-B17E-DC9BCABEB6E7}"/>
          </ac:spMkLst>
        </pc:spChg>
        <pc:spChg chg="mod">
          <ac:chgData name="Sreerag  A G" userId="f8f9c2c5-221b-4644-96fd-6ebda48e177d" providerId="ADAL" clId="{200615E3-F366-434F-81E2-9C4CB287CE01}" dt="2024-01-17T06:21:46.953" v="1774"/>
          <ac:spMkLst>
            <pc:docMk/>
            <pc:sldMk cId="3120552723" sldId="266"/>
            <ac:spMk id="246" creationId="{D00B37A5-C0CD-038F-5921-95FE44010702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48" creationId="{809AB8ED-8DC8-5465-33C1-FABA774A9CC6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49" creationId="{D187A00A-610B-2765-007B-C9B859D478F8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0" creationId="{B4216040-7CC1-4F4A-DF79-9411ECD21939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1" creationId="{F2253A5E-1C6C-3002-A644-4E07C0DCDD08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2" creationId="{C532C824-4053-5F2E-B938-633C9D263190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3" creationId="{18B9EC62-783C-7352-F093-ED9C016CA443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4" creationId="{28AAC091-EF7C-7259-99E3-B0B82D3DEE85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5" creationId="{D1A78E2B-C969-4A9E-9909-A01E8195ECAC}"/>
          </ac:spMkLst>
        </pc:spChg>
        <pc:spChg chg="mod">
          <ac:chgData name="Sreerag  A G" userId="f8f9c2c5-221b-4644-96fd-6ebda48e177d" providerId="ADAL" clId="{200615E3-F366-434F-81E2-9C4CB287CE01}" dt="2024-01-17T06:21:52.416" v="1776" actId="571"/>
          <ac:spMkLst>
            <pc:docMk/>
            <pc:sldMk cId="3120552723" sldId="266"/>
            <ac:spMk id="256" creationId="{2872C460-4FF4-823A-E9CE-FB9BF1850142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58" creationId="{16A9ECE8-00DE-350F-90F5-C288969EAC8A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59" creationId="{D2B9D9E6-0215-84F2-8524-6E2F9BDA42C3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0" creationId="{E236309F-2B55-D5AC-E407-98E4D6970FBA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1" creationId="{53EE40B6-55A4-7ABD-E46B-1AB772EBAE41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2" creationId="{E830CFA8-4213-4C38-7DDB-6E51DCE09BDE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3" creationId="{E56AAC1B-1F66-DE5E-74D3-2C2E5E33F5E2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4" creationId="{27010430-579C-9247-C6F3-951EC91F119D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5" creationId="{43F7CA36-ED57-2F83-43B6-107193EBA65E}"/>
          </ac:spMkLst>
        </pc:spChg>
        <pc:spChg chg="mod">
          <ac:chgData name="Sreerag  A G" userId="f8f9c2c5-221b-4644-96fd-6ebda48e177d" providerId="ADAL" clId="{200615E3-F366-434F-81E2-9C4CB287CE01}" dt="2024-01-17T06:22:15.674" v="1805" actId="571"/>
          <ac:spMkLst>
            <pc:docMk/>
            <pc:sldMk cId="3120552723" sldId="266"/>
            <ac:spMk id="266" creationId="{CB0778EC-550A-BFA0-8989-9CA7816C0415}"/>
          </ac:spMkLst>
        </pc:spChg>
        <pc:grpChg chg="add del mod">
          <ac:chgData name="Sreerag  A G" userId="f8f9c2c5-221b-4644-96fd-6ebda48e177d" providerId="ADAL" clId="{200615E3-F366-434F-81E2-9C4CB287CE01}" dt="2024-01-17T04:51:23.228" v="1256" actId="478"/>
          <ac:grpSpMkLst>
            <pc:docMk/>
            <pc:sldMk cId="3120552723" sldId="266"/>
            <ac:grpSpMk id="30" creationId="{652EDB02-9E4C-F9FA-3D90-63DC4C918D46}"/>
          </ac:grpSpMkLst>
        </pc:grpChg>
        <pc:grpChg chg="add mod">
          <ac:chgData name="Sreerag  A G" userId="f8f9c2c5-221b-4644-96fd-6ebda48e177d" providerId="ADAL" clId="{200615E3-F366-434F-81E2-9C4CB287CE01}" dt="2024-01-17T04:48:27.835" v="1069" actId="571"/>
          <ac:grpSpMkLst>
            <pc:docMk/>
            <pc:sldMk cId="3120552723" sldId="266"/>
            <ac:grpSpMk id="32" creationId="{396B5530-2B66-66C1-8C59-A6C20C010F47}"/>
          </ac:grpSpMkLst>
        </pc:grpChg>
        <pc:grpChg chg="add mod">
          <ac:chgData name="Sreerag  A G" userId="f8f9c2c5-221b-4644-96fd-6ebda48e177d" providerId="ADAL" clId="{200615E3-F366-434F-81E2-9C4CB287CE01}" dt="2024-01-17T04:51:57.413" v="1303" actId="164"/>
          <ac:grpSpMkLst>
            <pc:docMk/>
            <pc:sldMk cId="3120552723" sldId="266"/>
            <ac:grpSpMk id="46" creationId="{CA654BF9-697F-F2A8-34D5-3FD7BDC05DE4}"/>
          </ac:grpSpMkLst>
        </pc:grpChg>
        <pc:grpChg chg="add mod">
          <ac:chgData name="Sreerag  A G" userId="f8f9c2c5-221b-4644-96fd-6ebda48e177d" providerId="ADAL" clId="{200615E3-F366-434F-81E2-9C4CB287CE01}" dt="2024-01-17T04:51:57.413" v="1303" actId="164"/>
          <ac:grpSpMkLst>
            <pc:docMk/>
            <pc:sldMk cId="3120552723" sldId="266"/>
            <ac:grpSpMk id="59" creationId="{4FB004DA-B115-A2FF-3DF8-A264B8D24346}"/>
          </ac:grpSpMkLst>
        </pc:grpChg>
        <pc:grpChg chg="add mod">
          <ac:chgData name="Sreerag  A G" userId="f8f9c2c5-221b-4644-96fd-6ebda48e177d" providerId="ADAL" clId="{200615E3-F366-434F-81E2-9C4CB287CE01}" dt="2024-01-17T04:51:57.413" v="1303" actId="164"/>
          <ac:grpSpMkLst>
            <pc:docMk/>
            <pc:sldMk cId="3120552723" sldId="266"/>
            <ac:grpSpMk id="73" creationId="{026E5488-F5E7-63E5-0F18-590C030C1BB6}"/>
          </ac:grpSpMkLst>
        </pc:grpChg>
        <pc:grpChg chg="add del mod">
          <ac:chgData name="Sreerag  A G" userId="f8f9c2c5-221b-4644-96fd-6ebda48e177d" providerId="ADAL" clId="{200615E3-F366-434F-81E2-9C4CB287CE01}" dt="2024-01-17T04:56:38.465" v="1370" actId="21"/>
          <ac:grpSpMkLst>
            <pc:docMk/>
            <pc:sldMk cId="3120552723" sldId="266"/>
            <ac:grpSpMk id="86" creationId="{6F556DDA-524C-DA48-A00A-30CECA90C676}"/>
          </ac:grpSpMkLst>
        </pc:grpChg>
        <pc:grpChg chg="add del mod">
          <ac:chgData name="Sreerag  A G" userId="f8f9c2c5-221b-4644-96fd-6ebda48e177d" providerId="ADAL" clId="{200615E3-F366-434F-81E2-9C4CB287CE01}" dt="2024-01-17T04:53:27.646" v="1305" actId="165"/>
          <ac:grpSpMkLst>
            <pc:docMk/>
            <pc:sldMk cId="3120552723" sldId="266"/>
            <ac:grpSpMk id="88" creationId="{687DDDC2-758F-7CEF-245F-6CFE7763C948}"/>
          </ac:grpSpMkLst>
        </pc:grpChg>
        <pc:grpChg chg="del mod topLvl">
          <ac:chgData name="Sreerag  A G" userId="f8f9c2c5-221b-4644-96fd-6ebda48e177d" providerId="ADAL" clId="{200615E3-F366-434F-81E2-9C4CB287CE01}" dt="2024-01-17T04:53:33.908" v="1308" actId="165"/>
          <ac:grpSpMkLst>
            <pc:docMk/>
            <pc:sldMk cId="3120552723" sldId="266"/>
            <ac:grpSpMk id="89" creationId="{DB893ACD-1D62-245A-46E9-B8021680B522}"/>
          </ac:grpSpMkLst>
        </pc:grpChg>
        <pc:grpChg chg="del mod topLvl">
          <ac:chgData name="Sreerag  A G" userId="f8f9c2c5-221b-4644-96fd-6ebda48e177d" providerId="ADAL" clId="{200615E3-F366-434F-81E2-9C4CB287CE01}" dt="2024-01-17T04:53:32.101" v="1307" actId="478"/>
          <ac:grpSpMkLst>
            <pc:docMk/>
            <pc:sldMk cId="3120552723" sldId="266"/>
            <ac:grpSpMk id="90" creationId="{E56ECC4A-1E92-57DB-8C4B-E40F1382725B}"/>
          </ac:grpSpMkLst>
        </pc:grpChg>
        <pc:grpChg chg="del mod topLvl">
          <ac:chgData name="Sreerag  A G" userId="f8f9c2c5-221b-4644-96fd-6ebda48e177d" providerId="ADAL" clId="{200615E3-F366-434F-81E2-9C4CB287CE01}" dt="2024-01-17T04:53:32.101" v="1307" actId="478"/>
          <ac:grpSpMkLst>
            <pc:docMk/>
            <pc:sldMk cId="3120552723" sldId="266"/>
            <ac:grpSpMk id="91" creationId="{1B7348D7-92D3-622E-B61A-2F9C3AA360D5}"/>
          </ac:grpSpMkLst>
        </pc:grpChg>
        <pc:grpChg chg="add del mod">
          <ac:chgData name="Sreerag  A G" userId="f8f9c2c5-221b-4644-96fd-6ebda48e177d" providerId="ADAL" clId="{200615E3-F366-434F-81E2-9C4CB287CE01}" dt="2024-01-17T04:57:53.123" v="1392" actId="165"/>
          <ac:grpSpMkLst>
            <pc:docMk/>
            <pc:sldMk cId="3120552723" sldId="266"/>
            <ac:grpSpMk id="131" creationId="{5B918696-3CD1-7F3D-1066-F27D039A608B}"/>
          </ac:grpSpMkLst>
        </pc:grpChg>
        <pc:grpChg chg="del mod">
          <ac:chgData name="Sreerag  A G" userId="f8f9c2c5-221b-4644-96fd-6ebda48e177d" providerId="ADAL" clId="{200615E3-F366-434F-81E2-9C4CB287CE01}" dt="2024-01-17T04:56:58.451" v="1376" actId="27803"/>
          <ac:grpSpMkLst>
            <pc:docMk/>
            <pc:sldMk cId="3120552723" sldId="266"/>
            <ac:grpSpMk id="134" creationId="{6FF77581-1E39-DB24-5BE5-DE0D4C53314F}"/>
          </ac:grpSpMkLst>
        </pc:grpChg>
        <pc:grpChg chg="del mod">
          <ac:chgData name="Sreerag  A G" userId="f8f9c2c5-221b-4644-96fd-6ebda48e177d" providerId="ADAL" clId="{200615E3-F366-434F-81E2-9C4CB287CE01}" dt="2024-01-17T04:57:02.726" v="1377" actId="478"/>
          <ac:grpSpMkLst>
            <pc:docMk/>
            <pc:sldMk cId="3120552723" sldId="266"/>
            <ac:grpSpMk id="143" creationId="{2E3169CE-8B3D-2579-26B6-7D2D297E93C5}"/>
          </ac:grpSpMkLst>
        </pc:grpChg>
        <pc:grpChg chg="add mod">
          <ac:chgData name="Sreerag  A G" userId="f8f9c2c5-221b-4644-96fd-6ebda48e177d" providerId="ADAL" clId="{200615E3-F366-434F-81E2-9C4CB287CE01}" dt="2024-01-17T05:26:19.048" v="1509" actId="164"/>
          <ac:grpSpMkLst>
            <pc:docMk/>
            <pc:sldMk cId="3120552723" sldId="266"/>
            <ac:grpSpMk id="159" creationId="{12130353-65F6-4123-9E20-7C9E3989AA86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60" creationId="{E5D2F88C-FB49-F558-FCF1-C0C715A5A268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67" creationId="{EF44F051-7792-4FA8-CA8F-7F7677CAEF6D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74" creationId="{3C51B743-E9FC-D61A-57A3-219C4806EB01}"/>
          </ac:grpSpMkLst>
        </pc:grpChg>
        <pc:grpChg chg="add del mod">
          <ac:chgData name="Sreerag  A G" userId="f8f9c2c5-221b-4644-96fd-6ebda48e177d" providerId="ADAL" clId="{200615E3-F366-434F-81E2-9C4CB287CE01}" dt="2024-01-17T05:26:24.352" v="1510" actId="478"/>
          <ac:grpSpMkLst>
            <pc:docMk/>
            <pc:sldMk cId="3120552723" sldId="266"/>
            <ac:grpSpMk id="181" creationId="{5B4817BB-40AB-A19A-F93A-4E0C6436A1B1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191" creationId="{5E3D3FA7-8443-126F-2583-8DACF9C58FC4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192" creationId="{C92E0D10-89C9-05E5-C531-82AC364106FE}"/>
          </ac:grpSpMkLst>
        </pc:grpChg>
        <pc:grpChg chg="mod">
          <ac:chgData name="Sreerag  A G" userId="f8f9c2c5-221b-4644-96fd-6ebda48e177d" providerId="ADAL" clId="{200615E3-F366-434F-81E2-9C4CB287CE01}" dt="2024-01-17T05:26:29.445" v="1511" actId="571"/>
          <ac:grpSpMkLst>
            <pc:docMk/>
            <pc:sldMk cId="3120552723" sldId="266"/>
            <ac:grpSpMk id="193" creationId="{0BDBF1FD-E86C-5C9C-B72B-FC652809F758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202" creationId="{6293DE6B-65CF-478E-F3BB-5492F2CB1F22}"/>
          </ac:grpSpMkLst>
        </pc:grpChg>
        <pc:grpChg chg="mod">
          <ac:chgData name="Sreerag  A G" userId="f8f9c2c5-221b-4644-96fd-6ebda48e177d" providerId="ADAL" clId="{200615E3-F366-434F-81E2-9C4CB287CE01}" dt="2024-01-17T05:26:33.381" v="1516" actId="571"/>
          <ac:grpSpMkLst>
            <pc:docMk/>
            <pc:sldMk cId="3120552723" sldId="266"/>
            <ac:grpSpMk id="203" creationId="{97500CD8-4C0E-7FAF-8219-D02BA74EE32E}"/>
          </ac:grpSpMkLst>
        </pc:grpChg>
        <pc:grpChg chg="add del mod">
          <ac:chgData name="Sreerag  A G" userId="f8f9c2c5-221b-4644-96fd-6ebda48e177d" providerId="ADAL" clId="{200615E3-F366-434F-81E2-9C4CB287CE01}" dt="2024-01-17T05:34:17.776" v="1627" actId="165"/>
          <ac:grpSpMkLst>
            <pc:docMk/>
            <pc:sldMk cId="3120552723" sldId="266"/>
            <ac:grpSpMk id="212" creationId="{96E67809-E5D2-08DA-471C-842282592EAE}"/>
          </ac:grpSpMkLst>
        </pc:grpChg>
        <pc:grpChg chg="mod topLvl">
          <ac:chgData name="Sreerag  A G" userId="f8f9c2c5-221b-4644-96fd-6ebda48e177d" providerId="ADAL" clId="{200615E3-F366-434F-81E2-9C4CB287CE01}" dt="2024-01-17T05:34:55.341" v="1637" actId="164"/>
          <ac:grpSpMkLst>
            <pc:docMk/>
            <pc:sldMk cId="3120552723" sldId="266"/>
            <ac:grpSpMk id="213" creationId="{4D4CA5E6-5BB4-3945-DF93-5E041726C9BC}"/>
          </ac:grpSpMkLst>
        </pc:grpChg>
        <pc:grpChg chg="add del mod">
          <ac:chgData name="Sreerag  A G" userId="f8f9c2c5-221b-4644-96fd-6ebda48e177d" providerId="ADAL" clId="{200615E3-F366-434F-81E2-9C4CB287CE01}" dt="2024-01-17T05:34:17.776" v="1627" actId="165"/>
          <ac:grpSpMkLst>
            <pc:docMk/>
            <pc:sldMk cId="3120552723" sldId="266"/>
            <ac:grpSpMk id="222" creationId="{76A895C6-AD5E-1B2F-8743-2EA2D0F79178}"/>
          </ac:grpSpMkLst>
        </pc:grpChg>
        <pc:grpChg chg="add del mod topLvl">
          <ac:chgData name="Sreerag  A G" userId="f8f9c2c5-221b-4644-96fd-6ebda48e177d" providerId="ADAL" clId="{200615E3-F366-434F-81E2-9C4CB287CE01}" dt="2024-01-17T05:34:59.363" v="1640" actId="164"/>
          <ac:grpSpMkLst>
            <pc:docMk/>
            <pc:sldMk cId="3120552723" sldId="266"/>
            <ac:grpSpMk id="223" creationId="{64C4098B-1262-DE84-0862-79893D66464D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234" creationId="{EF1CE616-8499-4F04-328E-C128E9809AB0}"/>
          </ac:grpSpMkLst>
        </pc:grpChg>
        <pc:grpChg chg="add mod">
          <ac:chgData name="Sreerag  A G" userId="f8f9c2c5-221b-4644-96fd-6ebda48e177d" providerId="ADAL" clId="{200615E3-F366-434F-81E2-9C4CB287CE01}" dt="2024-01-17T05:34:57.248" v="1639" actId="164"/>
          <ac:grpSpMkLst>
            <pc:docMk/>
            <pc:sldMk cId="3120552723" sldId="266"/>
            <ac:grpSpMk id="235" creationId="{4833B1D3-FA26-3B34-C970-4A7684FD2636}"/>
          </ac:grpSpMkLst>
        </pc:grpChg>
        <pc:grpChg chg="add mod">
          <ac:chgData name="Sreerag  A G" userId="f8f9c2c5-221b-4644-96fd-6ebda48e177d" providerId="ADAL" clId="{200615E3-F366-434F-81E2-9C4CB287CE01}" dt="2024-01-17T05:35:10.036" v="1650" actId="1036"/>
          <ac:grpSpMkLst>
            <pc:docMk/>
            <pc:sldMk cId="3120552723" sldId="266"/>
            <ac:grpSpMk id="236" creationId="{7605D2EB-9081-CF2E-1D16-59110F00D0A7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37" creationId="{F8505858-6CE6-6F11-67DF-326D23058E89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47" creationId="{9B25814E-5B85-1939-A955-C22CFB28ECC2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57" creationId="{6779BB85-1002-4F73-7162-FB2BF1F3E05B}"/>
          </ac:grpSpMkLst>
        </pc:grpChg>
        <pc:grpChg chg="add mod">
          <ac:chgData name="Sreerag  A G" userId="f8f9c2c5-221b-4644-96fd-6ebda48e177d" providerId="ADAL" clId="{200615E3-F366-434F-81E2-9C4CB287CE01}" dt="2024-01-17T06:22:45.446" v="1823" actId="164"/>
          <ac:grpSpMkLst>
            <pc:docMk/>
            <pc:sldMk cId="3120552723" sldId="266"/>
            <ac:grpSpMk id="267" creationId="{EA9A2358-F1B2-A3F0-CD3D-08A264D079E6}"/>
          </ac:grpSpMkLst>
        </pc:grpChg>
        <pc:grpChg chg="add mod">
          <ac:chgData name="Sreerag  A G" userId="f8f9c2c5-221b-4644-96fd-6ebda48e177d" providerId="ADAL" clId="{200615E3-F366-434F-81E2-9C4CB287CE01}" dt="2024-01-17T06:23:46.383" v="1825" actId="164"/>
          <ac:grpSpMkLst>
            <pc:docMk/>
            <pc:sldMk cId="3120552723" sldId="266"/>
            <ac:grpSpMk id="268" creationId="{E593A807-397F-00BD-6FF6-D3E5FBB499AC}"/>
          </ac:grpSpMkLst>
        </pc:grpChg>
        <pc:picChg chg="add del mod">
          <ac:chgData name="Sreerag  A G" userId="f8f9c2c5-221b-4644-96fd-6ebda48e177d" providerId="ADAL" clId="{200615E3-F366-434F-81E2-9C4CB287CE01}" dt="2024-01-17T04:56:58.451" v="1376" actId="27803"/>
          <ac:picMkLst>
            <pc:docMk/>
            <pc:sldMk cId="3120552723" sldId="266"/>
            <ac:picMk id="133" creationId="{22FF3E92-3963-5DC1-AA9C-8201180B7D7B}"/>
          </ac:picMkLst>
        </pc:picChg>
        <pc:cxnChg chg="add mod">
          <ac:chgData name="Sreerag  A G" userId="f8f9c2c5-221b-4644-96fd-6ebda48e177d" providerId="ADAL" clId="{200615E3-F366-434F-81E2-9C4CB287CE01}" dt="2024-01-17T05:35:10.036" v="1650" actId="1036"/>
          <ac:cxnSpMkLst>
            <pc:docMk/>
            <pc:sldMk cId="3120552723" sldId="266"/>
            <ac:cxnSpMk id="129" creationId="{95F21DE3-FAA1-BBCE-98AD-D581D7213AD7}"/>
          </ac:cxnSpMkLst>
        </pc:cxnChg>
      </pc:sldChg>
      <pc:sldChg chg="addSp delSp modSp new mod modTransition setBg modClrScheme chgLayout">
        <pc:chgData name="Sreerag  A G" userId="f8f9c2c5-221b-4644-96fd-6ebda48e177d" providerId="ADAL" clId="{200615E3-F366-434F-81E2-9C4CB287CE01}" dt="2024-01-19T04:47:37.065" v="3669" actId="478"/>
        <pc:sldMkLst>
          <pc:docMk/>
          <pc:sldMk cId="2057452921" sldId="267"/>
        </pc:sldMkLst>
        <pc:spChg chg="del mod">
          <ac:chgData name="Sreerag  A G" userId="f8f9c2c5-221b-4644-96fd-6ebda48e177d" providerId="ADAL" clId="{200615E3-F366-434F-81E2-9C4CB287CE01}" dt="2024-01-17T05:33:32.723" v="1607" actId="21"/>
          <ac:spMkLst>
            <pc:docMk/>
            <pc:sldMk cId="2057452921" sldId="267"/>
            <ac:spMk id="4" creationId="{25FFB849-14B3-8791-DA2D-6134BEB6DF0F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6" creationId="{FA412B7A-F3BE-CACD-969B-AD1507C4A236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7" creationId="{415F9C39-7FAD-A7CF-C234-6D824FEAEC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" creationId="{2492CD20-00A6-D026-8879-1F68DBF7BC74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8" creationId="{B1A3DA24-C40B-EA2E-FE27-AEF591A3813E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9" creationId="{12B2B9F1-955A-271C-3532-C199346A58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" creationId="{D5BFB6F6-87CC-74C2-F1A9-906B3584003A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0" creationId="{E7328562-F224-315F-0C5A-222301B7E9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" creationId="{F1B7BCD4-0BE4-758E-DBFD-4B7869D021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" creationId="{3C25ACCD-38FD-B82A-53E0-1A784D33FC1B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1" creationId="{A21A56B2-70D9-F8D0-3C4D-4BAF5852C86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" creationId="{2383843E-5210-1D16-B255-FFB019E96BD6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2" creationId="{E5AF0592-0BDE-2318-A116-60FDACF8683A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3" creationId="{4E60AEF7-F8FE-FA2D-418A-07027EFA97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" creationId="{CB441131-CCCC-4E00-3326-114B691B91F5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4" creationId="{9632D863-3AD1-81DC-9F88-B7F13A24AD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" creationId="{D2826C3A-4A66-6B00-DAAC-D39ABCEF02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" creationId="{6C09BE89-DC00-4858-6E2B-6866D3E9BA8E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5" creationId="{7955D354-B716-09DA-4309-652817D637A9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6" creationId="{18A3DC7C-1E43-EFC6-AA1D-E5E73D09E6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" creationId="{513DB2B8-944A-7903-87B1-4F93AE3E6CD3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7" creationId="{67B0FDDC-E0C0-CF75-600D-74295F0EFC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" creationId="{CCBF27D4-DA8C-57F7-A153-ECD6FB77DE2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" creationId="{2D8902F7-8A0C-E239-C7F2-66068E10CFE4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8" creationId="{CBAA7FB6-01BB-E27E-E026-0023D106AE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" creationId="{564A49EC-754B-B217-9081-5DA1D13F7585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19" creationId="{731205F3-1626-B9E7-F311-66700DAE9F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" creationId="{23A260E2-0337-59FD-F8B6-897637858B81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0" creationId="{7A5608BE-AF52-210B-545E-7290434FCE59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1" creationId="{0892CEEA-D8C3-CB25-C4A2-3B391B6B578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" creationId="{45B44CCF-C8FD-3392-71AA-16D0C32DE6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" creationId="{109AFA20-906E-7297-17C7-4BCED6DE9EB6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2" creationId="{D8B19DA3-FA28-83A5-0220-525926C7A58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" creationId="{0239305C-F73D-6E7D-993C-56A0E523FCED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3" creationId="{4DA5B554-16EE-02A9-BF8A-6672A0A6A0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" creationId="{312468CE-AF2B-F2E2-5DA7-554987EC7D44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4" creationId="{A7E90EB2-10BB-F7C1-2DBE-129F0481B2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" creationId="{6E8A1CE7-5412-B108-7992-516BD84DBC3A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5" creationId="{97F55C52-40F4-BFC2-EC86-04085B73D9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" creationId="{585F2203-C544-8AFE-340A-62B668D76B67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6" creationId="{FCDC22FF-7D85-EA42-7F63-F1C6C21ABA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" creationId="{01A1180B-3ABF-4507-73BC-A843DE3FBB1D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7" creationId="{AC9F7D96-32DB-5AAF-C5C5-19A054A60AA3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8" creationId="{AB4E8AA8-44EC-A221-A907-0F32DC26116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" creationId="{EDDBDF43-BC8E-F845-2C74-AA16336252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" creationId="{6C6A24CA-C77F-8950-1A14-69AD787FBB20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29" creationId="{C6AD4567-3EE8-FCF4-5126-D82D9BF0C1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" creationId="{A0E10CB0-EA8A-ABE0-2E03-6E481149D915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30" creationId="{F12628A5-EB8F-66D8-3E3E-D3DD9114B77C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31" creationId="{162A2CE0-442F-E390-789F-3E7B4EF4393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" creationId="{5A807D8B-BBBC-E68B-4D7C-F89F79C9C312}"/>
          </ac:spMkLst>
        </pc:spChg>
        <pc:spChg chg="mod">
          <ac:chgData name="Sreerag  A G" userId="f8f9c2c5-221b-4644-96fd-6ebda48e177d" providerId="ADAL" clId="{200615E3-F366-434F-81E2-9C4CB287CE01}" dt="2024-01-19T04:47:29.603" v="3661"/>
          <ac:spMkLst>
            <pc:docMk/>
            <pc:sldMk cId="2057452921" sldId="267"/>
            <ac:spMk id="32" creationId="{4BCAA90D-A11F-A27C-E7B4-CDB0FACE05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" creationId="{B96CCB13-D03C-CF5A-E8E6-8336040973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" creationId="{123A78F1-7F0C-19A6-2EFA-EC3F746D484F}"/>
          </ac:spMkLst>
        </pc:spChg>
        <pc:spChg chg="add del mod">
          <ac:chgData name="Sreerag  A G" userId="f8f9c2c5-221b-4644-96fd-6ebda48e177d" providerId="ADAL" clId="{200615E3-F366-434F-81E2-9C4CB287CE01}" dt="2024-01-19T04:47:37.065" v="3669" actId="478"/>
          <ac:spMkLst>
            <pc:docMk/>
            <pc:sldMk cId="2057452921" sldId="267"/>
            <ac:spMk id="33" creationId="{83E6E0BD-84F9-01B0-3CCC-6C2AF73F87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" creationId="{DA337A4C-1A6C-75A1-C6AB-47A326C5B7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" creationId="{974FDAE6-E38D-6BB1-819F-B4704BFD77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" creationId="{3A2ABBC1-95AB-BC9B-E7FB-820C41DD025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" creationId="{D23E747F-7BB8-3EAF-4A57-336FC0F3F8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" creationId="{0C6E4177-5723-66CD-D044-A2716929D6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" creationId="{259EAA4D-6021-B63C-B220-0BBCA584D8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" creationId="{BAD6370F-5CF6-20BD-DC80-5774E8C4C7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" creationId="{5631F466-B8EB-A24B-E538-C1F7064041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" creationId="{BD0813C3-B59A-723D-ED5E-3C374E0BE8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" creationId="{1C013C38-82C7-2753-30B6-890A683209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" creationId="{1667B58D-FB3A-F0AA-23D2-4AFA735E2A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" creationId="{F32C03EF-7F24-22BE-E1B1-6F15771B221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" creationId="{55E3E1B6-54E9-01DD-B7A2-EC7C4DAF99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" creationId="{9CD4AF90-1200-9A54-AEA7-E21F7C5BAE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" creationId="{F2EEDAED-AE9F-8724-3D43-DFA67EBBAE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" creationId="{2B375AC6-9656-1015-3961-DAFE298013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" creationId="{4D6B03C6-B8CD-12AE-2E6E-1677B97333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" creationId="{0114508C-93FB-E67B-7362-24721538F97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" creationId="{03CB7149-20A2-C7FB-B1CB-0774742E2D2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" creationId="{29D6480A-AA6A-0EE2-A744-AA473D7294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" creationId="{DBEE03FB-EC5F-ED31-7238-1D8B70F509F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" creationId="{98CCAEC0-F57E-5183-CB9A-F135A7E5D4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" creationId="{2F3A87F5-212C-74BD-699D-535C8287FE7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" creationId="{7D3E70D4-F788-B910-19B8-DB32CA97F6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" creationId="{AA2BEC17-5557-C428-FA16-02F6AE3839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" creationId="{1BB56B02-BCEE-9E96-996F-805432D45E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" creationId="{C460A3A6-7A81-3586-9CA9-F727B6AEEE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" creationId="{7EAF230B-8BCC-124C-14A7-73AEA60613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" creationId="{39576FFE-A201-1111-F7E4-9B4307298D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" creationId="{7BE4F19D-65CC-0569-71CC-04C6A2E614E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" creationId="{C862C4D0-F498-59DE-F95E-4E17715A58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" creationId="{790F98E9-7230-998C-98EC-A2E88E966A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" creationId="{0B31B6FF-6C5D-6F74-AD2B-40F1146342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" creationId="{7D4014E5-431C-0E59-9D17-88C6B1C4E6E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" creationId="{104E155F-5678-4AA7-F662-CE4F914863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" creationId="{C6AD8AED-9D2D-61D8-A082-C26387F676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" creationId="{B11E9A78-58AB-1D96-194B-1372637DEC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" creationId="{A40176CE-707E-FE91-9F21-53D3AED4BA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" creationId="{2953737A-547A-315E-D256-E9B2F33BD9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" creationId="{425C04C0-EF44-7809-11F9-3C7027C894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" creationId="{50B5FD63-243F-0689-BFFA-7E675007950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" creationId="{D8E17DE2-1B17-E88D-C3D4-DACB000379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" creationId="{8A5063F2-0D8D-1697-233B-E14AA54B4A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" creationId="{1643FFA5-BF4F-4E76-483B-6AA3E64401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" creationId="{FAB6235F-AA67-19CF-0947-47C0A7B44B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" creationId="{432136FB-A3FF-AD3A-3FF0-C7886E9CE5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" creationId="{ACD5E7A6-7B1F-0068-FF20-9F587237B9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" creationId="{06868AA3-501D-F96E-0968-9CF1B6C46D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" creationId="{F748D9C4-496A-051F-386B-81FB45A17B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" creationId="{468459AC-444C-E073-C9EB-6F2A20F82E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" creationId="{8EC9A11D-1655-AE81-6066-D4981EFEE1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" creationId="{789041A2-4490-6C5F-31D4-C9B2209AA2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" creationId="{E070DAEE-EA5A-E9B4-C29F-3FD12C79F0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" creationId="{0EA0E2CA-7E4D-3ACA-FDDF-E8C773773E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" creationId="{2BC5F94C-128E-6DF8-B7A7-82C33FA588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" creationId="{D4C3D156-A839-A261-64F0-E7DE72C843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" creationId="{B4159F3B-487D-1F8D-EC2D-AF44A30622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" creationId="{11EDE84A-C2D5-B42E-7F49-B2D0665E08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" creationId="{D0C6A2D7-EAD9-611F-5A74-A06D54D5C7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" creationId="{102EA923-21C3-F939-282E-F7C6A21508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" creationId="{EC98175F-9914-C60B-594D-FB7679175D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" creationId="{19C69279-8CBE-4EE7-BC49-77A8056D3D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" creationId="{B31EAB00-A1D4-FF4C-77DE-7ED0074CEE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" creationId="{ACA35FF9-D68F-73D3-9250-F402F807E6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" creationId="{2A016601-14EB-F6D0-6C3B-4529BA0FFA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" creationId="{82FF1152-1396-6F5C-D240-F84CDBE58C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" creationId="{A63B1701-4178-D1C0-2647-F6FC71D451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" creationId="{CFC5BE1C-F482-96BD-43D7-A374887ADA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" creationId="{359856CD-9AF0-F7F0-537F-41AB107637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" creationId="{A9F05C50-CCB6-90D9-FAB9-A4A4F97AE7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" creationId="{A9E1210B-B3F0-07DE-0B9B-B63F2EAD87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" creationId="{46048921-6F80-F1F7-C887-22E766635CA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" creationId="{5E79B3FA-FFE2-5041-2D5C-674AD69881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" creationId="{FF108587-BEC7-4FBF-AEB4-888AAF600B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" creationId="{2B5498D1-A361-8DFF-2717-5B8386668A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" creationId="{02702F14-3C72-31FE-47B3-3E12C2A02E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" creationId="{47FAF5E0-6EFD-EEF9-9489-DDDB6DCB2A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" creationId="{2B2F58C1-D53D-0CE0-A68A-A8934641A9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" creationId="{4560035F-634E-3C80-A8C2-BDBEB5A831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" creationId="{C10545BE-A5D1-5184-84F7-2B510983D8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" creationId="{295B8A73-96E0-028C-C9F0-0265F19F5B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" creationId="{00302C45-FDD5-2A8A-EBA3-F62664DDA0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" creationId="{E7FD1630-DA1D-9D37-6D78-0F14130F74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" creationId="{3B765C61-E8A1-B896-8187-B3CD32E53F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" creationId="{1AFE96C2-5938-2266-7A0D-DF83AF0065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" creationId="{CFAFB62C-CA4A-2DBA-2C6F-43A2321F2E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" creationId="{F17FC301-2BF6-BA48-8F2D-3EC1BB548F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" creationId="{6AC2CCD4-F0DB-BF95-3406-0D22ED01B3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" creationId="{E66F1FB8-DECB-7BD5-4599-CC4FAE8ADF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" creationId="{B3BF361F-3D0B-6F5B-314C-9E279026F1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" creationId="{A3A27E55-CEE4-20C7-F841-66EDFBB4C6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" creationId="{0A40BA8C-1445-9C51-E223-B1683649B0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" creationId="{C42F974E-C20B-D214-AC83-62750B4C3C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" creationId="{21BF01A8-3824-5C6B-3856-4B7FBF811C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" creationId="{0E5B71A5-4290-FFDB-5A72-4132211B1E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9" creationId="{78D71890-630D-CE06-8806-C828E9F62E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0" creationId="{50C4488B-84B2-F017-2053-33D8344FFE3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1" creationId="{E9D93988-63BD-E46B-B21D-61BE5329DE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2" creationId="{9E889FCA-39C2-7BD7-40C1-4F7099B8F3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3" creationId="{92076164-0489-1BEE-8074-FA19404CAE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4" creationId="{BE89665E-461C-8B74-18DB-8BC36E7731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5" creationId="{94A13986-87C2-2C59-4F2E-48F1586701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6" creationId="{438DFAE8-4A9C-5154-9AAB-06D3E50C73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7" creationId="{4EBA56A0-23F9-FA53-B7C0-2E6047F0A8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8" creationId="{C8BE9DC6-EDA7-93C5-0FFB-4E6443B36B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39" creationId="{ADFD0D30-6A2B-A619-68F8-24D78BE52E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0" creationId="{FC74B28A-7035-22B6-AEFE-801D0271AA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1" creationId="{DE73A1BC-BC98-9F41-D2FD-C0AD33AFB66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2" creationId="{3656709B-F513-983E-4208-DA549E83F0B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3" creationId="{34BB15B1-5254-56C4-EF19-698EF1838E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4" creationId="{486941B8-2A10-B651-3916-8545B71258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5" creationId="{08BA23E4-5565-481F-F9CA-05D622948C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6" creationId="{C86338CF-6A81-461D-748C-C04D35ECF6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7" creationId="{33204026-8287-5429-8037-2C0BE85A67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8" creationId="{10251C6F-6446-9E67-A30C-C35F935AB15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49" creationId="{2D1E62EB-6A6C-AA2E-19BA-2C2A9B1C5A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0" creationId="{92E8F9C7-C824-0516-6316-B59AA169B7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1" creationId="{5EF67AEE-EE97-8F89-42A2-6ACA376DA8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2" creationId="{B4AA823F-DA67-E759-1794-B944E5DE978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3" creationId="{750DF0F9-4E81-5A6E-9EA7-7C6C1D12BC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4" creationId="{04501A69-74B8-7C7B-6BC0-DEE1719776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5" creationId="{39B24236-03CA-9680-2B8E-D40CAC996C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" creationId="{636110CE-EA00-9701-B967-967F8F5FD1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7" creationId="{E3921197-E285-88E0-6025-B133B7F2C8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8" creationId="{C27B5F57-AFD1-3EE3-7605-0E730AB235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9" creationId="{D24FAEBA-BF49-7F45-A1EF-FA4AD1329A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0" creationId="{A4E55F03-7831-25FD-ED19-A3A3117A93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1" creationId="{2F32A733-B9E0-1917-C153-A836589D03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2" creationId="{E79D5691-BDC1-39FF-03CD-3AEB27C238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3" creationId="{8D8E23D7-6839-FB39-429D-04CB291AA7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4" creationId="{72EF26AD-D9D9-8328-A89E-3253D72167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5" creationId="{6A9C79BC-E4AC-1811-D1CC-27D19F7BD75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6" creationId="{9BA773C6-EF56-9607-DA36-92D6DABF82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7" creationId="{F5282420-624B-B54F-7D05-AE2A41182D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8" creationId="{9DAAC5E2-F296-F5E0-0275-557E2845DF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69" creationId="{5A8BC97C-6F5C-836D-5560-0CE5178DF1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0" creationId="{D8CAAC4D-60FA-DFFC-910D-4DD9D4C7C6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1" creationId="{3CF2F3D3-73BB-CF53-9E44-FF5ACE5D9F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2" creationId="{36BDD2BE-40C2-338A-870B-354999E004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3" creationId="{D151F197-096A-EF98-26FB-15A47D755D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4" creationId="{F05B5540-E5C1-199C-A893-8ACA32ED6E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5" creationId="{F7253678-C3EE-0242-753C-093A3EE0DF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6" creationId="{8AF8A230-7DB8-3355-6037-E794E7D202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7" creationId="{6DA9038E-7F7E-67DB-5E8A-1AAAF8ED35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8" creationId="{13F54D28-8A89-2F67-CA3F-575FB6BDE11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79" creationId="{0D8F2A58-9733-FE21-A368-465AAA0509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0" creationId="{D43CC419-E815-2738-C5B3-0D331E0228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1" creationId="{1D7105BA-349A-B48D-33E5-CAD5D777C5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2" creationId="{83B50428-E320-E369-FB3E-E0C075B239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3" creationId="{F5DE23B0-34AD-A8EE-1457-D5F7016AF6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4" creationId="{691FA6DA-1D91-BDA4-D2A4-714D01BA8F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5" creationId="{C6D52A5C-0FE5-6480-7EAD-9BFC561CC1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6" creationId="{4A04BECE-DD93-1F76-6966-350103B0FA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7" creationId="{CD812294-B37B-D01A-687C-A893360DC0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8" creationId="{7CE1B2E0-B9C6-C87B-BC50-192F61A992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89" creationId="{252029F8-C616-7802-4878-D33AB5BC39D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0" creationId="{D682A058-0029-C950-8F64-229B78E57E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1" creationId="{B510EA2E-4543-FDDB-ADF0-435FACE960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2" creationId="{F25F98BE-D40B-3522-AE0C-E6FCFAA873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3" creationId="{51AF5758-8AD9-EC7B-1295-01556D299A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4" creationId="{271DBFF4-2AB2-6EF7-F1F5-E342A05883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5" creationId="{B693CD3E-FE4F-F4ED-FE5A-5349B90635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6" creationId="{2DF9EAF9-8032-3033-1EB0-B33C18A7BB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7" creationId="{AF0DDEB3-72D4-B775-29F7-FCB1497DF3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8" creationId="{8E60F562-FE0A-86F1-9205-7ACB8B548D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99" creationId="{EDBA07BB-6BF1-9DB3-5DCB-81C2FA21F4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0" creationId="{6536EC15-7F33-F305-2027-E64DEE03CD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1" creationId="{26F7137C-9750-2F9F-AAC3-0C07C7F4B3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2" creationId="{02177A83-FDDC-5FB5-B9DF-BB74A12B54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3" creationId="{9DE4E381-56B7-D34D-F364-FF52180746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4" creationId="{51DD259A-321E-7379-A074-62355DA11E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5" creationId="{64CFA587-9256-2642-6560-CAAE0600A8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6" creationId="{F49D72ED-9A1E-5EAF-0E7F-F2F34831C8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7" creationId="{75205CA5-03EA-5578-5010-38DCD65192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8" creationId="{C74C287C-7269-2D2E-B97C-653F87189F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09" creationId="{7F44149C-1EA3-7C18-2069-996649464C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0" creationId="{945B3F99-CD34-C298-8833-DD67BC5AA3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1" creationId="{2624F36F-ECEA-8134-3152-508EB6A965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2" creationId="{736FD431-729B-69A5-1247-3565E04EFF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3" creationId="{B2FCD626-FEBD-E24B-462F-FB23CC6925B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4" creationId="{01070371-77EE-346E-7A3B-C16DC6D99E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5" creationId="{C6CB060D-0339-A51C-5F03-60F25FBB31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6" creationId="{9FCCB7C9-A4EE-D807-796D-138B4AB2DE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7" creationId="{54D83A09-76A3-DADB-77F4-87FE68FCBE2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8" creationId="{42DF5A37-6D81-7E5E-F541-D4B3EEA592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19" creationId="{FAF8AB18-9FF8-356E-D57D-D496B31B7A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0" creationId="{61C037A3-F3B7-BD9A-9330-F86BB902FD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1" creationId="{B484854A-A414-D343-A303-E4F1249888E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2" creationId="{76E4FC4A-306C-28B9-8978-5E76305784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3" creationId="{DED64AFD-561F-9557-7429-3E28C14BB7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4" creationId="{B1FA64EA-3806-2A4B-32F7-8FE40B122C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5" creationId="{E40B7196-F905-AA7B-0BAF-FC631E3AFF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6" creationId="{FCAB8DB6-F741-C9B0-922B-722B0D3BA0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7" creationId="{FA8A9078-520C-3821-AD4A-D81450B0D4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8" creationId="{081D8D87-9DE4-A474-D840-02F1BAAB58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29" creationId="{98584A0E-D193-15E7-CF87-C0309F813E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0" creationId="{5EB5A852-FF6D-9042-D619-257B5ED1BB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1" creationId="{4415AC63-2AB9-1E72-00F6-3E3455D552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2" creationId="{FE7E9062-C045-F010-6EB7-D9D48CDC2D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3" creationId="{C4B1272B-D17D-3F8C-5E37-52EEC17FA12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4" creationId="{4B259D30-713B-9756-8909-35FC0A6E77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5" creationId="{07D6CD94-5B2D-A268-262A-9FD53B9497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6" creationId="{16C4F7C6-F2FB-4DE5-BC93-4C60933A55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7" creationId="{F292F7C8-184E-90B6-CB14-FF2FBA531D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8" creationId="{A6FFCC1E-EA16-CE37-2944-AEB9DB23025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39" creationId="{13FBCB11-FA8C-31B7-C5F1-CC05D03E18F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0" creationId="{161AA85F-1E34-A074-B713-C66290639E1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1" creationId="{446EC1C3-22E7-4D25-2F85-291EAA3062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2" creationId="{5229B265-E3E6-143B-DAD3-35D24041F2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3" creationId="{21589F1F-AD43-7D39-9678-ADC7F5BC26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4" creationId="{9629F8AA-5525-B8E6-ABED-EE27BE03D8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5" creationId="{8D1A208A-D470-9387-C210-1855D2E880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6" creationId="{5BF8D38C-2B21-EE16-02CA-0BE1372810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7" creationId="{71F25788-37F9-DE35-902C-F4BBB1284E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8" creationId="{38AF9F3C-9491-51C4-F665-0075E1D0BA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49" creationId="{32921B62-0ADD-C92D-D396-96120C8F1D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0" creationId="{951EA9BC-A90D-5A32-D529-B167BA3F62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1" creationId="{6C6C636D-D695-94C0-BE37-D12995F2CD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2" creationId="{C343258C-4905-AD54-5151-CA42ADC79C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3" creationId="{8BFB7663-876F-9CF7-17BF-174FE5AD1B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4" creationId="{21CFE4A8-FF7D-F97B-F321-40DAFE31A2E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5" creationId="{C277FE6D-C0E9-C19A-FAB5-803417616A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6" creationId="{4982D9E5-3350-F170-3DEE-FF32F8230B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7" creationId="{8B70BCF7-E768-6E64-06BC-8FBDD61071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8" creationId="{BFFC28E8-6798-0AAE-B711-C6854B75DB3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59" creationId="{F94EDD59-1130-3F52-2B89-CCF7D8368C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0" creationId="{AB9F86D3-D10F-FD88-1C3B-282072476B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1" creationId="{E090F9D8-AD99-4CE6-5BBB-A6E228E6F6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2" creationId="{BE301E87-515A-A5EC-31C7-C520CA16BD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3" creationId="{85121C89-D5C6-4B4D-E594-1964EDC2D4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4" creationId="{9190FD1C-1E9F-4D41-B585-35BD52A6E2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5" creationId="{F88DD59F-80B7-C44A-B8D7-382D9A6A5F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6" creationId="{567975EA-8B58-159A-EFD8-4B26B85120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7" creationId="{D9423123-DA5A-0DED-6CEB-21F721BE46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8" creationId="{018B5B89-0C2F-0DFE-6134-FC8A3F2EE3C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69" creationId="{749A9B6F-DC47-EE1A-EDF8-A2625C02FD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0" creationId="{BF7073CA-F492-EE9B-2538-350F79ABFC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1" creationId="{CD4C3435-15EF-D710-F7C8-E8879550CD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2" creationId="{B42D52AA-9F36-422C-1447-1B5B09D352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3" creationId="{7D29540F-0840-880B-9A47-833E0EB600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4" creationId="{ADA3594F-2154-0E8C-5B22-BEA7DE5C43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5" creationId="{986DA579-6219-28B3-1BCE-C8D1DB39EB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6" creationId="{D7FA6A78-E090-D39D-B97C-CB7DADE27F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7" creationId="{EB81F416-F421-0A05-AB3E-64D3F3AF9D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8" creationId="{5798333D-1075-8B12-1DEC-2EF1582689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79" creationId="{7A5B788E-384D-93FD-21D1-33B20F35D0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0" creationId="{5FD7C8DA-392C-176D-2298-2FDE5ACA8E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1" creationId="{3DAA7486-E2F5-FC4F-3A86-08FC817E5C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2" creationId="{EB139984-6765-165E-A974-E6C76606A0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3" creationId="{7FB4EE32-3FC4-60F2-B4F6-4EC94A144E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4" creationId="{5CED0561-7D8E-41C1-A6DF-63E30F89B6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5" creationId="{2ECE2541-5861-945D-A60A-908244462D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6" creationId="{006427F0-EA23-5AFD-39E1-3ACBBDAD69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7" creationId="{42E7F003-64DE-FC5B-6771-F2C34CFE4C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8" creationId="{3E8594D6-CAAF-D8E1-A5F9-ED6D6C1C1D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89" creationId="{331A512A-7191-B0CA-23D5-3FEA11F7D0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0" creationId="{E663ECDC-ECC4-BF8E-84DE-32DA6D8FDB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1" creationId="{B7BFFD86-CC6C-0793-0079-CB25BEE632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2" creationId="{41A85C62-93C2-646F-9D33-5431AD7E59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3" creationId="{53FA92F7-F4CC-0B9B-E79F-810E9C860A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4" creationId="{6117DD77-8B02-5615-839F-6FDDA1A9FB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5" creationId="{E4F315C9-A11E-F7BA-9EEF-5D88FF9FB5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6" creationId="{2E43625F-CB2E-3052-DA60-B23B1F5628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7" creationId="{7552AD47-4D86-43B2-185F-AAC33F23B9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8" creationId="{FFD9F7CA-9E9E-6D4B-4EBD-946F05F712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299" creationId="{82242378-5BBF-83C6-CA99-F3C8535240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0" creationId="{8C1802A0-5EC2-0682-D271-15014BA74A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1" creationId="{E5AA69CF-9C8C-FF5F-7266-E9DA3030E7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2" creationId="{63C83888-618C-5239-0475-F03A64AACA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3" creationId="{094B1921-3E14-0922-5EF8-26DFF9E716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4" creationId="{6C640123-0021-A84C-205D-51F6E53D5C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5" creationId="{12D0B7B5-E995-DCF1-122B-C421839519B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6" creationId="{11D96B8F-E5E3-BEAF-5719-E511CE22C5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7" creationId="{CBD353FF-1FD0-A579-B529-7CA4C57B99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8" creationId="{FEFD9D98-4A5F-E21C-5C9E-23603C5AE20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09" creationId="{152ADC52-8CF6-613C-83B4-26A717C78B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0" creationId="{F04B31AD-AC60-9646-F86E-EB76ACB62D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1" creationId="{D44A1A09-49E9-BE24-F18F-6C185EA6BE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2" creationId="{0B14478B-2EB9-5D4E-37E7-3908A2BDF3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3" creationId="{FD5EB622-023E-BDD7-33CA-44BA9D0C66C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4" creationId="{9BA936EC-7B87-E169-7001-B019C0AF766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5" creationId="{3B6EC408-F873-91FC-11FF-E479AE5B22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6" creationId="{B747C748-2148-D4AA-D0CB-B3F306083D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7" creationId="{56BDA537-88E8-5B04-A03C-7C28F6433B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8" creationId="{7BCD2D66-3259-11EC-4FCE-C18CA1434F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19" creationId="{C04A18C1-4081-CBFB-DCA4-AD7D241C95B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0" creationId="{81B30028-6791-52F5-6A88-0DDCB4A011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1" creationId="{522A6486-53A5-6831-8753-CEA3E2E8DE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2" creationId="{56F29972-154B-6816-AACD-90CF386FB3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3" creationId="{3698CA86-B4AE-1F96-2117-0C20DCFF69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4" creationId="{A69DAE88-4FED-F69B-1457-D0B7478274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5" creationId="{3E4E2C98-6397-E358-8DEC-74FE090800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6" creationId="{4CF5184A-B398-1B87-A83C-3DB43A33E1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7" creationId="{8AA3195D-F5AE-EACF-CAE4-6CE16E6BE2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8" creationId="{949D4DB4-780C-31FC-FFF5-E8170DF61B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29" creationId="{0CA6DF47-73BE-D3EF-E0BD-BD97827DF9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0" creationId="{C0CA0D6E-DBAA-2921-03E4-AFEB6E15A6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1" creationId="{3F612904-65B8-6D4A-86F9-BCCCCE94C8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2" creationId="{90B90C2C-253F-1371-C8F9-13F722A28F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3" creationId="{9DC05E83-DC3D-FF0A-FD9C-AA4201A94B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4" creationId="{87D35580-57F4-011A-C8B0-7BBD8EC654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5" creationId="{E6819E9F-B61A-6638-8F63-7964959992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6" creationId="{6CB77C6B-87EE-3184-F401-766137A11E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7" creationId="{2C247C1B-59A9-A201-0205-1CF2916389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8" creationId="{9F7C0076-1EDE-2EA7-9190-45587DB7AD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39" creationId="{1D39C53D-A7DA-BFDB-39C4-643A587640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0" creationId="{3EBF0950-91D5-5128-5E4C-5A523DA818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1" creationId="{BE68D9C5-4C62-0094-4942-C9BCDA78606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2" creationId="{D1D7C1D1-FD30-8F7A-B0E9-58D5762B4A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3" creationId="{F4B77796-BC4C-E660-473D-960C2043B8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4" creationId="{483D7C47-DA30-CB69-BD67-AD9651111FA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5" creationId="{84B77A7E-64AA-9E36-42F1-B821D9F089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6" creationId="{20904FC0-7F12-70E3-CF69-7C07597CE4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7" creationId="{9895441B-BCFE-BCDD-703A-2FC4760663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8" creationId="{0634AB62-51C3-FF36-5E48-56E7390E68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49" creationId="{2A34F5C2-4E7D-005D-D322-FB45582772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0" creationId="{B0887C40-DB4A-D34F-9E00-2E540AD281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1" creationId="{5F8D9724-2C5F-D2B2-3FB1-92D2B27613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2" creationId="{6CBAFDF8-411B-A6BE-5294-44CC0CD9C0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3" creationId="{2F1A1112-A852-B340-E57F-F8AEB8DBEA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4" creationId="{A91656A1-3D64-2D25-207A-7B23E266B4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5" creationId="{DF766699-3A18-0FC7-D9ED-6AB1A34747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6" creationId="{7011DC3D-139D-83CC-F03F-E7046CECC1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7" creationId="{34A93393-0F3B-BAE0-2A75-43A8EFF042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8" creationId="{ED10787E-CBAA-3642-8DCC-87474E48ED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59" creationId="{FE5FE964-4A1C-3530-F284-642CAE6EA5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0" creationId="{75BB005E-AEEE-0DE5-C93D-E67A62D532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1" creationId="{3FB14E4E-35EF-C393-6545-255C0111EC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2" creationId="{A32F9231-89CB-E3D5-5E02-C2EFF884A8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3" creationId="{89C4C4B5-209C-EBBD-DD1A-5D9055274B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4" creationId="{C25441CD-9D5E-CF29-9C38-70A259E000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5" creationId="{2AD2F081-57C0-F9FD-34C6-55D7BCF6B1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6" creationId="{6C0A58C0-65BA-9B26-B9B3-779A868FC8E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7" creationId="{D702A1A5-74AD-30EB-F700-3B6F4C6E95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8" creationId="{67D56263-B3B0-7B89-8CD5-D1D11775FC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69" creationId="{D5F8CF6F-28BB-DCE5-DC5A-1E5B465464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0" creationId="{D6519735-E153-85DA-32B4-ADB8E16E39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1" creationId="{1C405022-EE4D-565C-CFF5-03EEF54C0BC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2" creationId="{EEB24058-E304-45CA-1858-CD583AB9EF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3" creationId="{18F8EE36-7D39-61F7-6BF4-5F0DCBABAD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4" creationId="{899566D7-42B0-A34B-9894-B577551B539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5" creationId="{C289E997-CD33-625F-E57D-DA80DF83F4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6" creationId="{C97F9177-9890-0B1D-2D76-317874C8FC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7" creationId="{F2C5BBCD-E11C-CA08-1899-3001A06BBD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8" creationId="{895A09A4-E92D-64A8-D438-5F4EE402D2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79" creationId="{F9B959E7-8C59-C56A-E2B8-9C6459BEF3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0" creationId="{CE7A1369-82B4-045A-D537-F3C08A8BE8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1" creationId="{1991F974-2D57-F39B-0CB7-FAAE8AC9E4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2" creationId="{110FFEFC-876C-24F4-489A-09A65F1365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3" creationId="{35B8D14B-992E-23FD-2D50-8F72080A9D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4" creationId="{868D4A1D-E331-A8F6-8937-2C6F818D34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5" creationId="{57C0B344-2492-E965-D16F-A7F6AA0C01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6" creationId="{C1FC48C1-4348-7A8B-4D86-C2353A2ABD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7" creationId="{88192EF2-974B-B484-3BB2-307633FCE6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8" creationId="{2B579994-4351-7197-C9B4-852674000A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89" creationId="{C8033C16-8772-9E6F-D984-5CE5D77F82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0" creationId="{2779958E-6A87-0185-9E9A-721E38665F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1" creationId="{D1ED7DA0-4D4C-BB1F-99BB-C6B58D5995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2" creationId="{3F8DAAC7-BDE9-7D08-DF26-81DF6BBA79D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3" creationId="{18DA3B91-563F-86CE-4771-585684B1E5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4" creationId="{9574F7EB-61F6-849F-F555-4FC987A72C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5" creationId="{39840F93-40B3-BAAC-1358-99F945E2DF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6" creationId="{67982A9D-19E4-3767-43A3-A4622593D9D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7" creationId="{A90D2E27-4D14-C41D-8ADC-02017FC83F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8" creationId="{9C47A079-D561-58B3-6B22-7BEA49B861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399" creationId="{7D67839B-F99A-8376-B90E-573CA19B09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0" creationId="{9DDFDB9A-B9E3-5B3E-FE9B-F83D6790A0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1" creationId="{5BF78BA5-D4B5-9D5E-1C6F-67C0C2BA18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2" creationId="{090FDE9E-8B82-B96B-C5E6-D43217D960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3" creationId="{775EF753-4896-E49E-F4ED-81DE8083A6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4" creationId="{C374D319-EF7F-F112-59B5-5653DDDF53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5" creationId="{72209DE2-016F-78B3-99E6-9F442A78867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6" creationId="{E200F7D7-407A-18BB-B1B2-5AB5F51635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7" creationId="{7D7FD829-4D9F-C9C1-B425-3CC775219E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8" creationId="{52CAFC75-5493-08E7-C5D3-55A239DDAA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09" creationId="{BB11B082-A1DA-E276-8212-9C9A42AF70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0" creationId="{C97FBDA1-F38A-879C-5213-1832F487C4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1" creationId="{742856AE-D86D-67DB-FE0D-DD59127ACCD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2" creationId="{D6BF7FEF-911C-1B92-E96B-CF26FD5DC0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3" creationId="{A330D3E9-48D0-F655-6E31-246E592EB5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4" creationId="{5DC8EB0B-55E2-541D-E8B0-EECD565C79B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5" creationId="{F006FC17-2C22-F4AC-B5C7-61C605F12F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6" creationId="{625D6EF3-F84B-C8C3-86CE-958C185043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7" creationId="{F14BFAD6-CCBD-1116-E431-E4DD50BE18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8" creationId="{AC175397-3AE2-7508-1D9A-B5EDF85323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19" creationId="{EB0D9800-6E0A-9691-992C-264E3FF28D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0" creationId="{A5C021F0-A228-A86C-7804-C8C5CABC83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1" creationId="{251F97CA-D5DA-8456-1EC5-9E6551E3DF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2" creationId="{C43CB2D1-F2C3-464C-2751-E291D36359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3" creationId="{BA65A22A-DE0C-F36E-98A1-F7E73FA864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4" creationId="{93A49C95-E83D-2497-5463-C0EF2F3F1F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5" creationId="{AEFE7890-E78B-C6D0-61DA-E71A865D90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6" creationId="{4A1D5224-B1E8-932A-B0E3-FDC7F1625F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7" creationId="{23393D31-A99C-167B-6809-4FC902C814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8" creationId="{EFE67AC6-5D6C-E0E1-48D1-400DBB600A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29" creationId="{B4864905-EEE4-0F2F-9695-9C4F62ABA25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0" creationId="{C02165C0-B41E-1DD7-4758-CDAA7436FF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1" creationId="{F780FF1C-B72C-7A5E-0F15-C76ABD1961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2" creationId="{152EC800-AF0A-7610-8427-C23279374A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3" creationId="{05AFBD9E-3AA2-3DE4-18B4-8E56495508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4" creationId="{42985C72-DBD1-C8CF-BD12-4E51FE94DF4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5" creationId="{24336DC2-CDEA-C1BC-C11C-33726FAF5D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6" creationId="{BA1BE698-2DB9-6458-DCA0-269605EF4B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7" creationId="{DDBC441A-9790-408A-D4B2-DB2C50F5C6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8" creationId="{C4035E86-9FDC-343E-DB64-96EB76E36F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39" creationId="{9470B93D-9A7A-52AD-6D80-D626B81B5A4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0" creationId="{240C8189-AB7D-E171-6F83-E712D79476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1" creationId="{FB52D05C-6AFE-BE0E-6DB1-2A15A0D570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2" creationId="{0F6C1A76-25F3-2725-5130-22153E3CCD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3" creationId="{B3A74625-3497-93E1-84F3-EC2F9E73AA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4" creationId="{81493AE4-D4A3-A79C-0EB0-3C3A896BD9A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5" creationId="{0B73D8F4-BF5D-7A42-E4A4-536B455559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6" creationId="{B1D207EA-C118-FF29-F697-1AA84D5A62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7" creationId="{EAC4CEBE-3279-5826-09E6-F73A99C49B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8" creationId="{D6B030AE-D6E1-C864-1944-AFFDFB33DF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49" creationId="{0B3DE8F1-407A-71D5-7B5C-BFA440387B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0" creationId="{1E16034A-1D65-28A2-83AC-DD1134811A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1" creationId="{7D8C543A-C8B4-EDE8-35AA-8184216B47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2" creationId="{D7DF6AC2-B51D-63C3-637F-7408B03A42A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3" creationId="{F1BC2D2B-3C86-F235-0531-BD2781D290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4" creationId="{44A9B7F3-A18D-596B-BFF2-FDB78F9DD3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5" creationId="{483C2AFD-DE68-48BF-9715-012CEE67EA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6" creationId="{235E10CF-E06B-7EA9-D0FD-45BB9EA365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7" creationId="{1E9133B8-3685-A567-37EA-117D7A6419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8" creationId="{174B06D4-80B9-0F3C-1B8A-6E92F3B8F36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59" creationId="{93CA293E-31ED-3307-39CF-217A636A28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0" creationId="{EA472D9E-9730-F502-0FB0-C6D4B2320A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1" creationId="{93DEF3A6-B458-3886-CEDA-A50350797C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2" creationId="{772EEF42-41B0-D7E5-617C-E13D68E9C0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3" creationId="{EE81D1DC-8C01-94E6-3ED3-8885E7C664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4" creationId="{F1309216-76F5-1764-987E-AFD64057DD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5" creationId="{70756AFD-125A-677B-129D-42C76D0CD3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6" creationId="{4DF2960B-BF98-C1F4-CBD7-E984CC6DC77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7" creationId="{16E9F031-2EB0-50E0-9B6A-868A395EDA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8" creationId="{E2EEAB6C-9597-C99D-41A0-06DA6D5135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69" creationId="{0BDD370B-4022-5B83-28EC-767B6AFE6E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0" creationId="{39A0523C-A9CF-56E0-DE76-CA4CE4E3C6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1" creationId="{ABD6EA84-7870-5112-AFFE-4851A7B2FC3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2" creationId="{3EC329F5-DA29-780A-6328-9AF1992C092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3" creationId="{7C69FA9A-13E4-1D10-C926-B1445DFC32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4" creationId="{E493258A-08FA-9BF9-B3BC-8C3D2E4D65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5" creationId="{2E2F1A0A-7504-89E4-0E5F-5BA4FF6584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6" creationId="{989E3C69-C6FB-5A33-969E-ED6615DEC9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7" creationId="{28A88729-18FF-9A9E-3844-D41D378EBA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8" creationId="{94B897CE-BF99-CACD-2D7C-67921EA434E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79" creationId="{5ECD1FEB-35EB-970F-A690-A1AAD39AC0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0" creationId="{196CA339-0A85-3F29-FDD5-F8EE221590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1" creationId="{8B2B184E-36D9-8BAB-E346-76C8BEF93F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2" creationId="{43CE7447-37FE-2421-4247-1786F436BE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3" creationId="{11C9C3AC-9216-C93F-1C23-B4DB5733E8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4" creationId="{1C23763F-9AEA-339E-50E7-CCABE0B667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5" creationId="{FE4A146E-712D-B8F1-DDC2-680EA9C1580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6" creationId="{E51CAE50-2CD4-27B5-CCDE-C29D8ACE95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7" creationId="{2FA811C4-2B76-35BD-B12B-A3183F1E35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8" creationId="{670AD285-F6C9-5C92-0A0B-BA16F39BAB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89" creationId="{E94D262D-FD2E-550A-9D39-6699704E05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0" creationId="{45C0E995-3DCF-7349-607C-A84350444F7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1" creationId="{267150D9-766D-FFEB-EE16-A8C21C52A8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2" creationId="{935732E9-4420-DC77-BEE4-0AA69E7528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3" creationId="{996515D3-EEE4-4B3D-9229-0B324F6A79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4" creationId="{013B0F19-0AC3-7DCB-8193-D7C9051FA0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5" creationId="{B2A09425-D7EE-99F4-939D-D50AEAB8D3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6" creationId="{B1CB7A71-96C1-C434-4160-A4DD469DF4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7" creationId="{A31FBEE3-51D5-59EC-461F-3A0A8999C8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8" creationId="{CDF422F3-C45F-C74A-B35E-83A0128482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499" creationId="{22EB4B0D-E212-8E4C-C6E8-72AC2F64B16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0" creationId="{4021BDF7-E92E-CEAB-C21B-445821CC10E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1" creationId="{0ED62B60-E305-EF25-6E8C-1947093A63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2" creationId="{B420C683-FD0C-39EE-E68B-79330556ED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3" creationId="{76E1B52B-594E-4EAD-964B-FD58B5C706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4" creationId="{17A42DF8-0147-8936-5A33-E80E88580D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5" creationId="{AEB66020-E006-B2B7-0BC0-A513A76EE7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6" creationId="{83DCC4E1-39AF-F4EF-75E8-459923D50F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7" creationId="{39CF3E0D-24A6-0327-83EA-B772E9CF10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8" creationId="{12D679E9-64D8-7C4D-96A0-430C251057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09" creationId="{75CB8F09-3B64-6FC7-BB02-BB005491F55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0" creationId="{04AD9764-43C4-0E6A-2CAC-FF80634B29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1" creationId="{01AFADA7-1F88-1EF5-D4CB-2DD531EA92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2" creationId="{965F061B-3993-EB77-AEA3-0DD77D554A8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3" creationId="{C5109586-97E8-2983-768E-CCF8D9E607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4" creationId="{E05DBB80-58D0-6F84-7810-38892455B2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5" creationId="{5669A606-AB56-5D11-5F93-1ADE2FCD08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6" creationId="{3A1749FB-8FDB-40B8-9753-883928B354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7" creationId="{F610840E-C59F-935E-6118-FA4454BFF5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8" creationId="{864B48CF-94DC-34CB-2FEC-64CE32EDDF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19" creationId="{C6532475-F43E-8E3B-710B-A04156A44A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0" creationId="{BA9EC146-B78E-C519-F219-765B7682E1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1" creationId="{AC90D42F-FD65-4559-69F3-DD1A86589F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2" creationId="{F1207D75-89E6-1F70-D270-6BE45D6892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3" creationId="{D3E8CE5C-1BBF-51CA-73DB-3001E16C31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4" creationId="{4B779FE2-21BB-B910-5E24-CBE798875A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5" creationId="{FE8A8356-3034-235C-551E-7D089D22BE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6" creationId="{E9318796-C631-6CD7-D8C3-77AA012C9C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7" creationId="{72645C8B-A915-C213-42EB-3E25AEC6E6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8" creationId="{1063D882-C670-4C25-4952-59605CA6A0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29" creationId="{5CA19E5E-9E8A-7DE1-17E6-605E1D9878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0" creationId="{6C64D01C-A607-7A7E-A674-F44AB89A6C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1" creationId="{258BEC39-679B-EE2B-E40C-E289789E1F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2" creationId="{965019C2-0A06-8F9A-BA31-F9CFBD3DA5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3" creationId="{6088F43E-362C-8606-79F4-DA0AD2064E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4" creationId="{E8802CE2-967F-D4B8-34C2-7A30F41794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5" creationId="{E4EA4923-ED52-592A-9C82-E07E56FE59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6" creationId="{E2745ED3-7B62-A8FF-B8BE-78AD5F6992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7" creationId="{917805F3-142E-8926-B827-DB92459AE5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8" creationId="{A4729CBA-7601-10ED-7073-5EAAA820C9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39" creationId="{E94AFFC4-BB32-0589-79BB-CFEFCD83E1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0" creationId="{7E9547E9-DC2B-10E5-28F7-D68CA5E7F1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1" creationId="{207FD775-E03B-36AF-0FE3-64847DFFF0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2" creationId="{07F44F34-DD5A-9E06-D913-B2A825FE19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3" creationId="{6CADA588-800E-2E4C-875F-122C4E94D9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4" creationId="{EBEE5132-45D9-B3D9-4D13-701E4F6863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5" creationId="{3F25CA88-B736-2AD0-30FD-7B0412685AC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6" creationId="{4121B659-835B-E766-BA3B-CB066F19D8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7" creationId="{F58A01D2-4E8B-81E4-D65E-A10A1DDC1C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8" creationId="{F42B78BF-34E4-C5A2-938D-6639300E6B1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49" creationId="{A491932D-1DFC-BD75-D85C-5451EBE744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0" creationId="{4D1EC547-12BB-06F7-A5A2-6A3EBD41CB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1" creationId="{9D808856-33C7-4C21-E91B-3C2F461330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2" creationId="{F088142E-9224-61D6-B70B-D647B16611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3" creationId="{2E60A5EF-59EF-9894-FE1E-6E23E46F20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4" creationId="{18CD0B2E-6046-2CAD-589E-F5A2CD517E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5" creationId="{784FF96F-52AC-51E6-AA83-0585BFCC53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6" creationId="{32CF35CC-4879-6C27-CFC4-C93FD31ED0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7" creationId="{FEC68F3B-28B7-4FE2-B796-7D8C3CC028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8" creationId="{38F661ED-07C6-E2A4-D48A-9B985FDF29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59" creationId="{977FF44A-7588-CC97-4B71-F398FBD439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0" creationId="{2FA644AC-5E28-24D7-BA7E-5EB60BEA4D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1" creationId="{C954A38A-DB02-C784-58CF-77BEDEB0A4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2" creationId="{3EE378AC-B1A9-0828-79BE-89A823574D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3" creationId="{88D5B481-1989-0853-6DE9-2C8B0963D6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4" creationId="{1C751A7C-4F76-8DA1-A03C-CC67578959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5" creationId="{D0865858-5EA3-B7B1-656F-D08E3AD4CD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6" creationId="{0B216946-36C5-6314-29AD-45F8B2CC5D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7" creationId="{8ACE2D30-6C48-C676-DDBB-10ADB45974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8" creationId="{BAB4E7FF-F8BC-9DF5-C748-16857E82AC0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69" creationId="{18244F85-0941-E032-2947-352491D41EF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0" creationId="{AD1BDFE9-EEA5-CC4B-5D49-6A85D9DBEE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1" creationId="{14E5865F-2D52-F15D-C39D-71BAC99D46B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2" creationId="{30503FEA-C637-C1BF-86B5-44D2A03DB8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3" creationId="{FCE25EFB-57F5-154F-6DD7-AD3E822F43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4" creationId="{9C96C7C7-F433-E220-DF8E-A613463197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5" creationId="{B6A6129C-AD0D-06BF-EE16-06E116779C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6" creationId="{BC5C52AD-B600-E393-A5FF-52E9EBFE0A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7" creationId="{0A4600B8-50EF-0929-2D18-84FF264765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8" creationId="{E3DFB788-EE72-C90C-305E-1BE5C3057A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79" creationId="{7B0C86D7-2A3A-A39B-EF18-56893EABB1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0" creationId="{6FA5BBC0-90C9-21C1-6FE8-8AA02EBDC4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1" creationId="{6B395B5A-3D39-8665-247C-EFBF25AE4B7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2" creationId="{C9EDF900-07D0-850E-CA97-C33EE2EA9B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3" creationId="{0689757B-E29B-1DC0-CF4B-E7738F3B16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4" creationId="{C121564F-14BC-01F3-ABB4-E4AF782B5A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5" creationId="{F3D5BD76-F359-DD40-705C-3B2C3BF2B7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6" creationId="{79A3484A-EFAC-1013-CA5D-0BCCE5F474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7" creationId="{A2B49B9E-8241-7F2A-E9AE-7C241D3576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8" creationId="{F583420E-932E-C042-B46E-C5ED723F3B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89" creationId="{57646EA6-AC1E-6A83-A574-D50FEDB02D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0" creationId="{CD194503-1CC6-0D51-B3D0-DB6695F5F0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1" creationId="{AAE3DA2A-A432-3194-836A-1A99D6F37E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2" creationId="{DFFA1E8B-306A-4015-0D6F-49C3E9B5A4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3" creationId="{8C579BA6-0AD3-26D7-B9C4-E331F6CD1B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4" creationId="{DD3C926D-BBC3-872B-D8F4-0540B59007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5" creationId="{95840F07-D350-B4EA-7EF4-0B98F78C7B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6" creationId="{239E7AE3-D405-9C97-1854-F5E784AA026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7" creationId="{4834F2DF-3D34-89C2-22EB-F80888428C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8" creationId="{EBA21F42-AA0B-66CE-FC08-5076E4E035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599" creationId="{289A2018-B487-5315-3A99-0D28C78B7F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0" creationId="{2EEA03F2-5723-DB20-BE00-F997DB8629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1" creationId="{2E743E3B-FA4B-D08C-70E3-ED01896046A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2" creationId="{A7EE0AC3-C431-D9E0-23CD-456253C9CE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3" creationId="{EE9F2F2F-14B8-BB01-C8EB-2C7C585E57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4" creationId="{DEBE5947-5486-2358-DD3E-E7E87F82B02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5" creationId="{22BF22EB-6B7B-5960-2664-C737C4B080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6" creationId="{2484B2AF-7BD7-2AEA-F882-BB39A16BC0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7" creationId="{89B202A2-FF18-E89F-7BF9-97DBF6D758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8" creationId="{B5AC2C0A-E445-3917-027E-22BBCC1F96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09" creationId="{94A72E01-F6D0-3A36-12C3-07D78A6454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0" creationId="{256159E7-3305-B3E4-EE74-F35DD897FD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1" creationId="{9BAD4D15-90F8-8A9A-94A1-6F73F760C1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2" creationId="{D4D7E0F7-55D4-7CF2-9DF3-22FA9C1EA7C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3" creationId="{4456FB56-2DA1-74EB-E5A7-A8CD5C343A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4" creationId="{8E628205-0018-EE32-50DC-4662D220B7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5" creationId="{77A1F52A-AEA9-9A63-1902-1E43311EE4B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6" creationId="{CE7A7CC9-8AB3-8623-65D3-1FC4A19A79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7" creationId="{4B8A4249-DB7E-3DAB-E845-15A1EB717A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8" creationId="{9B660C5C-8A29-D440-6887-7221334F96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19" creationId="{A780AB5B-D01E-84F8-F3A7-6ABE5A1D10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0" creationId="{311735B0-2947-B30C-7F46-23A4E33382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1" creationId="{95DF77FE-7BC5-BF00-590D-8C8F57DD5B2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2" creationId="{C2FA6D06-5CAD-D70C-38B8-24064536366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3" creationId="{B7926EFF-089D-AF75-7CDA-65A6D49B2A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4" creationId="{D90A4AC1-F911-EF08-59D9-E5FA28C3E7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5" creationId="{8469A42B-9853-4D6F-0BF9-125ABFC945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6" creationId="{74A63A45-3349-28EA-9687-1F2525BAA6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7" creationId="{1A01426A-7B1F-D697-8EEC-3F68D6A110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8" creationId="{76DE5FBE-CEB3-F8B1-B6A1-F2B8AA1597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29" creationId="{60C35C4D-A1D5-2D18-0285-76FB672E87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0" creationId="{5B391845-4B77-5C14-188F-0B66ACAB1B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1" creationId="{983D1E6C-41B9-406D-9F4D-B2E66D2B7D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2" creationId="{43BD34BE-C62D-594A-F104-E00E84BF93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3" creationId="{61C42E20-4F1F-0CAA-9FFC-ADFF48D9DA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4" creationId="{3085E9B1-2026-33B5-8AAF-6327DC322E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5" creationId="{C8B0535A-57C6-E277-0A5E-2162F218A1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6" creationId="{02486A41-322D-C9FE-DAE4-BD541765210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7" creationId="{CF7A8EA2-1F8A-5C0D-31CA-EC0852CEBF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8" creationId="{2828353D-612B-E9BE-AFE6-2EDA6B3C40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39" creationId="{DE85A83E-E315-1FB8-7932-551F5F7E86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0" creationId="{8C9BE682-5296-F416-1A2F-C941B50902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1" creationId="{8C3E1E43-5FC5-F65B-E586-737D003841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2" creationId="{363728C2-0F0E-2803-2B87-0AB7F78FE4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3" creationId="{17099281-DAD1-54AD-B993-18AA30C5DA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4" creationId="{E816791B-FB97-880F-C5B8-418B1B71CC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5" creationId="{78BD81B4-33CE-CFF1-11E3-0D63435701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6" creationId="{1A3FDA26-69A2-2A48-FAF7-8A40E446FC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7" creationId="{AE841736-783C-7B33-173C-3279E2E327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8" creationId="{E72F39F3-EA8E-45AB-4466-D8A83EEACCA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49" creationId="{4C526AA5-A029-FD7C-E5AB-E76CE6CA80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0" creationId="{19DA27E2-4587-757E-1BC2-7EEBA5BB0F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1" creationId="{7B9C01B7-45FF-39B0-94A0-0887373343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2" creationId="{C54FFA26-A4B1-E3C1-DD8E-AF99D4E28B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3" creationId="{927ED821-636F-B73E-97C3-E3A5514CEA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4" creationId="{21E01023-DAFC-8E56-4BBF-B158993623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5" creationId="{78E026AF-AB6D-68DC-DA71-B06134BB38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6" creationId="{BFBA8F6A-DB61-CA98-7EEE-EC3F20F223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7" creationId="{D5353670-DB49-457D-9DEA-78F92CA7F2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8" creationId="{1E8801C6-84F7-EF09-4748-8ACA2DEF0B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59" creationId="{28C3DBB9-EB4A-0709-C628-21BB76AB922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0" creationId="{2FE702FD-75C7-3130-A8DF-57B441E2B0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1" creationId="{DF44269F-B59B-0EE7-138C-384A2B4F1D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2" creationId="{5F2914F3-1BAE-E1F1-4594-4702BE79C3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3" creationId="{81E7CB65-4FAA-3E29-FEAB-07BA9655E0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4" creationId="{6BED0D92-4AE0-D25A-6C58-BB26BE5E053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5" creationId="{091A84F6-4F6D-F2BA-4F07-E9F5EA7089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6" creationId="{2CD1101F-965B-00B9-0643-EB136FE01C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7" creationId="{4E2246C7-B3BD-449A-7973-5D90B5D19F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8" creationId="{3D66EC3F-92D9-F511-939C-5E346BC1D28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69" creationId="{9151F5C5-48AB-3811-64F1-0B7FA6D0B2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0" creationId="{0B2176EB-E8A2-34DE-9BC4-721F642FB8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1" creationId="{B8B5CD4C-D2BF-7859-42AF-9F8AD2BB33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2" creationId="{A82C5915-BF1C-813E-FEF5-07C598697F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3" creationId="{EB3E828F-D181-9B33-45DB-1085896F14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4" creationId="{E4781ADF-E0FA-398D-1E35-F8B358E6FF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5" creationId="{3A2E71D6-E6A9-C3D4-C4AA-9F13A83CF6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6" creationId="{50EB6487-1966-C825-FD16-B9835C828D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7" creationId="{CFAF185A-21BC-D921-9286-FEF664F35B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8" creationId="{0D97FC4A-AFED-3F03-9B05-BCFB7000B1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79" creationId="{716C139A-740A-127D-6EB2-6B83752F2D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0" creationId="{FB88840E-FC01-B3A0-7B41-11DC8516A2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1" creationId="{38EAE355-24A4-A2BA-F916-9AD5B01019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2" creationId="{27469E32-9869-469D-DC26-C6CD29BD06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3" creationId="{F8C25076-4989-6650-0624-52E0CA8A5F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4" creationId="{04CF8904-5FC0-1565-9BB8-4F483ADBE2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5" creationId="{E505A53C-850A-B361-B638-515F3429D9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6" creationId="{F8FA72B7-62C5-C2F2-F858-28260EC31B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7" creationId="{51C34CDE-AE97-A208-F938-D7D357F5E1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8" creationId="{B603894F-3187-D377-ED52-F4C57568A4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89" creationId="{3EB24CCC-D0DE-8C49-2DDF-B15A1A41EC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0" creationId="{1FD5218B-EC12-3970-6930-30DCE0AE5D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1" creationId="{3795F5F0-3C58-D75E-D5DA-34CBA83669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2" creationId="{94AD4D78-DC02-BCEF-E2CB-85C2774AAF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3" creationId="{A5CB67BD-D3B1-1DFC-2F9C-B1BA09B617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4" creationId="{9F4C52E6-455C-2DF6-0A50-4DACE7A0B1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5" creationId="{2AD37B2B-9162-3708-4CD8-A05478A101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6" creationId="{AB110DE3-0B92-6C08-2EDD-552FC95E63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7" creationId="{F7E3914D-0E80-78CF-D71E-8B0DEB303B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8" creationId="{31862D8C-E169-5FB3-314E-D2F174BFD6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699" creationId="{AA9E4F5A-62CC-4CBE-B593-50F9FD833E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0" creationId="{65A52957-1B22-2AE3-754C-34467DEF9A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1" creationId="{9F911557-9523-B1FC-75BA-0B115B2B0B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2" creationId="{5996AF72-2B5C-2FD2-8F9D-986ABA5E1AA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3" creationId="{F2D97EE3-CF71-65FE-E1BF-D4DB693F788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4" creationId="{C088F8BB-A780-AF7D-2673-950A7399DD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5" creationId="{8656E3AB-20CF-674C-859D-E1D2E691B1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6" creationId="{F271C1F9-989F-A110-60C8-2F5EE33C72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7" creationId="{BEE5A9C1-DA4E-C421-3ECA-6D51425DD3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8" creationId="{AA694D2B-FEB9-E9F7-829E-ECF4CD700B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09" creationId="{B358D350-140D-8BEB-0238-B3714E577D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0" creationId="{4292AAD9-2C33-A1DE-D3F1-2DBE5189A2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1" creationId="{0549AAFA-3703-850F-5BEF-FAC698FAF1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2" creationId="{02AF8BBA-DA3F-8783-65CE-907873256D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3" creationId="{BAAB93F6-083A-8029-E6A3-1317E5D4D8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4" creationId="{69737D93-7804-5EE8-2735-2DABEB14EAE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5" creationId="{36098C4C-18A7-D337-6C4E-4A2C33DAF1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6" creationId="{8E1F1851-3460-04C0-858F-ADF94A06A9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7" creationId="{C7F83A40-A2AE-80C8-5D20-1A012F1B3D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8" creationId="{7C928FD1-520E-9B42-98AD-F77509D312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19" creationId="{D0EDA310-5F24-77EC-8D78-FF6B17399D0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0" creationId="{E0479D29-2817-FDB2-7549-7A091FB936D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1" creationId="{EF131B14-CB22-B8ED-D6A1-4CDE88EBED2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2" creationId="{3C2934A7-F61E-F275-5D35-DDF380A9DF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3" creationId="{2814BC47-A531-EB93-470B-0F9A440571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4" creationId="{51D1AC5A-264C-97A3-4226-0BCC387E15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5" creationId="{4C73F38E-8826-2A34-8129-BB44C2016F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6" creationId="{57CD7A9E-0342-A89C-7804-9F8FB6448D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7" creationId="{4172CAC7-8791-C413-3616-B634FA60C4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8" creationId="{4D70A6AD-C1D1-D4CF-1BB5-D7CA7DCD68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29" creationId="{CFA25F93-BCF4-6B19-C76C-B8287F8E19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0" creationId="{EDD1CE1D-8EBE-1992-342C-028731A2DE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1" creationId="{BC82A945-7689-F8DA-008A-986979B252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2" creationId="{FCA82A56-9811-D3FA-DE89-81B1C4E7A5C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3" creationId="{F642AA52-3FA9-112D-AAD1-EEA4A25903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4" creationId="{329CBBAA-CA97-EE8A-8DC6-E126D6FA5A8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5" creationId="{43C1C48C-BF81-F88F-BE02-8589B6FC79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6" creationId="{E4EFFFC9-A1A3-7E2B-44D4-128A2CDD20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7" creationId="{E97075A3-EF12-90CC-EC61-D540F75496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8" creationId="{0F844940-E395-5E7B-C9CB-79C906B6CE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39" creationId="{59C42BC8-7633-9BE0-4724-EDE3C38D6D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0" creationId="{96194980-B2B7-830E-5C40-96FB0F451E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1" creationId="{B159749B-47D2-8297-BAF1-135899D5CF1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2" creationId="{9B8BE7C2-8B23-F175-41BC-1698DB3D98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3" creationId="{B89D9A99-F719-C5DB-0A6F-F686D83806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4" creationId="{526F6A32-9814-7172-31EF-33B7AD38B6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5" creationId="{2B5F8CF8-783C-AB35-30B8-90D4C2673A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6" creationId="{8E84DC19-7BF2-ABC3-4C55-A70CE18734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7" creationId="{FB4C407D-A5C0-208E-8B6C-112BE23EDF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8" creationId="{796054B9-697A-C9F1-6CE5-E447354695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49" creationId="{D12D5A29-9D85-5760-E262-A2A9DF48D9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0" creationId="{EAF31AFB-58F2-D352-126E-3FB2319236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1" creationId="{BE1CDE28-7B9C-3B3E-3E68-526C0786CB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2" creationId="{DA915816-6DCC-6636-D49D-AE1AC8BBECC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3" creationId="{896A870C-53B1-9237-0863-57E91EC6F0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4" creationId="{98A2C9CD-448A-AFA7-0930-5F594496E31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5" creationId="{2DA4E4AE-6615-B28F-30D9-FAAEFAC19F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6" creationId="{1543CFD2-B6AB-E8C3-C8BA-C970629E06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7" creationId="{9C5F4EE4-94D7-1778-E679-C2575913D3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8" creationId="{3893B42D-BC52-B267-11F8-979534D9A3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59" creationId="{51E66609-1627-FBEA-3E01-9A70BEB4843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0" creationId="{512705A7-0432-38A6-B3FD-C76F54C87F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1" creationId="{6CB94156-E21A-9D5C-2A49-3CA91FC122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2" creationId="{9749B006-9E21-3DAA-204D-90ABED64955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3" creationId="{7E671976-3E33-AFBB-49E0-1BC0EBAD46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4" creationId="{BF6B871B-FCC9-D58F-1B68-3020F874B1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5" creationId="{ED3CAAC7-4EF1-1666-252E-FD3912605A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6" creationId="{8FA5BBA4-3D47-3858-DC9A-8060CEE1E0C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7" creationId="{F03A8270-DA4E-4034-C76C-9AA83C2116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8" creationId="{AE5C2B8E-96A7-B148-B266-A17CD765E7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69" creationId="{CE24F303-2E10-E96E-3358-702C42FCF0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0" creationId="{138B996F-CA57-DF4D-51AE-0D68FEA3AF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1" creationId="{B9AD7BD0-57CD-B797-B613-F639E7A893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2" creationId="{54BC3F6F-EC03-A62A-6E0C-BAC112BAFE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3" creationId="{306E61B2-0016-C291-10BA-1F43A5E1558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4" creationId="{4D91C6AC-53B8-BBBB-9C05-55783F21F54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5" creationId="{38A5F38B-130E-B61C-EB87-8BBB3A75A0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6" creationId="{0876F6F0-9626-B95B-9309-0DF5C3B082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7" creationId="{745A687A-8C01-B8D8-1BBB-35BE8AD3364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8" creationId="{446E296F-AB41-A97F-E47D-BA420D36BE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79" creationId="{8B28C16C-BAB0-3228-46DA-505E7B4E156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0" creationId="{B532A19E-07D8-F710-AE5D-6A99E72E1A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1" creationId="{DA723377-81DB-55FF-0127-05C065B78C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2" creationId="{2DE486E1-1409-83EA-B8A3-BDAAB0FA179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3" creationId="{36559DCD-C4DE-839D-A866-062BD782A2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4" creationId="{EEB33E2F-3AD6-D3A9-D925-10A9AA52F1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5" creationId="{E5130CD3-E0D6-3F74-AA81-5862A345B9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6" creationId="{96BBCACD-947F-2852-0CC8-8979E3EC71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7" creationId="{AF27848C-181F-3B02-B539-D2B2D30970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8" creationId="{17B2E42F-C86F-5541-EB2E-0B2D335643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89" creationId="{0759F234-4751-8D9A-085F-D4AAE5FEED9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0" creationId="{5CB3ADBC-33AA-76ED-5CE6-8C27B0E813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1" creationId="{4DB0FD8D-4A9A-B895-FD2A-3B81D1D07CC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2" creationId="{F44D34F8-CB5C-7547-9A80-CFD3B45BC9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3" creationId="{5477C699-AFF8-32D9-24CB-7FCFC6D83E5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4" creationId="{D1553A17-3665-ED37-3EBD-C7845D9367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5" creationId="{9C356FF0-9856-60B3-C860-587D3AA778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6" creationId="{C6116CEC-8E0E-D1BC-0510-5F11D1335A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7" creationId="{54E3B63E-E361-2447-85C8-CCCD010CCCD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8" creationId="{1F58F4F1-F0CF-A77D-FD8B-6BE6B114B5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799" creationId="{BB69EE1E-FC34-D525-E2E7-04FC8BDB3C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0" creationId="{73F3AE4F-35C2-E988-D92B-604DA9BCCE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1" creationId="{E4934183-A6D8-B720-08D2-E87F604B71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2" creationId="{E3B10EA1-E5DD-36FC-9978-FD6D9C1A1E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3" creationId="{806FABF5-7990-3DC4-F71D-905A7ED3F97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4" creationId="{9529190D-8E4E-0498-7E0C-6F92C1DFC38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5" creationId="{614951EC-594F-A9D7-ECF2-A08FDFA8A15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6" creationId="{51F3B997-AF1A-0442-4F01-2644809F73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7" creationId="{B6531B79-DAFB-E5EE-C6F6-49FEDBFF40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8" creationId="{54A25182-85A6-A476-1722-B02272B171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09" creationId="{76FA522F-3B6E-E3E9-F682-756ECF843C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0" creationId="{22A13634-19CF-CFD2-30EC-0806516CE0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1" creationId="{C2E0D46B-8B17-6881-9EC6-2030298DD1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2" creationId="{7AEB1FB8-C5B9-180B-979C-908912BDEF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3" creationId="{7D7AFC67-C37C-22AF-8C09-C657755547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4" creationId="{4347E730-0486-F134-8E8C-43A0544488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5" creationId="{0703EEBF-01BB-BF86-C616-5C1750CEA3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6" creationId="{AA6BD278-4D3A-9F9F-FD1E-8FD2F0682C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7" creationId="{CA39B828-B290-B8EC-C7B8-A753B8B7CD7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8" creationId="{AA767336-D27F-E4DD-FE22-1BF361076E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19" creationId="{A40DC853-7C55-0A81-E942-3C29B1E5C85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0" creationId="{86EFC9C7-A183-67B3-41E6-ECF771772D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1" creationId="{B46B0F3F-28B4-9F6F-DDCF-0749AB0447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2" creationId="{4296EBB9-F84E-BAD9-4EF2-1196AEAE01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3" creationId="{4E5DE0FA-4959-9E36-287B-BB17AADD5C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4" creationId="{FE89DF19-534E-45DA-2DAA-AEEADD6D29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5" creationId="{5C6675BE-2DD3-A4ED-A9C0-26806B5525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6" creationId="{D0F5A4D2-315C-1B89-FFDC-FD77D2A216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7" creationId="{61E33DAB-9393-2BC5-F555-620B0740327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8" creationId="{52993768-09DD-1B90-C776-7F2A77332E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29" creationId="{C870897C-6BE0-95F2-BC1D-ACECA1D9D5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0" creationId="{76FC5845-1B53-80E2-498A-2D526B4EA6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1" creationId="{D9E2AF55-9DA5-6596-378E-00AA493EAFE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2" creationId="{3D563C8D-5244-1C1D-E755-A583DBD32F3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3" creationId="{6373C65B-83FC-CBF0-6091-E36CB67987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4" creationId="{087C003F-8C02-3354-5556-351A45FB74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5" creationId="{02FFD30A-0586-165D-2096-399F316290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6" creationId="{C49C3D4A-AF54-FA03-D354-A393E6FCA15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7" creationId="{5BA43CAA-54F1-89F7-E7D9-9261667E32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8" creationId="{E8910B40-259B-FD78-EF01-37A99AE650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39" creationId="{944C1565-CCB1-9645-1F94-440DFDCA8BF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0" creationId="{6A22D79F-7784-8546-CEB8-1199638BE4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1" creationId="{E316B77D-321E-F1D4-92AA-06A019DD93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2" creationId="{23125966-05CC-B8FD-C6CA-7EFEA9B9C2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3" creationId="{8958BBAB-E318-D550-67B8-932761B485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4" creationId="{6AE9ED43-3782-59AB-155D-4337E04B77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5" creationId="{DFD485A5-194D-3181-6E0F-822AB2844A7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6" creationId="{82A7E9BC-F3E9-DC8B-FC76-0E8364C7CB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7" creationId="{C0530266-2D58-B646-360E-079A211FEA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8" creationId="{A1112255-B89C-01EB-BCB4-CC79AC667C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49" creationId="{AC12B7C4-10C7-2431-AAEE-1C47F97DBDA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0" creationId="{CF3FD4CF-04B4-D9E0-8ECD-826ACDEB3E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1" creationId="{DB7119B4-5C05-69C4-F75D-3103BBDD2AB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2" creationId="{D3B0788B-07B2-5E8D-473D-245295C4CF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3" creationId="{D75D6561-B6AC-0BC0-A61D-FE9E9DD9394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4" creationId="{05D4ECC3-4E77-D284-1F53-27EEA1694A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5" creationId="{2946D856-D6E2-A0A8-FCBE-A42CA1CC6F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6" creationId="{349A6C17-F9BE-401C-A3FF-C15FF7A1C2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7" creationId="{C859C548-CCE9-1AFF-1880-C9CDDAABBF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8" creationId="{F6E16C82-341D-7785-7C92-CC9F71EE83F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59" creationId="{E1F98A87-156A-8E3B-43BC-F82D2552B1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0" creationId="{1898D722-FA05-7EEB-2E14-9BD1F3A97F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1" creationId="{9A3B2A60-5D9E-9C8B-2781-6FFAE605DD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2" creationId="{977647A9-53C3-0115-CC8D-C4C5AF0579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3" creationId="{5AE2BC8E-98A1-A525-FABC-E28B8945093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4" creationId="{30870AA5-E062-EC00-D3CB-002AB0B636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5" creationId="{F1F539BF-9626-4A1E-211B-792583AEC9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6" creationId="{97F6BE8D-1BD8-1D3C-C6D2-8DBBA3A83D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7" creationId="{E80F5CE5-7B38-BAFB-871E-58CEA81BDC3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8" creationId="{A4431344-E3D2-7016-2E05-74330298796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69" creationId="{CCBA5CA0-A530-9AD3-9B08-D146C10614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0" creationId="{328902F1-D7FC-FE05-40F6-6913F8631B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1" creationId="{72AD0F52-9F14-7A91-61E2-617FBBA16B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2" creationId="{93FED0EE-6B79-E31C-B0E9-39FD699B0C4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3" creationId="{5AF5A208-0680-4BDB-C93B-46289E7532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4" creationId="{C3E5B493-2EE3-8453-CB9C-F03ECEBDFC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5" creationId="{F1712D71-DD00-6C08-AE48-E5E82E227B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6" creationId="{10C82B0D-D619-98DF-5929-1C920F19694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7" creationId="{8DDFBE3F-444B-B316-0B5C-411EF39F89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8" creationId="{DB7B213D-4554-18E8-FB5A-D16DEBE912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79" creationId="{04C96D97-52A5-7C3F-058B-FDE388C2FF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0" creationId="{EDEE34D3-26AD-21DD-7E85-E2C0BDD657B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1" creationId="{0C42CC88-29D8-647B-2E46-427992F2B6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2" creationId="{30CE70C9-3F0E-CA5C-D800-0F1F618713E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3" creationId="{8124F975-1E84-8872-7F78-FE2659876B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4" creationId="{EBD4C770-C492-66E5-E2EF-0342B87A4F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5" creationId="{01840440-C165-EC12-8757-01DEE303EF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6" creationId="{37D51039-77FC-274F-8B9F-81633584C0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7" creationId="{A28BD09B-33B8-07FB-F5CD-4B2265B0CD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8" creationId="{6778E1F7-D5EB-F9FC-1CF2-49BF0BF1A55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89" creationId="{9F75AB4D-130D-B093-A902-3E5D6DFAB2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0" creationId="{72DFB34B-B03C-969B-9BFE-8EAE8231B2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1" creationId="{16CE86BE-8687-34F8-AA87-164E5552EC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2" creationId="{81F7DC8A-DC70-0D02-44F6-C0DB7FB0C1D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3" creationId="{E618C444-CDC1-C73B-06CD-4D5084080A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4" creationId="{9DEE3A6E-A263-A361-AE24-9BC6539AD18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5" creationId="{3E57082A-8C17-49A8-CF0D-7AD8C0A5EE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6" creationId="{264D4E79-0E92-37BD-30AF-2C532DFB17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7" creationId="{76F4D0B1-43CE-3FCE-5D05-F33BD4AC1F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8" creationId="{0CB98C14-3167-2AF9-EA9B-7832711508A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899" creationId="{262CE304-B043-11C6-C17D-5434DDC703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0" creationId="{D2C82BBA-B30D-19B0-7BCF-41F4FD9E26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1" creationId="{600C160F-D18D-5841-21B0-DF02340371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2" creationId="{2ACE7D8E-1C92-8C1D-391E-C4036CA06C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3" creationId="{8131BADF-E48E-0B24-0E0C-5200AE78631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4" creationId="{28E7F164-5E00-17B6-C7C6-374D910355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5" creationId="{AB893FEE-2CB4-E82F-C06A-4472C01088E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6" creationId="{345ADE03-48CE-2960-1DF1-D7362D40DE4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7" creationId="{1713AA5C-F1C4-A960-9B0E-0D37445E4E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8" creationId="{E8994B9B-A034-0045-C88D-80164A20A7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09" creationId="{C7289441-02B4-119F-EECE-AACEE2D7B7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0" creationId="{104EB1DF-3BD3-33F6-5594-77A2F2E0FD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1" creationId="{1591C833-1E6C-8F97-A35E-9C9E48935E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2" creationId="{132E8E41-6BA2-5B8D-CE71-D6B041F5FED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3" creationId="{23DE7C91-14C1-8FE7-AF48-BF38533A0BB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4" creationId="{2BD8E70E-1994-6E12-EC5B-3BA2F4F65E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5" creationId="{DC9D239C-CB6A-2D25-4F00-3F290E9D4D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6" creationId="{FD821142-7CEF-D828-3BE5-9BC456D00F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7" creationId="{AED0BC01-1374-4A68-579C-EB8C9D2895A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8" creationId="{8711E646-015C-0697-6EE0-99802D0D8B1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19" creationId="{306BF54D-F471-3218-A6AC-47178BC9230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0" creationId="{D791EAA5-5976-22AD-53D0-91FAD911EF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1" creationId="{283A03D2-A53E-5F5A-A482-DAA72C40DAF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2" creationId="{EEEDFC1C-82E4-A6CB-274F-4A22C9AC8E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3" creationId="{072A76AE-A163-2808-A4E4-16E4C50F308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4" creationId="{68AAF78A-E528-3797-3478-610293F3FF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5" creationId="{E4A2D2A5-C2D1-DCD6-D06F-AD17B319FC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6" creationId="{EAE06890-C26F-6F52-F9C1-C40F69A3DA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7" creationId="{10183756-3DC2-4110-3936-4D32EEBBE6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8" creationId="{791BD071-1A90-8E9D-9F7E-AA829B1BFD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29" creationId="{8F07B8AA-9B37-2D3F-3182-4C3A1602978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0" creationId="{86D45963-7602-E03B-BC2F-087C0D327D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1" creationId="{6775D0A7-4A29-DE6D-A6DE-261107E549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2" creationId="{590BBD12-8FF6-0A3A-65B7-F36EF1A3BD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3" creationId="{BA03B293-CC7C-74E2-5657-F6E0122B74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4" creationId="{1C7F6BEA-1640-6156-8951-73C5D72A91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5" creationId="{F2D6FB47-F753-357A-44DC-112E8FF823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6" creationId="{FC8EB932-53FF-C184-772E-BA91854149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7" creationId="{AB76438C-7F20-B10C-0326-67C9962A17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8" creationId="{02278846-B532-BBEE-ED7E-2DBB510C11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39" creationId="{5083A309-802B-D824-0A86-D7A2B14CEC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0" creationId="{7E59A473-C6D6-BE3B-F063-56E497A2C9D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1" creationId="{1A3A6CFC-4A4F-5D15-F8F0-6609856193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2" creationId="{62BD294A-BC33-6D10-D8B1-AEAE50953F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3" creationId="{594A9A38-04A2-497D-110F-1F13E9C7824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4" creationId="{3EA918C2-B585-D430-0FC7-540D389DBA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5" creationId="{5945B994-E1D4-D149-E0E7-160C22FFD3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6" creationId="{342D775B-AF64-CD71-FB9C-DA702AF60C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7" creationId="{A5F2621D-8591-CCE8-F1CA-031829BD2D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8" creationId="{222AB0A9-CB82-5A57-B766-1763ED33450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49" creationId="{4EDD59B9-76A5-7D5D-F079-382D5733BE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0" creationId="{AF379434-570C-B87B-1E4D-A1D8BB3E37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1" creationId="{868891E1-0420-340F-0AD7-1AB133A8CF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2" creationId="{9D1B6D58-5C30-34FB-6246-ABE21F601F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3" creationId="{C27D8DE3-E454-47B2-D349-7A468C5ED2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4" creationId="{A3F0D599-D95A-1838-6DCF-FF38860B338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5" creationId="{EE476D3C-82F2-AC7D-80D4-3C8809CDBB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6" creationId="{58A2F211-5483-8D3C-34EA-6C7A87195B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7" creationId="{73CCFA9B-7566-06D2-F28D-9045257397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8" creationId="{AFAF488A-20E1-74BF-0137-EF102A6708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59" creationId="{F80F35EB-F69E-49BD-39B6-8503A04F593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0" creationId="{6CC8338E-1DBF-47FB-F420-DA132E21FF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1" creationId="{C2ACEA0C-B2A0-22EF-D49F-8E8DF429A3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2" creationId="{CBE3E213-8596-F4E3-35F1-B90B786E2A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3" creationId="{BC16AD3F-3F7A-134B-FAD8-26B6765ECB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4" creationId="{58320314-9A1E-1358-8BE8-5A37D32A107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5" creationId="{5F6D9625-16B7-0AB7-BBC3-DADB4A1C03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6" creationId="{AD666310-52AC-F0D7-356D-8CE90CF1CB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7" creationId="{5B50A61C-C9C4-AA17-DD76-BB2B9226A9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8" creationId="{E6F76A8E-439E-DF2E-901B-613EEB1CF6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69" creationId="{EC542558-FCB3-9368-A773-F08C83F2F5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0" creationId="{5D2715E4-A102-C2F7-8148-1CD4416E0D0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1" creationId="{569DE1D1-BAF4-8D72-E8EF-77298C616B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2" creationId="{5FBB0B0B-8027-4E11-6236-E20989A2E6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3" creationId="{6E0E91B2-215E-72C1-A2ED-A5CB11FF1B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4" creationId="{069FBD6B-1D3A-1E83-F054-CFAEA9649B7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5" creationId="{1F82EE65-24E0-E56D-DCD0-027B3E98BE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6" creationId="{A44C3CE0-B5D4-3A6D-A70D-AADFE26710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7" creationId="{7AB9EDB4-EA30-D16F-01A5-72C6C589E6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8" creationId="{9B570CF6-2753-3989-4A54-4A74B1A1C34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79" creationId="{5FFD7F00-3680-ABFB-9595-E7A84AB4BAC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0" creationId="{B00EC2FA-DD04-1829-513D-65A834E5025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1" creationId="{966E601C-D88C-3C5A-CE6E-2195701F46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2" creationId="{576A97F8-F0B5-D156-2C94-7A98E8B4662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3" creationId="{242A9CEA-A9AE-ED31-269C-3AF6B7D6B3B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4" creationId="{A205A92A-3146-4D72-885D-D64865ADE12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5" creationId="{3BB8D5FE-2CCC-8E0B-5AD4-5FFB09AFC71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6" creationId="{3F9F8B2D-2DB5-9CA1-2EDD-32DF20790D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7" creationId="{66793EBD-25FD-81C8-283D-A2A4C83D1E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8" creationId="{13631635-90C9-9BA4-B761-B854105137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89" creationId="{9586C072-7583-686C-9BB1-6672A3E0BE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0" creationId="{166F2632-DAE4-A08F-4A1D-5EA6266206E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1" creationId="{499D63AD-F77D-2BBD-0104-C246FA42CC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2" creationId="{20D3DD5E-5859-CAB3-0194-4307D08CDB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3" creationId="{500E3F12-A1E8-A2D5-B9EC-99147E2E95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4" creationId="{221B9B59-9309-FEBC-6E26-E5F6F446D6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5" creationId="{18A3311D-CD60-116D-D560-8F74C05B3B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6" creationId="{7FC201E4-4570-619D-110A-10BDFDB807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7" creationId="{A2053246-8026-43EF-B32E-7BF2DC9588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8" creationId="{0EC29ECA-864D-19E3-6152-97AFB0C221F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999" creationId="{4EC92130-FF2A-3E50-339F-4EB3E7C052D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0" creationId="{FFE123E0-3C22-DAA6-45C3-1728119408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1" creationId="{122A8031-24CB-1551-34B3-376D151DBF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2" creationId="{0DE519F6-C2A7-62F5-5AE7-8D595A71369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3" creationId="{31589DF5-AD54-D9F1-5615-99ED1FFF156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4" creationId="{DBCC5F99-BC93-4EF3-5A8F-CE37E6C2F8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5" creationId="{4A04D3A5-1A37-9ED0-EA35-33D7C3B52D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6" creationId="{EF45D1B9-05C3-8873-E3E0-ABE6F6F88E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7" creationId="{2BD38953-9DB9-2BB9-51BE-3D28B29A83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8" creationId="{EF432B74-4452-D650-B63A-A6FB7740A2A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09" creationId="{2B909949-9954-8745-7F9C-EE5A646B0C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0" creationId="{26D1CDDD-C8AF-7175-D3E1-8767496269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1" creationId="{2D720485-365C-46A5-AA14-446967D6E1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2" creationId="{E1AEEFFB-0410-6FA0-A8FF-8B973A1826B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3" creationId="{12E79DB1-D55C-3943-0CDF-ECF0C2E314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4" creationId="{89F83E09-E97E-5BD7-245B-529DE80EEF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5" creationId="{EA2C5D8B-EF66-7CC6-B70F-879826DC2B9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6" creationId="{4E4BD0B6-79D8-ECA3-7914-3F46EB6709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7" creationId="{3684DEFA-917F-B049-9AA8-1FCE1607A0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8" creationId="{3818C796-CA59-BA51-B81F-81B1F524EB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19" creationId="{527F669A-44A2-A220-0AB8-1A5320E8B78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0" creationId="{70FF0338-75CF-AFF8-07F8-E3370D688E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1" creationId="{16FC6115-A4EE-994F-576B-0381A7808B2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2" creationId="{7465E0EF-3602-594C-C0A1-B470F53133D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3" creationId="{CE2D5A74-0034-5250-65A2-F4D262E8D2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4" creationId="{26792F3F-DAF5-0273-0162-274BAB17EDE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5" creationId="{5852047F-FCDB-FBED-69FD-34003E47E1A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6" creationId="{7E6D707E-B2BF-91D6-D864-C205A68BEF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7" creationId="{69007B6D-101D-C222-8349-9A65C6CDDB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8" creationId="{43A5E744-0B94-0333-2FE4-B2D7D026389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29" creationId="{1AEF2D3C-84CA-8EAC-05AD-8E33A87523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0" creationId="{00219687-95AE-44E8-1357-D2872786378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1" creationId="{DE76F0A7-E0E2-C015-1467-6112055CD5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2" creationId="{37D00430-BA97-4D29-DFCC-91E723C9AC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3" creationId="{2EC2EFA8-F72F-19B6-40E9-5A31681D27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4" creationId="{F4D7C927-55AB-46F3-4B2A-F0F27EA55E6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5" creationId="{EDAADF6A-F880-3D12-D1C4-D9F2FB6853D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6" creationId="{F58A3917-6E12-7187-9368-4E0B844C7C0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7" creationId="{E3CF80E1-CB8E-45C9-9FA8-CE89F3A31B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8" creationId="{6E552DB3-08A6-B751-172B-9F7CD647A8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39" creationId="{2198378D-5DB8-5555-D32E-8185CA52B32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0" creationId="{AF8E7834-3450-DAAB-5101-0DF8409C25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1" creationId="{AF2DF4B4-AEAC-BD70-2FD3-695F57690A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2" creationId="{1FD1824F-BD85-476C-7FE3-0921D0959E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3" creationId="{F8FF3FE7-6AB3-C8DD-5AF9-CE048489ED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4" creationId="{0E078BEB-3379-68FD-E883-833123CA6C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5" creationId="{B739356D-8B09-09DD-669E-8B23365A8E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6" creationId="{BD8488D2-AE84-C5B2-F003-C4F60613CE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7" creationId="{A52BDBDE-545D-16A7-BE46-5B5F8E60614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8" creationId="{BABC1F37-FF9F-DC94-0A44-73E1C74E777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49" creationId="{F63619B1-F0B8-8CD9-DC19-8254215E68A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0" creationId="{344F791D-F458-FE8D-1302-38935BFE31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1" creationId="{6C1C281E-8383-A85C-4EF2-7009F25730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2" creationId="{3F441F9B-0578-CD58-9195-B8F9929BA9A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3" creationId="{1F608FA8-414A-FC4D-C3AF-E57D26FE64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4" creationId="{2A245B60-1761-385B-BC20-300187483DA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5" creationId="{CD705804-FEE1-ABCC-045E-8E3A982817A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6" creationId="{B2444648-9754-B496-D722-D57786BD91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7" creationId="{28ACAE8C-2409-A60B-9FF2-8B7CF662746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8" creationId="{1BD615F2-0708-C757-2374-B1A2248B9C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59" creationId="{5A31CDF0-497D-8023-4E3A-0269D5A798C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0" creationId="{CC3C3E0A-72C1-3849-0C99-C8FB7AFFC5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1" creationId="{1DAB74A5-6816-F14A-5E0A-59B083C1480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2" creationId="{DD4D753C-6D7E-0C4C-FF0D-45C31C29DD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3" creationId="{F598F6E0-243C-1433-997D-842FC9811E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4" creationId="{4C79764E-B87B-0472-2DA0-2254BB7B9C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5" creationId="{9A6B09BD-7C43-0EB5-307C-B7AD6BF8597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6" creationId="{767E7A2A-5383-AF7E-AC5B-2DA2BECA06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7" creationId="{BDFE6990-5BDC-3160-F95C-CD51480DA35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8" creationId="{D389125C-A727-9A12-FA74-5E6284C9BED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69" creationId="{B5CD5ED8-6B50-01E2-6F55-5D5547699B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0" creationId="{50AD2F3F-7BFF-6C01-3640-0ED695617A6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1" creationId="{535FB8A2-5593-6440-BEE0-889E275F5E0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2" creationId="{8C9D9FF8-0FA1-EB99-19C6-0C6B78C924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3" creationId="{9B23C445-6D17-2076-188F-3938C819AD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4" creationId="{13A54681-5099-F954-93BB-72A7E3AD101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5" creationId="{2951698F-B4C2-59DA-439E-60BFA202A99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6" creationId="{3EA2142E-ADC1-B6F2-7E0C-EE50F7D4DF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7" creationId="{9B9AD8BB-0860-A205-FB1F-F99C9C39728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8" creationId="{5CDDBE94-93E7-EB29-75F6-F1616CDB9E8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79" creationId="{185019CE-92BC-9828-81AB-2803F57A49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0" creationId="{4DC88D2C-9559-E8C6-8CA0-06D0FAD4A2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1" creationId="{665EFF1D-0B0B-E269-032F-C82FA003024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2" creationId="{B7A0E3E3-6ECA-B354-932F-3AF565CDD0D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3" creationId="{E02ED2F5-685F-0EC4-ED7F-25E6E1ACE7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4" creationId="{9DEA9CAE-285E-7347-FE9B-71C68901A6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5" creationId="{802D3A06-CFF1-677D-C77B-32EF669DE2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6" creationId="{81CE2B9E-5B6F-D00E-BF66-E2F541EFE0C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7" creationId="{ED128D43-4325-8923-9757-AEA2B0EC98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8" creationId="{71B70BD4-FE19-A53F-C814-13F1466B27A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89" creationId="{1BF705E8-2218-38E5-21D0-E7C11068F3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0" creationId="{663A3953-C2C4-2D5A-2622-AB910956A5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1" creationId="{AAA55F60-2A13-644D-5A01-C0260CD9FC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2" creationId="{4309A804-060B-8BD2-91D2-04B02874311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3" creationId="{69A9C7DA-1956-E070-F2B4-7DD40CB1656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4" creationId="{4691187B-5C8C-243B-2F05-67521E2EF1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5" creationId="{77993746-C2A9-2B0F-E009-392FCBBC73E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6" creationId="{DA87B3DD-8075-F50F-2773-7595EDB631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7" creationId="{6B7843B1-D5A5-E092-166F-49D50A1F64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8" creationId="{01CB53A7-802E-C76C-5102-DDBEEB5C225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099" creationId="{79D07728-D795-B506-5868-7528A00FD3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0" creationId="{E3ADB590-8B0F-E28B-B225-949C25B895A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1" creationId="{3D8351CB-395D-AA55-D8D3-581A216487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2" creationId="{F37EE5AC-95DC-4126-D101-F6CDFB7396C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3" creationId="{2D50C3E0-A992-3414-4034-391A0F682DC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4" creationId="{BD1180EA-0B09-85C9-9ED3-BE3F569619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5" creationId="{5D6E86DE-CC85-D105-9EB9-2B5711261E5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6" creationId="{37146AE3-88EB-1DDB-60D6-89F9989BD84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7" creationId="{4F3ACD52-E7E0-9B57-219F-E63220A68F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8" creationId="{8E677E5B-8003-0D15-C6EF-36F608F690A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09" creationId="{CD833DFF-8D3E-A792-AFD1-CA42E873381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0" creationId="{C5F40C81-8A27-022F-A69D-72564DFA2C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1" creationId="{2968C254-AE57-E67A-9CBF-796C4D7FE1B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2" creationId="{BB1D8CF4-6BDF-BC94-984A-57B18AEB28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3" creationId="{9276B1EB-BD64-1082-0CA7-B6F30AF7483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4" creationId="{23922F02-10E8-CD38-0F31-1BBF5B46F2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5" creationId="{691969AB-7DFF-7CAC-9C7B-A2B5358101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6" creationId="{BECAEDA2-F920-8773-787C-A7AE61077F2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7" creationId="{C752BEE4-6495-F073-0F68-9FBAE55D215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8" creationId="{6D4BA392-8EC0-0419-29E1-4B46EA824E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19" creationId="{0469F5AC-030D-B900-AE55-D3AF43395E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0" creationId="{88BC9FA3-5582-E164-E1A0-B506A13604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1" creationId="{4DBFDEA4-105D-9359-3A8A-3959A70911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2" creationId="{06135030-1E0D-C17E-245B-DFA4392AAF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3" creationId="{0DAC2D38-A9D0-4667-A0A4-E5FD4C6C1D4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4" creationId="{F886B8D7-3800-8CCD-43D0-BE45B831BB5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5" creationId="{FAD7E884-BC81-C9BF-6911-A16745A010A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6" creationId="{A4928D8A-0C2C-93E1-CAF8-DD67FD944A0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7" creationId="{DF4E1650-5084-5C60-F693-9FA46E96A7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8" creationId="{E09D2A33-C536-1B22-72E5-A4E6BC2DFE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29" creationId="{71D1A018-22AD-7D92-DE01-6F04ADD03B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0" creationId="{9806C7BD-94C3-8678-2F9B-9AB4CA1469E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1" creationId="{90E21307-942C-573B-2A6F-CFD857ABE6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2" creationId="{518D4D8C-49D4-76DF-4350-87A1134D36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3" creationId="{8CE5BDC7-6D5D-0D4B-0ABA-78C94C2339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4" creationId="{28CD4079-B279-99DA-684B-0AF04E8181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5" creationId="{F3F53AD8-E112-05E8-7A03-1B0553DEBD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6" creationId="{8AE64C62-DF5A-8474-E780-BBF68FC7E7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7" creationId="{FF861F1F-E56B-0D8B-4C45-B11C714EDF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8" creationId="{A1A84F92-A7D8-164D-2208-099F1024210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39" creationId="{87A12512-6116-E21C-FD35-5A0C01B529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0" creationId="{35E95992-0F18-DAF0-EC4B-7D356839DCE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1" creationId="{2CF46DAF-CE18-F842-F09E-4E17F6D84E0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2" creationId="{6044E2F2-6832-D728-9D15-4C4719BFEC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3" creationId="{FA4DDA80-BEB7-2B56-B6D6-20D5AB70B5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4" creationId="{6EC7AA8F-AA51-6995-CE9E-F765E5F118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5" creationId="{7C89E18B-62E1-94F7-60CF-32343AA8BB4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6" creationId="{9A062B3E-F9D1-61D7-D4AB-429AB26E1F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7" creationId="{4AB84AD8-33AE-4220-70DD-B155877E76B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8" creationId="{9A097AA9-E714-0F99-6CBC-5BC488925E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49" creationId="{A8CD37F8-333F-E133-BDCE-2368A60585F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0" creationId="{823FAD83-6425-C434-4922-7A72C4D06D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1" creationId="{2A38343E-4137-D9AF-6511-7B8F42F4C7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2" creationId="{98D177DF-13B2-7C7C-0694-CDCCFD1E84F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3" creationId="{2E115937-B0CF-D38E-8C62-256EEEB3CD1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4" creationId="{BC17BB72-C08D-DCB0-F924-245273CDCB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5" creationId="{7A31F6DA-D0EB-97E8-FEDE-A04B419FD47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6" creationId="{209BE6FE-AC9A-A717-FFAC-2ADF503790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7" creationId="{B1B01ADE-3DD1-A1AA-AD90-F64B4CCED32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8" creationId="{0C61E9B4-3D69-5601-FCD5-3AC8B86CBA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59" creationId="{5285152D-7FD3-0D42-B17A-184475623DC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0" creationId="{5FAAABEA-A4B4-3BEA-FA87-C669C1F3F7C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1" creationId="{F85F4112-0032-E7A1-0469-84C6C68E67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2" creationId="{11A5C0CA-3647-5FC0-9177-66E164D8A60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3" creationId="{75A03FF7-6F39-9951-8812-C3050E07930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4" creationId="{AFB985F8-8069-F687-79DA-D9B741FA6FA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5" creationId="{2EE16295-07A2-1374-0E71-AF892A62AF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6" creationId="{7261A3E0-130E-F9AB-1A2C-90D4E1B2A7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7" creationId="{30F3CE8A-709D-1693-F887-FF6E2C5356F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8" creationId="{A249B90C-2AF6-49A2-DAAD-0C372FE0A42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69" creationId="{C056179A-F065-C68A-31BD-AE2CB6DC49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0" creationId="{42BDD58C-CFC4-2F82-93E2-5D1CCDAEA8A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1" creationId="{5CE166EA-9546-DC33-C37B-40EC3A90132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2" creationId="{9F4D2BF8-12C5-2DB8-3211-96A216BC868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3" creationId="{893E07BD-7D34-B6F4-2970-76AF49E6AFA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4" creationId="{3152B3ED-E291-6C23-8A09-A8A972BE38E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5" creationId="{C4EB080F-A752-46A1-C1CD-C80EA771F3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6" creationId="{AF8AFE7A-97F8-C9E0-8636-B840B7A9AA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7" creationId="{D227F298-CCAF-A4F2-E500-C4B67FE4955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8" creationId="{A67F0B62-2FAE-9B05-FE86-08365711E7E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79" creationId="{4C9FC071-32C7-1D6E-3E31-BFB70589BCB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0" creationId="{47A9A1AB-F6E3-17C2-873E-E751E76246A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1" creationId="{2AF3DDE2-CB6F-BA4E-4DF9-BC7302ABBF1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2" creationId="{F2AE875D-0914-23FA-BA2B-6C35B75A3F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3" creationId="{12AE2784-9276-AC25-CD7B-F8B2180665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4" creationId="{DD4C70BC-4C82-0C98-EE2B-7A454A976ED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5" creationId="{CB22C4CB-6FDB-99D4-759D-1497C5C7D8B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6" creationId="{CB088DCC-3D45-BA30-D15A-8FB2352AF48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7" creationId="{98BD1871-A85E-D857-09D1-902EF7A9339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8" creationId="{33E59C2F-29EB-A5E4-2610-F4EF8BAC52F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89" creationId="{EB8C514C-5C3C-078C-C3F4-391C298075E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0" creationId="{2DF6A8D1-B940-EF8E-FC51-E5BBF67DFD3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1" creationId="{62D9DA57-A171-79DD-5E9C-F23BD841A4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2" creationId="{2A8261AA-3D82-8C72-844D-3FCD558A35F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3" creationId="{E1740383-3F16-AAEB-39DD-8B9EFC815F0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4" creationId="{B478DDD8-BF90-A219-04C4-13C09ACC271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5" creationId="{13CB1F8C-4B62-99D2-0561-B78DCA9963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6" creationId="{B964CC52-E390-8277-AD5D-6A0D232C81C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7" creationId="{70622D97-C678-5B58-E07C-78C6D10EEFB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8" creationId="{522905B8-3874-6922-18FF-04C7E898793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199" creationId="{04B8B379-9F1C-EA86-2D3B-CA25FB0F29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0" creationId="{1F57E313-2FC9-C337-4A8D-575F9ACD41D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1" creationId="{3C693DD6-3DE5-7A44-669F-BEB7792E81E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2" creationId="{1E5E1CAA-AB69-083B-6B12-AD90595F34A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3" creationId="{586DE775-7EC8-6512-FA57-5414E3CCEF5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4" creationId="{EC7E6C80-D8EA-F9EA-9810-8D58815EBDF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5" creationId="{E058070C-CDAF-7D0C-07D1-ADEC753421F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6" creationId="{B0F399A6-1DB9-B168-5937-EE16150D508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7" creationId="{937F47B4-BED6-B28D-2ACF-B4633F86E1B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8" creationId="{9AEF91E3-8BB8-D00B-A2E0-4B714BB90A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09" creationId="{8A3B930B-E727-D30D-612F-46A848E5C7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0" creationId="{32F8A3E1-3228-41C1-95D9-C12AC4FCA1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1" creationId="{9059863F-34A0-4A3A-930F-071B30C7A47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2" creationId="{E72A312D-8DAB-F1B3-89FC-A5176CAB28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3" creationId="{643D758E-E855-7613-8B5A-00EED1B8A87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4" creationId="{57053946-58DD-A7EA-0DBE-976AF5381C2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5" creationId="{0F4CE1D4-DAA5-8521-5AC0-715AECB3085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6" creationId="{1140CAB2-8D14-4036-ADDC-614CE6E833E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7" creationId="{D4C8D28C-E715-0D87-F329-CDD26C7D914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8" creationId="{F14C150C-BF6F-9F3A-5A88-7B00EC4B86F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19" creationId="{C6DB6920-16C4-01A2-F704-C3B8BD89C19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0" creationId="{3A7C62C4-7F5B-B675-9D60-E0FCA61B007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1" creationId="{9B91B140-81C9-844E-9CC1-6A13E3DC087A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2" creationId="{022EDDCF-D32A-A024-7763-EBD107A38EC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3" creationId="{95D1D744-B520-9065-E536-E412850DCE0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4" creationId="{CAE38E6E-98EF-2AE8-E6A9-78ECFD7F7E4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5" creationId="{2BC1A48A-812B-4481-2014-2AED51CD3EC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6" creationId="{0127317C-D55B-5D21-A13F-A6699A00273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7" creationId="{1D7B2269-0E5C-5A39-9609-DAB189FCE1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8" creationId="{2880E790-1633-A726-8FF6-FB44278C842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29" creationId="{0521116D-0544-BC64-27CD-57D3E7DBC80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0" creationId="{C5A2105E-405A-0F3B-7C70-9D7816256B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1" creationId="{1FFF8638-3A65-5D13-0A34-2158DDCE770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2" creationId="{D60560AD-7250-5DDE-77D6-DC58560427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3" creationId="{8AC3D942-3A63-A3D4-3BA3-CE2DEC9EB3B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4" creationId="{9EB2419C-6F17-2A8D-B90C-721B671A34D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5" creationId="{6FBF425C-EB46-4732-5A5A-B6050A09AAE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6" creationId="{DC66E6BD-8716-47BB-4A7E-318FB9685F4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7" creationId="{49757BCC-2301-1D72-13DB-3C18F3A8396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8" creationId="{D7E58AFE-2403-2314-E600-D36C87926C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39" creationId="{B9732E67-9813-C180-D0A2-40FB1A0D15E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0" creationId="{A32C2C39-3750-F221-0853-27B62950853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1" creationId="{6ECE37F8-45F5-EF06-4B3D-7299A26C42F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2" creationId="{0DE51E1B-2D21-46CE-A442-3AD1D1E9474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3" creationId="{FDDE1BB7-D490-C907-172C-93F86B16459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4" creationId="{E126E73E-B3DF-5E7D-1FE2-D4B135FF072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5" creationId="{EC56E5DB-51A0-E594-85A3-AB6A5789861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6" creationId="{5AC56E9F-D6DB-7FB9-F915-EDCAF61B07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7" creationId="{D8E94AD1-4CFD-187A-870C-8E8838B1209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8" creationId="{5ACAB1DE-AB10-6FB3-DB9B-A75ED2294EF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49" creationId="{3E424825-4791-AE8B-87FA-95C147CE459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0" creationId="{84939952-1C5C-3BD1-2770-B584BD3A78C6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1" creationId="{3F5FBD36-5D76-79AA-179E-82EF63F3DA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2" creationId="{F0FD397B-63CB-9615-3630-33B8ABF80D5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3" creationId="{51886804-54DA-6C1D-8534-DAD83E4B378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4" creationId="{496446C3-EAF4-1047-5231-76C28DDB355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5" creationId="{36CECE50-8435-00BB-101E-A385E3AB7E6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6" creationId="{66983854-AC99-4C34-4C9F-79D838A1DA95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7" creationId="{AF72105A-D7EB-864B-EEC7-75C91F98A759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8" creationId="{9801F56F-EC56-390C-34F9-7C689E1CF09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59" creationId="{05839623-F902-888D-86C6-106CD7E93B2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0" creationId="{3A4BD3F0-2AFD-79B3-C16C-A8ECF405CDFB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1" creationId="{CB1C3864-BE4F-EC9A-1E0A-7D7C2F408D3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2" creationId="{0FF46F9E-EE5E-C8C3-1975-6EE38056D09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3" creationId="{D0F6B095-70CD-3E85-D83C-709B8FC8BC3E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4" creationId="{5ABF4FD3-060A-644C-AD71-DBD27D2DEFD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5" creationId="{FDDEF6F2-A6B6-6967-1FA9-CD11E5BDBE3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6" creationId="{78013240-756F-3E9B-CA1E-2A1FE145936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7" creationId="{B638DA21-FC83-84CD-648D-FB8EC786C7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8" creationId="{25BE2257-4EA3-5C78-D345-99EC05AB0F0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69" creationId="{BB2B9917-08DC-F58D-CDF4-AEF0579227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0" creationId="{786A1960-96DF-93B9-29CE-7869AA8D19B3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1" creationId="{5772FC18-77B4-DD89-D732-1388DE90342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2" creationId="{A7217AA4-0AFE-A2E3-62A9-ED6BF20630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3" creationId="{A1AED448-9CF4-2023-7CA2-168F073B956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4" creationId="{04043279-9250-6245-9929-BEDD9EFBC5F4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5" creationId="{745BD841-B405-6D8A-8701-7BD749277D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6" creationId="{B342A04B-2992-F140-940D-46E8BD242E52}"/>
          </ac:spMkLst>
        </pc:spChg>
        <pc:spChg chg="del mod topLvl">
          <ac:chgData name="Sreerag  A G" userId="f8f9c2c5-221b-4644-96fd-6ebda48e177d" providerId="ADAL" clId="{200615E3-F366-434F-81E2-9C4CB287CE01}" dt="2024-01-17T06:06:01.737" v="1673" actId="478"/>
          <ac:spMkLst>
            <pc:docMk/>
            <pc:sldMk cId="2057452921" sldId="267"/>
            <ac:spMk id="1277" creationId="{15369A56-3E82-4F3F-9999-34BD62B3BA1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78" creationId="{B1684EB9-6475-B08B-E695-493A13F7AAE3}"/>
          </ac:spMkLst>
        </pc:spChg>
        <pc:spChg chg="del mod topLvl">
          <ac:chgData name="Sreerag  A G" userId="f8f9c2c5-221b-4644-96fd-6ebda48e177d" providerId="ADAL" clId="{200615E3-F366-434F-81E2-9C4CB287CE01}" dt="2024-01-17T06:06:03.203" v="1674" actId="478"/>
          <ac:spMkLst>
            <pc:docMk/>
            <pc:sldMk cId="2057452921" sldId="267"/>
            <ac:spMk id="1279" creationId="{A7F61211-56C9-A307-A087-29CBE30C56C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0" creationId="{9CD80707-923B-5B5A-59AB-507FC2BF069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1" creationId="{FD0A6481-DEEC-F77D-762F-FFB246D4D0B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2" creationId="{AFCF70FF-0B02-E501-7EE8-A7AA0719ADA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3" creationId="{430476CC-A219-49DF-8A9A-F7FFB693277C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4" creationId="{D968B3CF-8E1C-236E-1227-40A23F83806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5" creationId="{B5C8E8E5-A8A8-8C0F-EB2F-68A4ECDC02F7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286" creationId="{E804A992-794A-C269-5073-72130C73C39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88" creationId="{167FB737-463E-FB1F-2816-7FD3E38F9A9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0" creationId="{8CF366C1-3C36-FE1A-17A0-D1A934D76E3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1" creationId="{B0A250BD-AD8C-0E62-A0B9-ADE2CA0AE4B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2" creationId="{21AA5E89-D9E0-58A8-34C3-1883192DF80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3" creationId="{99135467-DF88-CD44-B80D-5713D487A53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4" creationId="{F8470874-CF76-912C-F1C5-F92AFE29604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5" creationId="{125861AB-FB70-E9E8-7FD9-E02507BC66A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6" creationId="{6983BF9A-553F-BAF0-16DE-E3387C38EE0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7" creationId="{722E58D4-2508-707F-2E9E-040B69AB9AA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8" creationId="{ADA7194A-7361-C5BF-6C40-DB93A2164AF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299" creationId="{22AAC782-561D-4EA9-D725-2A647696B04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0" creationId="{26407776-6D47-ABB0-2C20-D3C35F3B016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1" creationId="{E32B64C9-A9B1-CFD6-07EA-ED878F29208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2" creationId="{E38E1BA0-555B-DABC-710D-FF954317422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3" creationId="{63F139E4-4136-D58A-6B4B-F6E4DD294E1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4" creationId="{26023FD8-E612-0ADE-5702-61E7B683113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5" creationId="{8C22A365-0BE2-B59B-D9E3-E7D1826471B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6" creationId="{54C65861-F305-5399-A5C3-D687860BC42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7" creationId="{8FD10CAF-7185-A0D9-CBD8-C55DA451851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8" creationId="{FC44C565-977C-ACCF-46BC-503D0CE3CF6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09" creationId="{E05383C3-6E1F-967E-7700-DDB6C32B1B0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0" creationId="{A18B5B7B-6716-A633-10CE-036549C3415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1" creationId="{0B65CB3B-D2EE-5FEA-D571-3417DD60ABF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2" creationId="{BBCF2655-F17F-8ACE-9612-0DFECD5740C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3" creationId="{2B1259DC-8604-5D67-90BF-DDDF0A1DC5B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4" creationId="{E42B7F41-5C3F-2572-D731-EC07EED9660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5" creationId="{808ABE3E-ECE3-BA70-A520-6FD39F112FA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6" creationId="{D64BA703-3DBC-42FA-C245-63344E9FFDA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7" creationId="{0B34C1A1-4579-5F21-EC16-6DD175F3FD3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8" creationId="{298EEA66-CA1B-8872-ED39-4A35879192D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19" creationId="{9FFCCCC6-0E2A-6EF7-8DE3-3793D996CD2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0" creationId="{7EE82AD6-A1A9-0459-E913-0ECDA1F2177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1" creationId="{7C9F8066-6A66-1640-9910-B23C9D1A4F0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2" creationId="{53A0FC8E-9E35-8DAD-8615-6B810632C1E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3" creationId="{215A624D-D41C-7510-852B-D9352A6446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4" creationId="{7925207D-CF2A-DE95-1DB9-77395AA66B5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5" creationId="{AB10091A-83D2-32B6-9FA2-7810BFE83C3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6" creationId="{78F9A8D6-F804-766C-70F4-DD1AB5A9300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7" creationId="{DA11DBBC-6BD3-CC00-4D84-28133F8C9D6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8" creationId="{3432D913-44A8-2300-0CD7-F8658CF6432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29" creationId="{434909DA-A3E9-A7D8-B37A-75C406DF514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0" creationId="{A5BA0187-4C07-CAE5-6903-FE89966B5E6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1" creationId="{371E29C9-EBE1-12B4-6A15-FEEFBD641E8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2" creationId="{FBF1ACE5-B238-A403-E7CC-202D7AE0688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3" creationId="{C708145A-6322-96DF-83D0-8F904B01651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4" creationId="{7D71C8EC-6A43-91CE-83B8-9DF248CE89D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5" creationId="{2AAE4276-F2DB-F993-4477-8EA3D619C08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6" creationId="{307977BC-9770-3D79-5360-C2151EA6E41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7" creationId="{E378EDE6-C09E-A8F9-0069-D5D77ACFDC0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8" creationId="{F82DC66F-A07E-26F4-A00E-8AB8CEDD71C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39" creationId="{0814FB36-D480-A297-B57D-EBABCC93E03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0" creationId="{DC412A03-89AA-7061-2DD5-22F8B56884B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1" creationId="{D446D4AE-5A46-1709-0EC8-94069BEB0FE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2" creationId="{7547F9BF-7F06-1531-FC1B-8B6544EC5B7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3" creationId="{52C8214B-2AC4-338D-C8C8-0B7E8947B0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4" creationId="{D2E3A7B7-5B85-59BE-5C2E-85278EE9C66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5" creationId="{EB51FA81-C60C-E597-6DBC-21C70508166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6" creationId="{2AEBC06A-C9CB-C7F5-8B10-6E514F0BD11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7" creationId="{A83C049A-3F96-543C-3530-F7C88924BF9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8" creationId="{1F5BA39A-9490-E7BD-69D8-7809DD7389A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49" creationId="{43AB7E9E-1DA5-8021-C802-D2A6E1C4130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0" creationId="{E1555928-6FC0-47C1-44BB-2ADF0F833F4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1" creationId="{9B51805D-C546-2369-3F82-4679C9A005F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2" creationId="{9F5AD000-1759-6F3A-9355-993D09EDDA1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3" creationId="{D2017657-B156-6C76-2448-60DDF3AFF2A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4" creationId="{D0461E1E-16C7-D33D-F961-893E6C41B15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5" creationId="{B94F9C0F-14E9-2382-1C4A-FD6B3C03732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6" creationId="{968447FC-DC92-54DD-6066-2D684E1FBEC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7" creationId="{D87270B8-C3FF-1119-9B0D-814D6A6EFD3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8" creationId="{0AA95EB6-F895-F6BB-9A95-2F83BFD99CE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59" creationId="{4427A797-0CCF-2220-75AE-0B0136F2417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0" creationId="{454CDBB2-1B89-4F10-E183-C19470CF7BC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1" creationId="{8CAE4478-995A-0961-A40E-4AF049BD996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2" creationId="{3BA40F80-BF52-B473-5C68-C50DAFFED43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3" creationId="{008D12D9-8F51-0837-4BF7-865AB24D2CD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4" creationId="{2375341C-6EE5-1B9C-FA95-F07D4347080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5" creationId="{814C6C09-52F4-1163-1ECE-81E4FD4BB8B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6" creationId="{8E8705CA-0C3B-2EE2-A2EF-4435F5D60AA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7" creationId="{1AF25035-6FEE-DDEE-8DA6-7029B63AF80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8" creationId="{4E9816CE-4159-EC59-DC02-5DA82367AEF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69" creationId="{04866123-00C8-3987-4A83-1754A90FBF7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0" creationId="{687949B2-251C-5FCE-F913-624E6EDDDEC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1" creationId="{E6032D9A-FA60-432C-9CE6-E47AB4028C8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2" creationId="{F26A0DFF-03A2-71BC-B6BE-67427FD3D20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3" creationId="{7F0225BA-A05B-6522-CD0F-CB77A33EB7C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4" creationId="{E44D2777-03A1-A993-B9F6-A95E04BB4C4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5" creationId="{C580F599-AFAB-EA60-290D-0CFFB97AC11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6" creationId="{6A871ACC-9CCB-0882-BD60-4FCED06E1D7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7" creationId="{CEDDBB57-084F-F72F-3060-69B38B39E67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8" creationId="{6B856BB6-AA6B-B59E-CEF3-C34AB86525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79" creationId="{8BDFF548-CEA8-AFB3-83B1-97E44D7E785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0" creationId="{631D06B2-A4B4-64D5-F9D8-4335D924C04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1" creationId="{E6921A64-0948-4E18-5D15-85F38C0960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2" creationId="{6F88B4CF-B5D2-00D6-58C4-50AF932C596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3" creationId="{A2D0F300-B027-FB5B-92B8-51E29116F0B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4" creationId="{5D5608E1-7049-2BAD-E18E-DC335FB6607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5" creationId="{D2BB353F-53CE-7910-790F-AEF2B348D8D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6" creationId="{FB9A79CE-DAB9-E94C-8B50-D2FB9BD0AD1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7" creationId="{8A8DEF23-132D-502A-8C8F-E15DCE9D5D3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8" creationId="{8AB2BCC2-EAA1-79D5-D1DE-7C4D4BAC1FE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89" creationId="{3FA8B529-1B31-85C6-D5EA-4FA50901D7D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0" creationId="{BB31B607-807D-DC0B-FAA3-EF45953C14F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1" creationId="{C339AF5E-E39F-658C-00AB-F88C02256E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2" creationId="{56234EF6-F0AC-048A-8CFA-B8B7EC431B2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3" creationId="{5E62DFD8-5516-0A63-F852-3940D632D8E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4" creationId="{F9D8CC70-5D2D-1560-0F04-8E2D90263F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5" creationId="{0CAE34E9-F9ED-79F9-C1DC-2F1F476FF41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6" creationId="{5CF6F925-F138-336F-E386-9E168D91316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7" creationId="{DE71815F-E435-ECC7-D772-CEDACA747F1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8" creationId="{2554B2D7-3ED5-292F-BA81-2CBD603CA96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399" creationId="{EF1CEF04-CA05-D450-447C-14E92DC51BC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0" creationId="{B7992264-EB51-CC93-3A68-87932F0AF56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1" creationId="{626B01AA-25B9-FEBD-0B3D-BDEE7902E8D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2" creationId="{C9CB8DBF-B7A2-E9F3-1F27-DC1ACAA649A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3" creationId="{FC44CC6C-B358-ADC6-CBB5-086EC5BE159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4" creationId="{EFE3BBD4-7F96-3586-C915-B615F9BBC8A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5" creationId="{57E23D8D-6793-F9EC-044F-BC9934E5D1F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6" creationId="{0AC5AAD4-7B0C-8CF8-A259-B430DD66CE1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7" creationId="{37CA0D6C-9CA9-7919-8895-949DDBE4352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8" creationId="{922F99D0-64A1-A45B-3881-FAB42A8B5E1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09" creationId="{37039196-A941-5A24-8CE1-E042FE6B24A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0" creationId="{2D36A727-29D8-D89D-721D-3BC1DCEC336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1" creationId="{2EBC4E07-DDAB-829A-CB1C-F800D62E6D7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2" creationId="{4E62B841-8EA7-493F-8173-FBA4B36B0A6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3" creationId="{81DF8A47-879E-B10F-99C0-ED9D809D501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4" creationId="{9FAD9240-2BB3-A6A1-4083-FCE928AFAC8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5" creationId="{CECE20E1-DC6A-868E-C1EB-CC5FD52A8B7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6" creationId="{603DB751-C42E-39C0-F6C8-BE6167FAD94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7" creationId="{832DBFEB-F23A-65FF-67CA-8AD7D42566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8" creationId="{F26E316A-9609-7146-F320-B898B34B409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19" creationId="{B340D41F-5654-336E-4016-28A0AC2D42F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0" creationId="{7E5121FD-FCC1-8B04-3293-DDCACC7BF78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1" creationId="{C2F5760F-DEC2-43F2-AABA-A000AA907E1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2" creationId="{C41B400D-F215-B59A-9DF6-43DE043166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3" creationId="{72F7320E-D493-3A7B-A085-47396847EFD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4" creationId="{AC4BE6D8-8258-3541-60BB-7102B19F8AE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5" creationId="{C8E2EB7D-AAFB-098B-EC99-D7C9083BCE7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6" creationId="{5CED6074-5546-D26C-273C-BCA6E14FBF2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7" creationId="{1F9713DE-F5B1-CBF9-64EC-72193F7CFE7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8" creationId="{8B92F7B3-C9B5-D7B9-E607-E63A628D772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29" creationId="{219505DE-28D3-E05B-8CB2-309AD374BEE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0" creationId="{BD7B446B-4BC0-4E94-F598-74CBD2CBE61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1" creationId="{D7FDC9D8-B142-08B4-94F2-83ECFADFC65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2" creationId="{E3B6C217-47E6-7F73-F9B4-D1DF4F268C5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3" creationId="{333DC511-C4C4-E9A1-E58D-2AD5AA6E119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4" creationId="{B0992E58-F04B-64EF-F755-71B26EA1301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5" creationId="{9AC57C10-DFDE-B54C-2FC6-44E9DEC22D4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6" creationId="{F74D8D7F-0176-FAD2-9584-C0479CE708C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7" creationId="{06322825-C30B-7037-CF46-52AC58D79114}"/>
          </ac:spMkLst>
        </pc:spChg>
        <pc:spChg chg="del mod">
          <ac:chgData name="Sreerag  A G" userId="f8f9c2c5-221b-4644-96fd-6ebda48e177d" providerId="ADAL" clId="{200615E3-F366-434F-81E2-9C4CB287CE01}" dt="2024-01-17T06:05:38.788" v="1669" actId="478"/>
          <ac:spMkLst>
            <pc:docMk/>
            <pc:sldMk cId="2057452921" sldId="267"/>
            <ac:spMk id="1438" creationId="{F319A601-F9F8-E114-2ED2-DCF313F9E2F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39" creationId="{C7374C6E-6689-59CF-D9E6-42382228632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0" creationId="{E1577C24-8A72-2305-7F83-27C0FCFFDC6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1" creationId="{9DD22896-DB60-6351-88DF-E82CF14C607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2" creationId="{7AC8D1D7-89E8-796E-502F-2754FB86386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3" creationId="{49693CF1-B9C9-B3CB-7F8D-5BC6415BB02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4" creationId="{548F93F4-44FB-31C5-CB1F-1BE25C9A466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5" creationId="{34F5CF40-E337-895A-3B35-1139E01B882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6" creationId="{EF20EE56-7D82-6044-E2C0-11D177AB85D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7" creationId="{106A5B68-6AC6-91FB-AC02-341FF09B85D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8" creationId="{AAD638E0-1A98-1722-9713-841811CE9A4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49" creationId="{07D11260-734B-68C4-DF07-2E8F131EDAF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0" creationId="{9FEC55E5-50AF-C00A-D8C7-6EC16163114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1" creationId="{90F1505E-05E3-179A-B06E-CFDA18E10AB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2" creationId="{E77E3A8A-B27C-E4B4-3985-46B19E9AC15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3" creationId="{C412EFB9-7DD4-5FFD-CFAC-BFC1C1C5696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4" creationId="{7E866C4F-62DB-0659-C9A7-1A0811C21F1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5" creationId="{A3CD4A61-7BE9-72C8-79B1-23262C9000D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6" creationId="{C20DFEA6-A5FB-DCBE-E019-BAAD101E52B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7" creationId="{AE5EBA4B-CFAA-B722-126C-46BD4461FEA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8" creationId="{41EEA3B3-6B60-35DA-1F12-73C1F9AF795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59" creationId="{E851EDB9-0C55-F041-3FD6-DDA63EE816A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0" creationId="{2B7E2EE7-C9BE-82CA-63BA-86A0BC731B6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1" creationId="{42320BE9-456A-ACA4-5FAE-2310D5F002B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2" creationId="{E2D24BE5-2362-5065-12CC-FE14B1B8D90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3" creationId="{F9771D83-D566-B78F-BE05-829475EAB21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4" creationId="{900DCD01-881A-D59E-C495-6687BA77042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5" creationId="{415ADA3A-33D8-DE18-D44F-D051B033F23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6" creationId="{1CDF615C-CCCD-57C7-C01B-D71D32C83B3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7" creationId="{8F3E7A13-F708-5659-B239-0D7D96D4F21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8" creationId="{FC2FE42F-A00E-315D-95CD-886EE1E651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69" creationId="{1FD858CE-D6FF-166F-8B90-0EDEDA1DD66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0" creationId="{59C90E13-34CA-3A63-66AA-B4BC7B57F33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1" creationId="{CE7C1B92-2A4B-4251-57BD-485EC6CDF1E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2" creationId="{8767BD7D-D4CA-2F6A-47F8-C9C8434FBBE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3" creationId="{26DEDFFB-E59D-4D88-B8A9-A6B6EF5E593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4" creationId="{65AA29B1-E5B1-2A7F-6A0B-DD3B83C9FC5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5" creationId="{8686B0D6-A3D9-AEED-66EB-57D8B83E011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6" creationId="{5F7FA992-45A3-F379-7C15-34028C66180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7" creationId="{CD6A94A9-4627-D268-D3CF-1CEA616A57D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8" creationId="{B32E5E65-4108-59EE-8AE3-A72039CF817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79" creationId="{E605F2CE-A6AB-591D-0621-3C50B718D2B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0" creationId="{DFE34397-981B-1A95-B098-946DD296A90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1" creationId="{3525F4BE-17A9-8AFE-81C9-5EE434B62EF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2" creationId="{4C7DA83F-1BDF-2331-FCEB-C3C34CEDFE8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3" creationId="{281B90E1-2284-53DC-C961-BF7301A28B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4" creationId="{6FF6DB5F-9DDB-0F2E-8008-94E455C3FE3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5" creationId="{1D9A555D-6AAF-8729-0280-56D49F9B3B8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6" creationId="{BD5CF411-A69B-52FD-72B2-4E63E7D880D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7" creationId="{38E56A37-88C6-1679-D7A8-E43CF8C09F0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8" creationId="{713CD364-3283-970E-8087-E38CC7117EF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89" creationId="{014C50FE-A856-A530-8A41-46A939832AC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0" creationId="{4A3E3004-5761-6C9E-107D-E9EA58ACBE8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1" creationId="{03BDD920-57B6-B148-96E7-2348AE5C4C1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2" creationId="{93FC7F22-54EC-0742-F858-690996BFE80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3" creationId="{23785C00-2560-DCDA-C427-B7EE19AF4203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4" creationId="{CE12C043-5AF4-3E54-D9FA-74F90129F72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5" creationId="{8046D5E4-E1FA-263A-A654-51A41512E0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6" creationId="{907CA6E8-11C9-9053-65D6-A6B608D02BB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7" creationId="{8E000C52-B27A-4AD4-43CB-B0C31924519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8" creationId="{690ADD47-6FA4-CBBB-5255-1C0988EAC36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499" creationId="{23847233-B45E-E6B3-5E0C-EEEC1E6DB5F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0" creationId="{822AFA30-B6AC-D905-2B3B-326EF336DD0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1" creationId="{319ADB5E-C6AD-B935-3C6D-142A0C46EF4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2" creationId="{74AEB345-0144-CBB7-1CCC-CFC80093A0A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3" creationId="{DBE236DC-D454-6E51-3ED7-A869A6A5245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4" creationId="{B5FFEBB6-1A6E-505F-C8DB-08FAEBB6161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5" creationId="{FE0B49DC-84CE-1ED5-5C5A-41743F287C3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6" creationId="{021BCB10-A305-8637-23B2-B3425554673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7" creationId="{3A80F80B-36AC-5E90-9CD2-46B9739A6CF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8" creationId="{902CEA0E-C48F-6A59-F69C-3F8917CAD57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09" creationId="{BC77D54D-4F2A-E068-105C-0F8288A797E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0" creationId="{FE101936-6147-8B39-CE1A-7C9AF03006B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1" creationId="{C87F3485-9B4F-9AE1-A92E-D2B9A1B2224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2" creationId="{68CF436D-8D15-2A45-26B0-163BE12474C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3" creationId="{AD335686-9C40-14E8-0A77-A0C86935FA6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4" creationId="{17D43057-86A1-1496-D619-DBCB572BB2B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5" creationId="{4AD0732A-D265-09FE-1F96-0409065353F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6" creationId="{FF396147-3CBE-8AFE-16B2-DD6D0183DCC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7" creationId="{E3DC3537-8966-2DD1-7197-658EF7CB013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8" creationId="{BA481B36-AB67-49FB-1106-A042E3776B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19" creationId="{9E6661C3-88AB-1980-F803-B6860BDED43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0" creationId="{D16BDA20-4FB2-561A-7D79-EE1DBE0F5F6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1" creationId="{7EF29613-029B-5C42-C8E6-8145D3D2B5A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2" creationId="{73A8AA4E-E1B7-59F2-8A3F-A6B68CB1FCA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3" creationId="{AABED0CC-2D9A-2853-AB37-F0B9B05ECE6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4" creationId="{6EE215A4-5119-1551-9DEE-344FBF4B7DE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5" creationId="{B8C1BD75-94B8-9C39-F0BC-C49667EAAA9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6" creationId="{7B325D5D-9E78-F7D0-1CCA-7AAB148CD24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7" creationId="{54467F23-A6EE-666E-FE99-830564934A4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8" creationId="{2BD85EE4-09F5-6AB8-6926-1ACEF62BABE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29" creationId="{8CA61462-DA55-4E40-DAFC-49EEA0EA91A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0" creationId="{14DDCF7A-1311-18D2-59DA-E54F971CE5D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1" creationId="{418C7BC6-A257-06B4-DA14-B59DD1F97E8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2" creationId="{B83425D7-E618-BC75-1B6A-40172F3A084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3" creationId="{24DAA35B-9C3D-C892-6988-8FAFAEE045F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4" creationId="{6E4CDB67-17B2-9BB2-3346-B214274A002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5" creationId="{A0F50F83-0ACE-703A-7D37-C47DE995D137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6" creationId="{C3D7BDED-7F89-DE4A-0078-AB911C1909D9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7" creationId="{C5BC4E5E-F991-923C-5791-772AA97D4CC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8" creationId="{5FDF0752-A69B-5824-5EC2-F4083464199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39" creationId="{18C06A40-75C1-D932-7C02-EA859198D6B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0" creationId="{E21A6A6B-7323-B224-69C2-2233EA79DAA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1" creationId="{DD381AE0-D5EA-C721-BBC1-446192B67F51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2" creationId="{DEE33B29-AFD2-0E70-75DA-128C61D863E5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3" creationId="{354546C9-0CF1-68D1-7C29-F0AD303B485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4" creationId="{A78F11CC-5610-F2A8-354C-7F6ACE3C44A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5" creationId="{7F0B72EF-D887-9389-F71F-556976A6E39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6" creationId="{FBF95E17-58AE-B58F-BC46-828C6587C8C4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7" creationId="{C8BAC124-28D0-5478-43D4-B70624D408AC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8" creationId="{2572E0CE-8088-81E9-7FF7-4CA26A7BDE5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49" creationId="{E9E5F5D1-8FE0-6211-6131-8B1D1860C888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0" creationId="{1D66DDD2-F82B-DB26-FDAE-B8B2245EAB4F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1" creationId="{55BF58FF-E95F-0298-D1CB-19384263AC4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2" creationId="{E2CBCBD6-67D7-B95A-A928-B64765C2DE0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3" creationId="{30884FC8-7FFB-7517-1518-32FB9973806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4" creationId="{FD23B02E-EDC3-F8B7-DFC5-71679755DE8E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5" creationId="{254E1623-3168-5BB8-AFBE-650F09FE2C0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6" creationId="{3896506A-D67A-7EA8-2E62-4F963F003256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7" creationId="{DC6D0814-B4BC-A033-28F0-766215D3F04A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8" creationId="{4416AF17-90E7-5B20-0C27-A9B92CBE2992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59" creationId="{7D1B05D7-3C56-2DA4-D099-7BAAC65BD7ED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60" creationId="{1D53B432-BF22-F83E-048C-BEFBA69C8350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61" creationId="{D1AF3715-1A2E-3400-198B-32E6B256A3DB}"/>
          </ac:spMkLst>
        </pc:spChg>
        <pc:spChg chg="mod">
          <ac:chgData name="Sreerag  A G" userId="f8f9c2c5-221b-4644-96fd-6ebda48e177d" providerId="ADAL" clId="{200615E3-F366-434F-81E2-9C4CB287CE01}" dt="2024-01-17T06:05:33.386" v="1667" actId="165"/>
          <ac:spMkLst>
            <pc:docMk/>
            <pc:sldMk cId="2057452921" sldId="267"/>
            <ac:spMk id="1562" creationId="{461F1623-69ED-ACBF-E83A-31D61AC0F932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3" creationId="{8CD4C507-173E-D4E7-0FA3-9DBE9FC8FEE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4" creationId="{EAAB0068-6640-4BB9-05B4-BAAC0DDDC841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5" creationId="{0EA415A3-46A8-8066-6F26-2AA7F0858BDD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6" creationId="{B0F50F9F-2DE5-6AC4-CB4E-906302D5B380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7" creationId="{EBF21CCC-7E48-C6BE-7B67-FE8D7C95DE18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8" creationId="{5C085BAC-7BAD-03D0-17F0-4D22B74A503F}"/>
          </ac:spMkLst>
        </pc:spChg>
        <pc:spChg chg="del mod topLvl">
          <ac:chgData name="Sreerag  A G" userId="f8f9c2c5-221b-4644-96fd-6ebda48e177d" providerId="ADAL" clId="{200615E3-F366-434F-81E2-9C4CB287CE01}" dt="2024-01-17T06:06:06.827" v="1675" actId="478"/>
          <ac:spMkLst>
            <pc:docMk/>
            <pc:sldMk cId="2057452921" sldId="267"/>
            <ac:spMk id="1569" creationId="{EE977DA9-F29C-C134-8104-D5F16A82B11A}"/>
          </ac:spMkLst>
        </pc:spChg>
        <pc:spChg chg="add mod">
          <ac:chgData name="Sreerag  A G" userId="f8f9c2c5-221b-4644-96fd-6ebda48e177d" providerId="ADAL" clId="{200615E3-F366-434F-81E2-9C4CB287CE01}" dt="2024-01-17T06:17:43.455" v="1708" actId="1076"/>
          <ac:spMkLst>
            <pc:docMk/>
            <pc:sldMk cId="2057452921" sldId="267"/>
            <ac:spMk id="1577" creationId="{72CE6A20-E89D-B18D-584D-4ADE811A6C41}"/>
          </ac:spMkLst>
        </pc:spChg>
        <pc:spChg chg="add mod">
          <ac:chgData name="Sreerag  A G" userId="f8f9c2c5-221b-4644-96fd-6ebda48e177d" providerId="ADAL" clId="{200615E3-F366-434F-81E2-9C4CB287CE01}" dt="2024-01-17T06:17:43.455" v="1708" actId="1076"/>
          <ac:spMkLst>
            <pc:docMk/>
            <pc:sldMk cId="2057452921" sldId="267"/>
            <ac:spMk id="1578" creationId="{A76883C2-B426-5AEB-8A52-5802725ACB0B}"/>
          </ac:spMkLst>
        </pc:spChg>
        <pc:spChg chg="add del mod">
          <ac:chgData name="Sreerag  A G" userId="f8f9c2c5-221b-4644-96fd-6ebda48e177d" providerId="ADAL" clId="{200615E3-F366-434F-81E2-9C4CB287CE01}" dt="2024-01-17T06:18:44.175" v="1752" actId="478"/>
          <ac:spMkLst>
            <pc:docMk/>
            <pc:sldMk cId="2057452921" sldId="267"/>
            <ac:spMk id="1579" creationId="{E9D37FFC-E0E8-A483-8807-3006A41148F0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1" creationId="{77CD5FEA-756C-6B84-80CC-D26C8122780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2" creationId="{563CF15C-8A58-2A3A-A52E-C5D9FF47B0A1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3" creationId="{B0B2047C-1F45-381B-A528-E4C139AEA11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4" creationId="{68FCDB1D-D816-4B0B-6F3E-108DD35A84CB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5" creationId="{A52A6B33-0860-F77B-2971-573B35ABA6D0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6" creationId="{CF174673-650B-333C-8B4A-7729253095A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7" creationId="{BEAEF9F6-526C-2ECF-7591-38B0DE405B0E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8" creationId="{ECCE4784-612C-A48D-8A26-99899B0B663F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89" creationId="{3DFED20E-1A05-963C-8FFF-2D6A210C8C4B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0" creationId="{8F4F180E-0DE5-54D2-0968-CE918B6AFB2B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1" creationId="{E117E681-FD41-01CB-73BE-BD88BD3A9541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2" creationId="{5E7A1FA0-9A5E-505B-2AE2-A84FF90EDE5F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4" creationId="{76F396D1-67CF-9AF8-1C61-7DE49A9C86A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5" creationId="{9F9891F3-8510-0293-07D2-3BAF0F55C9E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6" creationId="{02625E3C-A36C-5F0B-3055-6927E3208D58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7" creationId="{D2833A2C-690C-2C12-1F22-65A48DFB305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8" creationId="{71065F55-7B6E-A75B-A5F8-CD7D3931512E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599" creationId="{0EFFDB2E-14D3-466A-9EFB-232C8073128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0" creationId="{5102C36B-5C1A-4850-64A6-7F8CBF58EF2C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1" creationId="{EED66AEC-20EC-63D4-124B-AC88C99F76F7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2" creationId="{959C093A-3813-1AC6-580C-D9B4E1C417DA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3" creationId="{A93CF6A0-70EE-D0F7-F344-C1E284F64078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4" creationId="{A52F8B73-6C87-33B8-9E81-0776497002C0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5" creationId="{CCE47DE5-C9FB-46B6-5138-D08AA209B7DE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7" creationId="{B1E801B2-5DCB-CD00-2910-8D53EA5FCAE3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8" creationId="{9617F20E-CABE-FDAE-9CA0-7ACCACB70E4A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09" creationId="{E2B8C381-7856-C205-D97A-8C6047C6E52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0" creationId="{4CAE6941-EBD8-90DF-1307-0A92E89B6A17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1" creationId="{5C3AA0E9-7129-7306-5FEF-B7D8CAF6EE92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2" creationId="{A1CBC4D7-60B2-D5C9-BED7-43A171615326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3" creationId="{CA36DBF9-3819-1CB3-D4FC-B50AEB4F23AD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4" creationId="{7A0D6E05-3A65-D4A3-ADDB-603EFC57470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5" creationId="{A8F688BF-44CB-9B9C-99AB-9466B03389E1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6" creationId="{FFD7D0A7-D628-16AE-2489-671788696E7C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7" creationId="{D8FCE13C-9D39-E339-24C6-DC41B125DEF4}"/>
          </ac:spMkLst>
        </pc:spChg>
        <pc:spChg chg="mod">
          <ac:chgData name="Sreerag  A G" userId="f8f9c2c5-221b-4644-96fd-6ebda48e177d" providerId="ADAL" clId="{200615E3-F366-434F-81E2-9C4CB287CE01}" dt="2024-01-17T06:19:59.231" v="1765" actId="165"/>
          <ac:spMkLst>
            <pc:docMk/>
            <pc:sldMk cId="2057452921" sldId="267"/>
            <ac:spMk id="1618" creationId="{8D0ECAE1-7607-EEDD-ED16-293097C745C1}"/>
          </ac:spMkLst>
        </pc:spChg>
        <pc:grpChg chg="add mod">
          <ac:chgData name="Sreerag  A G" userId="f8f9c2c5-221b-4644-96fd-6ebda48e177d" providerId="ADAL" clId="{200615E3-F366-434F-81E2-9C4CB287CE01}" dt="2024-01-19T04:47:36.001" v="3668" actId="1035"/>
          <ac:grpSpMkLst>
            <pc:docMk/>
            <pc:sldMk cId="2057452921" sldId="267"/>
            <ac:grpSpMk id="2" creationId="{3C00D814-F567-C658-30C2-312C6E5EA0F6}"/>
          </ac:grpSpMkLst>
        </pc:grpChg>
        <pc:grpChg chg="mod">
          <ac:chgData name="Sreerag  A G" userId="f8f9c2c5-221b-4644-96fd-6ebda48e177d" providerId="ADAL" clId="{200615E3-F366-434F-81E2-9C4CB287CE01}" dt="2024-01-19T04:47:29.603" v="3661"/>
          <ac:grpSpMkLst>
            <pc:docMk/>
            <pc:sldMk cId="2057452921" sldId="267"/>
            <ac:grpSpMk id="3" creationId="{1788E4DC-D9C0-AF60-D431-B9092C87C3E4}"/>
          </ac:grpSpMkLst>
        </pc:grpChg>
        <pc:grpChg chg="mod">
          <ac:chgData name="Sreerag  A G" userId="f8f9c2c5-221b-4644-96fd-6ebda48e177d" providerId="ADAL" clId="{200615E3-F366-434F-81E2-9C4CB287CE01}" dt="2024-01-19T04:47:29.603" v="3661"/>
          <ac:grpSpMkLst>
            <pc:docMk/>
            <pc:sldMk cId="2057452921" sldId="267"/>
            <ac:grpSpMk id="4" creationId="{8A3AAC9C-5D1F-3D1D-7C11-38C0F50ADD9B}"/>
          </ac:grpSpMkLst>
        </pc:grpChg>
        <pc:grpChg chg="mod">
          <ac:chgData name="Sreerag  A G" userId="f8f9c2c5-221b-4644-96fd-6ebda48e177d" providerId="ADAL" clId="{200615E3-F366-434F-81E2-9C4CB287CE01}" dt="2024-01-19T04:47:29.603" v="3661"/>
          <ac:grpSpMkLst>
            <pc:docMk/>
            <pc:sldMk cId="2057452921" sldId="267"/>
            <ac:grpSpMk id="5" creationId="{5354E73C-3659-B39E-33D3-4874F4B344CD}"/>
          </ac:grpSpMkLst>
        </pc:grpChg>
        <pc:grpChg chg="del mod">
          <ac:chgData name="Sreerag  A G" userId="f8f9c2c5-221b-4644-96fd-6ebda48e177d" providerId="ADAL" clId="{200615E3-F366-434F-81E2-9C4CB287CE01}" dt="2024-01-17T06:05:33.386" v="1667" actId="165"/>
          <ac:grpSpMkLst>
            <pc:docMk/>
            <pc:sldMk cId="2057452921" sldId="267"/>
            <ac:grpSpMk id="7" creationId="{FB6018F9-AF40-5D56-8599-98BD92D71AD2}"/>
          </ac:grpSpMkLst>
        </pc:grpChg>
        <pc:grpChg chg="del mod topLvl">
          <ac:chgData name="Sreerag  A G" userId="f8f9c2c5-221b-4644-96fd-6ebda48e177d" providerId="ADAL" clId="{200615E3-F366-434F-81E2-9C4CB287CE01}" dt="2024-01-17T06:05:49.492" v="1671" actId="478"/>
          <ac:grpSpMkLst>
            <pc:docMk/>
            <pc:sldMk cId="2057452921" sldId="267"/>
            <ac:grpSpMk id="1287" creationId="{EA40AA12-C392-D411-898C-F2C134B7002E}"/>
          </ac:grpSpMkLst>
        </pc:grpChg>
        <pc:grpChg chg="mod">
          <ac:chgData name="Sreerag  A G" userId="f8f9c2c5-221b-4644-96fd-6ebda48e177d" providerId="ADAL" clId="{200615E3-F366-434F-81E2-9C4CB287CE01}" dt="2024-01-17T06:05:33.386" v="1667" actId="165"/>
          <ac:grpSpMkLst>
            <pc:docMk/>
            <pc:sldMk cId="2057452921" sldId="267"/>
            <ac:grpSpMk id="1289" creationId="{8E255F10-363A-F276-3EFC-374DAFAB28BD}"/>
          </ac:grpSpMkLst>
        </pc:grpChg>
        <pc:grpChg chg="add mod topLvl">
          <ac:chgData name="Sreerag  A G" userId="f8f9c2c5-221b-4644-96fd-6ebda48e177d" providerId="ADAL" clId="{200615E3-F366-434F-81E2-9C4CB287CE01}" dt="2024-01-17T06:20:04.318" v="1767" actId="164"/>
          <ac:grpSpMkLst>
            <pc:docMk/>
            <pc:sldMk cId="2057452921" sldId="267"/>
            <ac:grpSpMk id="1580" creationId="{696FD29D-BE90-19D3-A46A-30C862FDC280}"/>
          </ac:grpSpMkLst>
        </pc:grpChg>
        <pc:grpChg chg="add mod topLvl">
          <ac:chgData name="Sreerag  A G" userId="f8f9c2c5-221b-4644-96fd-6ebda48e177d" providerId="ADAL" clId="{200615E3-F366-434F-81E2-9C4CB287CE01}" dt="2024-01-17T06:20:04.318" v="1767" actId="164"/>
          <ac:grpSpMkLst>
            <pc:docMk/>
            <pc:sldMk cId="2057452921" sldId="267"/>
            <ac:grpSpMk id="1593" creationId="{82F38EE9-371D-F2D3-DD92-5C961D257619}"/>
          </ac:grpSpMkLst>
        </pc:grpChg>
        <pc:grpChg chg="add del mod topLvl">
          <ac:chgData name="Sreerag  A G" userId="f8f9c2c5-221b-4644-96fd-6ebda48e177d" providerId="ADAL" clId="{200615E3-F366-434F-81E2-9C4CB287CE01}" dt="2024-01-17T06:20:01.342" v="1766" actId="478"/>
          <ac:grpSpMkLst>
            <pc:docMk/>
            <pc:sldMk cId="2057452921" sldId="267"/>
            <ac:grpSpMk id="1606" creationId="{78D454AA-5797-62BD-55E6-B8ECB47BF5D8}"/>
          </ac:grpSpMkLst>
        </pc:grpChg>
        <pc:grpChg chg="add del mod ord">
          <ac:chgData name="Sreerag  A G" userId="f8f9c2c5-221b-4644-96fd-6ebda48e177d" providerId="ADAL" clId="{200615E3-F366-434F-81E2-9C4CB287CE01}" dt="2024-01-17T06:19:59.231" v="1765" actId="165"/>
          <ac:grpSpMkLst>
            <pc:docMk/>
            <pc:sldMk cId="2057452921" sldId="267"/>
            <ac:grpSpMk id="1619" creationId="{926FCB95-527F-F7E3-6C3A-2FC0B865399C}"/>
          </ac:grpSpMkLst>
        </pc:grpChg>
        <pc:grpChg chg="add mod">
          <ac:chgData name="Sreerag  A G" userId="f8f9c2c5-221b-4644-96fd-6ebda48e177d" providerId="ADAL" clId="{200615E3-F366-434F-81E2-9C4CB287CE01}" dt="2024-01-17T06:20:04.318" v="1767" actId="164"/>
          <ac:grpSpMkLst>
            <pc:docMk/>
            <pc:sldMk cId="2057452921" sldId="267"/>
            <ac:grpSpMk id="1620" creationId="{9B85BBCA-03D1-0A9D-F55D-0E63C6F8E900}"/>
          </ac:grpSpMkLst>
        </pc:grpChg>
        <pc:picChg chg="add del">
          <ac:chgData name="Sreerag  A G" userId="f8f9c2c5-221b-4644-96fd-6ebda48e177d" providerId="ADAL" clId="{200615E3-F366-434F-81E2-9C4CB287CE01}" dt="2024-01-17T05:33:24.092" v="1603" actId="27803"/>
          <ac:picMkLst>
            <pc:docMk/>
            <pc:sldMk cId="2057452921" sldId="267"/>
            <ac:picMk id="3" creationId="{25FFB849-14B3-8791-DA2D-6134BEB6DF0F}"/>
          </ac:picMkLst>
        </pc:picChg>
        <pc:picChg chg="add del mod">
          <ac:chgData name="Sreerag  A G" userId="f8f9c2c5-221b-4644-96fd-6ebda48e177d" providerId="ADAL" clId="{200615E3-F366-434F-81E2-9C4CB287CE01}" dt="2024-01-17T06:05:29.768" v="1666" actId="27803"/>
          <ac:picMkLst>
            <pc:docMk/>
            <pc:sldMk cId="2057452921" sldId="267"/>
            <ac:picMk id="6" creationId="{88B7DEB3-DE04-E4CF-E81E-1516EE58AFCD}"/>
          </ac:picMkLst>
        </pc:picChg>
        <pc:picChg chg="del mod topLvl">
          <ac:chgData name="Sreerag  A G" userId="f8f9c2c5-221b-4644-96fd-6ebda48e177d" providerId="ADAL" clId="{200615E3-F366-434F-81E2-9C4CB287CE01}" dt="2024-01-17T06:05:40.601" v="1670" actId="478"/>
          <ac:picMkLst>
            <pc:docMk/>
            <pc:sldMk cId="2057452921" sldId="267"/>
            <ac:picMk id="1570" creationId="{D52EFBB7-D284-9714-8758-71F2F40ED1B9}"/>
          </ac:picMkLst>
        </pc:picChg>
        <pc:picChg chg="del mod topLvl">
          <ac:chgData name="Sreerag  A G" userId="f8f9c2c5-221b-4644-96fd-6ebda48e177d" providerId="ADAL" clId="{200615E3-F366-434F-81E2-9C4CB287CE01}" dt="2024-01-17T06:06:06.827" v="1675" actId="478"/>
          <ac:picMkLst>
            <pc:docMk/>
            <pc:sldMk cId="2057452921" sldId="267"/>
            <ac:picMk id="1571" creationId="{96735248-9095-745F-D75D-3AF125C0261F}"/>
          </ac:picMkLst>
        </pc:picChg>
        <pc:picChg chg="del mod topLvl">
          <ac:chgData name="Sreerag  A G" userId="f8f9c2c5-221b-4644-96fd-6ebda48e177d" providerId="ADAL" clId="{200615E3-F366-434F-81E2-9C4CB287CE01}" dt="2024-01-17T06:05:59.320" v="1672" actId="478"/>
          <ac:picMkLst>
            <pc:docMk/>
            <pc:sldMk cId="2057452921" sldId="267"/>
            <ac:picMk id="1572" creationId="{4CF7981D-F859-AF7E-9F9D-CE87643D3B66}"/>
          </ac:picMkLst>
        </pc:picChg>
        <pc:picChg chg="add del mod">
          <ac:chgData name="Sreerag  A G" userId="f8f9c2c5-221b-4644-96fd-6ebda48e177d" providerId="ADAL" clId="{200615E3-F366-434F-81E2-9C4CB287CE01}" dt="2024-01-17T06:15:40.957" v="1681" actId="478"/>
          <ac:picMkLst>
            <pc:docMk/>
            <pc:sldMk cId="2057452921" sldId="267"/>
            <ac:picMk id="1574" creationId="{B529BAF0-72F0-F662-B807-4E0F32F3F09B}"/>
          </ac:picMkLst>
        </pc:picChg>
        <pc:picChg chg="add mod ord">
          <ac:chgData name="Sreerag  A G" userId="f8f9c2c5-221b-4644-96fd-6ebda48e177d" providerId="ADAL" clId="{200615E3-F366-434F-81E2-9C4CB287CE01}" dt="2024-01-17T06:19:34.022" v="1760" actId="1076"/>
          <ac:picMkLst>
            <pc:docMk/>
            <pc:sldMk cId="2057452921" sldId="267"/>
            <ac:picMk id="1576" creationId="{4C9BCB04-D8F6-8EAE-C400-19C8B2292FDD}"/>
          </ac:picMkLst>
        </pc:picChg>
      </pc:sldChg>
      <pc:sldChg chg="addSp delSp modSp add mod modTransition setBg addAnim delAnim modAnim">
        <pc:chgData name="Sreerag  A G" userId="f8f9c2c5-221b-4644-96fd-6ebda48e177d" providerId="ADAL" clId="{200615E3-F366-434F-81E2-9C4CB287CE01}" dt="2024-01-19T04:32:18.976" v="3547" actId="1076"/>
        <pc:sldMkLst>
          <pc:docMk/>
          <pc:sldMk cId="1678033947" sldId="268"/>
        </pc:sldMkLst>
        <pc:spChg chg="add del mod">
          <ac:chgData name="Sreerag  A G" userId="f8f9c2c5-221b-4644-96fd-6ebda48e177d" providerId="ADAL" clId="{200615E3-F366-434F-81E2-9C4CB287CE01}" dt="2024-01-17T11:05:14.237" v="2410" actId="478"/>
          <ac:spMkLst>
            <pc:docMk/>
            <pc:sldMk cId="1678033947" sldId="268"/>
            <ac:spMk id="2" creationId="{027ED7A5-FAD9-2031-BF0A-7FA867C7A0AF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4" creationId="{25FFB849-14B3-8791-DA2D-6134BEB6DF0F}"/>
          </ac:spMkLst>
        </pc:spChg>
        <pc:spChg chg="add del mod">
          <ac:chgData name="Sreerag  A G" userId="f8f9c2c5-221b-4644-96fd-6ebda48e177d" providerId="ADAL" clId="{200615E3-F366-434F-81E2-9C4CB287CE01}" dt="2024-01-17T11:07:40.893" v="2433" actId="478"/>
          <ac:spMkLst>
            <pc:docMk/>
            <pc:sldMk cId="1678033947" sldId="268"/>
            <ac:spMk id="5" creationId="{0D888293-E289-B399-3342-1D58BA38661F}"/>
          </ac:spMkLst>
        </pc:spChg>
        <pc:spChg chg="add del mod">
          <ac:chgData name="Sreerag  A G" userId="f8f9c2c5-221b-4644-96fd-6ebda48e177d" providerId="ADAL" clId="{200615E3-F366-434F-81E2-9C4CB287CE01}" dt="2024-01-17T06:18:40.950" v="1751" actId="478"/>
          <ac:spMkLst>
            <pc:docMk/>
            <pc:sldMk cId="1678033947" sldId="268"/>
            <ac:spMk id="5" creationId="{AE169262-93A7-DE2C-6447-128864893C60}"/>
          </ac:spMkLst>
        </pc:spChg>
        <pc:spChg chg="add del mod topLvl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6" creationId="{503C8669-7A5D-F7D4-E942-B971229C006E}"/>
          </ac:spMkLst>
        </pc:spChg>
        <pc:spChg chg="add mod">
          <ac:chgData name="Sreerag  A G" userId="f8f9c2c5-221b-4644-96fd-6ebda48e177d" providerId="ADAL" clId="{200615E3-F366-434F-81E2-9C4CB287CE01}" dt="2024-01-17T06:43:57.004" v="1836" actId="571"/>
          <ac:spMkLst>
            <pc:docMk/>
            <pc:sldMk cId="1678033947" sldId="268"/>
            <ac:spMk id="7" creationId="{42C93E3D-AF46-EC9E-3C7E-A160C3AA753A}"/>
          </ac:spMkLst>
        </pc:spChg>
        <pc:spChg chg="add mod">
          <ac:chgData name="Sreerag  A G" userId="f8f9c2c5-221b-4644-96fd-6ebda48e177d" providerId="ADAL" clId="{200615E3-F366-434F-81E2-9C4CB287CE01}" dt="2024-01-17T11:14:14.131" v="2468" actId="1076"/>
          <ac:spMkLst>
            <pc:docMk/>
            <pc:sldMk cId="1678033947" sldId="268"/>
            <ac:spMk id="7" creationId="{7D2179CA-AA2C-85D0-66E3-4D440AAB1559}"/>
          </ac:spMkLst>
        </pc:spChg>
        <pc:spChg chg="add del mod topLvl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8" creationId="{78A11445-FB76-7C31-F212-E0582783CB32}"/>
          </ac:spMkLst>
        </pc:spChg>
        <pc:spChg chg="add del mod">
          <ac:chgData name="Sreerag  A G" userId="f8f9c2c5-221b-4644-96fd-6ebda48e177d" providerId="ADAL" clId="{200615E3-F366-434F-81E2-9C4CB287CE01}" dt="2024-01-17T11:13:54.941" v="2461" actId="478"/>
          <ac:spMkLst>
            <pc:docMk/>
            <pc:sldMk cId="1678033947" sldId="268"/>
            <ac:spMk id="10" creationId="{3B923214-725E-4C10-F8AE-1427571CC5AC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1" creationId="{68256D94-6E05-D4B5-4ECB-1933BF28E4CE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2" creationId="{156CC032-534D-CFBF-B4B3-7F859F0C9295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3" creationId="{5626B844-B1BA-DC06-AD92-481AA7A8B895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4" creationId="{A5B43DFB-CB8B-0006-4EFC-4F63C3399C67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5" creationId="{48468321-B524-9C54-0270-C12D0C3C3C9D}"/>
          </ac:spMkLst>
        </pc:spChg>
        <pc:spChg chg="add del mod">
          <ac:chgData name="Sreerag  A G" userId="f8f9c2c5-221b-4644-96fd-6ebda48e177d" providerId="ADAL" clId="{200615E3-F366-434F-81E2-9C4CB287CE01}" dt="2024-01-17T11:05:05.157" v="2409" actId="478"/>
          <ac:spMkLst>
            <pc:docMk/>
            <pc:sldMk cId="1678033947" sldId="268"/>
            <ac:spMk id="16" creationId="{22556572-A21A-5B65-7BBA-0792C7B9DEDC}"/>
          </ac:spMkLst>
        </pc:spChg>
        <pc:spChg chg="add del mod">
          <ac:chgData name="Sreerag  A G" userId="f8f9c2c5-221b-4644-96fd-6ebda48e177d" providerId="ADAL" clId="{200615E3-F366-434F-81E2-9C4CB287CE01}" dt="2024-01-17T11:08:42.005" v="2440" actId="478"/>
          <ac:spMkLst>
            <pc:docMk/>
            <pc:sldMk cId="1678033947" sldId="268"/>
            <ac:spMk id="17" creationId="{5B4CB6EB-3287-5674-3AA4-308FF65238DB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1" creationId="{1525AC68-4089-B49F-B69A-32230275EBB2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2" creationId="{86DC1D79-4153-CE6D-DED2-84AEC7D1EEA4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4" creationId="{DF5CFCA2-855E-A835-BBFF-D7FB9690EF90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5" creationId="{1DA468AB-6376-12A5-89E6-B8474C33B9BD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7" creationId="{07E2039D-79D4-C15B-CA25-32AD73C05F68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8" creationId="{2492293E-4D27-BF25-469A-9F2F30D6A3AF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29" creationId="{B6ECBF20-08B6-AA4C-8A4F-8938F76CEB77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30" creationId="{5158851D-9E43-578E-5E2A-815180F932C6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31" creationId="{D8A2F91E-916A-18A3-916C-D9095CF0D7B4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3" creationId="{4758E48D-9EB8-1B81-9867-4A86B9AB838A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4" creationId="{949C1CE2-AFE8-DB9D-5BC4-1230BD14D1B9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6" creationId="{8FFC3002-50E4-BB73-BE95-25CB30114C3E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7" creationId="{19F2A733-9DDF-CDA9-E405-7BCD915689FC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39" creationId="{65ADC03D-3F3D-9447-0D8F-ECE966E4BEBC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0" creationId="{38D6BCB7-8DA2-025E-8336-F4FA176D9ACA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1" creationId="{F90669F5-327D-069E-DCA1-C30D67F98282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3" creationId="{B901815A-3DE7-A763-DFB6-D919C9C53EDC}"/>
          </ac:spMkLst>
        </pc:spChg>
        <pc:spChg chg="mod">
          <ac:chgData name="Sreerag  A G" userId="f8f9c2c5-221b-4644-96fd-6ebda48e177d" providerId="ADAL" clId="{200615E3-F366-434F-81E2-9C4CB287CE01}" dt="2024-01-17T11:15:02.249" v="2471"/>
          <ac:spMkLst>
            <pc:docMk/>
            <pc:sldMk cId="1678033947" sldId="268"/>
            <ac:spMk id="44" creationId="{BB5E8A44-686F-B27B-F8B7-795B3C2F35D0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45" creationId="{8E9A4DE7-5186-16F4-FEF2-03FA27474A49}"/>
          </ac:spMkLst>
        </pc:spChg>
        <pc:spChg chg="add mod">
          <ac:chgData name="Sreerag  A G" userId="f8f9c2c5-221b-4644-96fd-6ebda48e177d" providerId="ADAL" clId="{200615E3-F366-434F-81E2-9C4CB287CE01}" dt="2024-01-17T11:15:03.653" v="2472" actId="164"/>
          <ac:spMkLst>
            <pc:docMk/>
            <pc:sldMk cId="1678033947" sldId="268"/>
            <ac:spMk id="46" creationId="{CDFEAE2C-6562-6B21-59C9-DF01E81A2FF9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49" creationId="{E758D37A-0C56-127D-F74F-C5B5104D840A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0" creationId="{90BF6C6E-0047-556E-783B-94A9D8C9014B}"/>
          </ac:spMkLst>
        </pc:spChg>
        <pc:spChg chg="add mod">
          <ac:chgData name="Sreerag  A G" userId="f8f9c2c5-221b-4644-96fd-6ebda48e177d" providerId="ADAL" clId="{200615E3-F366-434F-81E2-9C4CB287CE01}" dt="2024-01-17T11:15:22.902" v="2476" actId="164"/>
          <ac:spMkLst>
            <pc:docMk/>
            <pc:sldMk cId="1678033947" sldId="268"/>
            <ac:spMk id="51" creationId="{7E540FE6-6D0E-C12A-529F-7772E41AF7CF}"/>
          </ac:spMkLst>
        </pc:spChg>
        <pc:spChg chg="add mod">
          <ac:chgData name="Sreerag  A G" userId="f8f9c2c5-221b-4644-96fd-6ebda48e177d" providerId="ADAL" clId="{200615E3-F366-434F-81E2-9C4CB287CE01}" dt="2024-01-17T11:15:22.902" v="2476" actId="164"/>
          <ac:spMkLst>
            <pc:docMk/>
            <pc:sldMk cId="1678033947" sldId="268"/>
            <ac:spMk id="52" creationId="{42228FE0-9961-B8D1-7E37-01C856BFB8AF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4" creationId="{18D74429-A840-3986-3C28-97B03A0B72B8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5" creationId="{85917B34-1F80-A4A5-561A-07D09AA4EA8D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6" creationId="{A7281CA3-8EA8-13A9-2E69-0BFBC41906EA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7" creationId="{F28AF3F9-C0D1-A2E2-1507-9F680265F0E2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58" creationId="{3D671E98-F51C-E840-BB0E-1DAB8A07ED41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0" creationId="{13C965F2-55E3-BF54-5D46-2258728FA137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1" creationId="{624F480B-4E67-5CB4-EFE0-2762293EC94B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3" creationId="{C569850A-1BD4-57FB-DDF1-9D5CDA4A3060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4" creationId="{218FDDF0-2CE3-C26E-8796-E1CE63C6C4E4}"/>
          </ac:spMkLst>
        </pc:spChg>
        <pc:spChg chg="mod">
          <ac:chgData name="Sreerag  A G" userId="f8f9c2c5-221b-4644-96fd-6ebda48e177d" providerId="ADAL" clId="{200615E3-F366-434F-81E2-9C4CB287CE01}" dt="2024-01-17T11:15:21.400" v="2475"/>
          <ac:spMkLst>
            <pc:docMk/>
            <pc:sldMk cId="1678033947" sldId="268"/>
            <ac:spMk id="65" creationId="{1884522D-1DB1-46E1-9A50-0AD114178C0D}"/>
          </ac:spMkLst>
        </pc:spChg>
        <pc:spChg chg="add mod">
          <ac:chgData name="Sreerag  A G" userId="f8f9c2c5-221b-4644-96fd-6ebda48e177d" providerId="ADAL" clId="{200615E3-F366-434F-81E2-9C4CB287CE01}" dt="2024-01-17T11:15:22.902" v="2476" actId="164"/>
          <ac:spMkLst>
            <pc:docMk/>
            <pc:sldMk cId="1678033947" sldId="268"/>
            <ac:spMk id="66" creationId="{4BB9A225-7C14-A94C-CE63-18A0ED6F0306}"/>
          </ac:spMkLst>
        </pc:spChg>
        <pc:spChg chg="add mod">
          <ac:chgData name="Sreerag  A G" userId="f8f9c2c5-221b-4644-96fd-6ebda48e177d" providerId="ADAL" clId="{200615E3-F366-434F-81E2-9C4CB287CE01}" dt="2024-01-17T11:18:00.811" v="2517" actId="1076"/>
          <ac:spMkLst>
            <pc:docMk/>
            <pc:sldMk cId="1678033947" sldId="268"/>
            <ac:spMk id="68" creationId="{256E90EA-27DA-A374-E57C-504EDA5ACCCC}"/>
          </ac:spMkLst>
        </pc:spChg>
        <pc:spChg chg="add mod">
          <ac:chgData name="Sreerag  A G" userId="f8f9c2c5-221b-4644-96fd-6ebda48e177d" providerId="ADAL" clId="{200615E3-F366-434F-81E2-9C4CB287CE01}" dt="2024-01-17T11:18:00.811" v="2517" actId="1076"/>
          <ac:spMkLst>
            <pc:docMk/>
            <pc:sldMk cId="1678033947" sldId="268"/>
            <ac:spMk id="69" creationId="{03FD2D78-8371-58AD-6A9D-73416C8032C0}"/>
          </ac:spMkLst>
        </pc:spChg>
        <pc:spChg chg="add mod">
          <ac:chgData name="Sreerag  A G" userId="f8f9c2c5-221b-4644-96fd-6ebda48e177d" providerId="ADAL" clId="{200615E3-F366-434F-81E2-9C4CB287CE01}" dt="2024-01-17T11:18:28.320" v="2521"/>
          <ac:spMkLst>
            <pc:docMk/>
            <pc:sldMk cId="1678033947" sldId="268"/>
            <ac:spMk id="71" creationId="{33B1ADA5-CFBB-72E0-61A1-94308B77E286}"/>
          </ac:spMkLst>
        </pc:spChg>
        <pc:spChg chg="add mod">
          <ac:chgData name="Sreerag  A G" userId="f8f9c2c5-221b-4644-96fd-6ebda48e177d" providerId="ADAL" clId="{200615E3-F366-434F-81E2-9C4CB287CE01}" dt="2024-01-17T11:18:43.389" v="2524" actId="2711"/>
          <ac:spMkLst>
            <pc:docMk/>
            <pc:sldMk cId="1678033947" sldId="268"/>
            <ac:spMk id="72" creationId="{F9D10CFC-1E66-E9F0-D3DC-91E9076348A7}"/>
          </ac:spMkLst>
        </pc:spChg>
        <pc:grpChg chg="add del mod">
          <ac:chgData name="Sreerag  A G" userId="f8f9c2c5-221b-4644-96fd-6ebda48e177d" providerId="ADAL" clId="{200615E3-F366-434F-81E2-9C4CB287CE01}" dt="2024-01-17T06:45:01.235" v="1860" actId="165"/>
          <ac:grpSpMkLst>
            <pc:docMk/>
            <pc:sldMk cId="1678033947" sldId="268"/>
            <ac:grpSpMk id="9" creationId="{28327DD5-C5AE-178C-B0DD-C1BBBE57F224}"/>
          </ac:grpSpMkLst>
        </pc:grpChg>
        <pc:grpChg chg="add del mod">
          <ac:chgData name="Sreerag  A G" userId="f8f9c2c5-221b-4644-96fd-6ebda48e177d" providerId="ADAL" clId="{200615E3-F366-434F-81E2-9C4CB287CE01}" dt="2024-01-17T06:51:48.591" v="1927" actId="165"/>
          <ac:grpSpMkLst>
            <pc:docMk/>
            <pc:sldMk cId="1678033947" sldId="268"/>
            <ac:grpSpMk id="10" creationId="{2ABF17ED-5B51-0C9E-AA80-D640AA459272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20" creationId="{7BC721AE-520C-2BCA-DB68-DC1C8986AA57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23" creationId="{3B9711E4-5223-4BB3-B8D4-681848DAEBD5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26" creationId="{10E851A0-0CCE-4099-8E96-A7AE23D12C3F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32" creationId="{822A31A7-8EA7-D3B8-2633-065FAD071B30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35" creationId="{48B5AABB-6401-012B-CD56-FA5CED30A12C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38" creationId="{3D2A7352-0E5F-A0AB-F9DD-CD0AD9591968}"/>
          </ac:grpSpMkLst>
        </pc:grpChg>
        <pc:grpChg chg="add mod">
          <ac:chgData name="Sreerag  A G" userId="f8f9c2c5-221b-4644-96fd-6ebda48e177d" providerId="ADAL" clId="{200615E3-F366-434F-81E2-9C4CB287CE01}" dt="2024-01-17T11:15:03.653" v="2472" actId="164"/>
          <ac:grpSpMkLst>
            <pc:docMk/>
            <pc:sldMk cId="1678033947" sldId="268"/>
            <ac:grpSpMk id="42" creationId="{C3484B9D-ED75-F9DD-1E45-1D8D5BC15C1F}"/>
          </ac:grpSpMkLst>
        </pc:grpChg>
        <pc:grpChg chg="add mod">
          <ac:chgData name="Sreerag  A G" userId="f8f9c2c5-221b-4644-96fd-6ebda48e177d" providerId="ADAL" clId="{200615E3-F366-434F-81E2-9C4CB287CE01}" dt="2024-01-19T04:32:18.976" v="3547" actId="1076"/>
          <ac:grpSpMkLst>
            <pc:docMk/>
            <pc:sldMk cId="1678033947" sldId="268"/>
            <ac:grpSpMk id="47" creationId="{7057F2DA-A176-3D62-2DA7-A512A9B175B8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48" creationId="{10FF2F66-3210-0393-D02F-F9CC40ADC9DF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53" creationId="{C0DD3C03-9868-98C6-A9D7-6CB5381CF455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59" creationId="{6E1AD407-C601-0C3E-B87D-C42E2E7B3541}"/>
          </ac:grpSpMkLst>
        </pc:grpChg>
        <pc:grpChg chg="add mod">
          <ac:chgData name="Sreerag  A G" userId="f8f9c2c5-221b-4644-96fd-6ebda48e177d" providerId="ADAL" clId="{200615E3-F366-434F-81E2-9C4CB287CE01}" dt="2024-01-17T11:15:22.902" v="2476" actId="164"/>
          <ac:grpSpMkLst>
            <pc:docMk/>
            <pc:sldMk cId="1678033947" sldId="268"/>
            <ac:grpSpMk id="62" creationId="{7D3A7E4F-19C0-61F3-254E-7A04D79334D1}"/>
          </ac:grpSpMkLst>
        </pc:grpChg>
        <pc:grpChg chg="add mod ord">
          <ac:chgData name="Sreerag  A G" userId="f8f9c2c5-221b-4644-96fd-6ebda48e177d" providerId="ADAL" clId="{200615E3-F366-434F-81E2-9C4CB287CE01}" dt="2024-01-17T11:15:39.745" v="2484" actId="167"/>
          <ac:grpSpMkLst>
            <pc:docMk/>
            <pc:sldMk cId="1678033947" sldId="268"/>
            <ac:grpSpMk id="67" creationId="{A8CB6039-AB93-94C6-AF4C-700AF58C0152}"/>
          </ac:grpSpMkLst>
        </pc:grpChg>
        <pc:graphicFrameChg chg="add mod">
          <ac:chgData name="Sreerag  A G" userId="f8f9c2c5-221b-4644-96fd-6ebda48e177d" providerId="ADAL" clId="{200615E3-F366-434F-81E2-9C4CB287CE01}" dt="2024-01-17T11:17:35.271" v="2496"/>
          <ac:graphicFrameMkLst>
            <pc:docMk/>
            <pc:sldMk cId="1678033947" sldId="268"/>
            <ac:graphicFrameMk id="70" creationId="{76D1DBB4-2273-933D-D06E-8919CB3483B2}"/>
          </ac:graphicFrameMkLst>
        </pc:graphicFrameChg>
        <pc:picChg chg="add del mod">
          <ac:chgData name="Sreerag  A G" userId="f8f9c2c5-221b-4644-96fd-6ebda48e177d" providerId="ADAL" clId="{200615E3-F366-434F-81E2-9C4CB287CE01}" dt="2024-01-17T11:04:43.032" v="2407" actId="478"/>
          <ac:picMkLst>
            <pc:docMk/>
            <pc:sldMk cId="1678033947" sldId="268"/>
            <ac:picMk id="3" creationId="{6DBD3878-38CA-9284-7E8F-0B3BFAB3FDEB}"/>
          </ac:picMkLst>
        </pc:picChg>
        <pc:picChg chg="add mod">
          <ac:chgData name="Sreerag  A G" userId="f8f9c2c5-221b-4644-96fd-6ebda48e177d" providerId="ADAL" clId="{200615E3-F366-434F-81E2-9C4CB287CE01}" dt="2024-01-17T11:14:11.756" v="2467" actId="1076"/>
          <ac:picMkLst>
            <pc:docMk/>
            <pc:sldMk cId="1678033947" sldId="268"/>
            <ac:picMk id="9" creationId="{7248A1EC-D7D8-40D3-CFD9-680AF6966597}"/>
          </ac:picMkLst>
        </pc:picChg>
        <pc:picChg chg="add mod">
          <ac:chgData name="Sreerag  A G" userId="f8f9c2c5-221b-4644-96fd-6ebda48e177d" providerId="ADAL" clId="{200615E3-F366-434F-81E2-9C4CB287CE01}" dt="2024-01-17T11:15:26.437" v="2479" actId="1076"/>
          <ac:picMkLst>
            <pc:docMk/>
            <pc:sldMk cId="1678033947" sldId="268"/>
            <ac:picMk id="19" creationId="{3CE4AFBF-BF4A-A30B-2591-AFEE1C50DEF6}"/>
          </ac:picMkLst>
        </pc:picChg>
      </pc:sldChg>
      <pc:sldChg chg="modSp add del mod modTransition">
        <pc:chgData name="Sreerag  A G" userId="f8f9c2c5-221b-4644-96fd-6ebda48e177d" providerId="ADAL" clId="{200615E3-F366-434F-81E2-9C4CB287CE01}" dt="2024-01-17T07:11:20.613" v="2182" actId="47"/>
        <pc:sldMkLst>
          <pc:docMk/>
          <pc:sldMk cId="1455435485" sldId="269"/>
        </pc:sldMkLst>
        <pc:graphicFrameChg chg="modGraphic">
          <ac:chgData name="Sreerag  A G" userId="f8f9c2c5-221b-4644-96fd-6ebda48e177d" providerId="ADAL" clId="{200615E3-F366-434F-81E2-9C4CB287CE01}" dt="2024-01-17T07:11:07.978" v="2180" actId="339"/>
          <ac:graphicFrameMkLst>
            <pc:docMk/>
            <pc:sldMk cId="1455435485" sldId="269"/>
            <ac:graphicFrameMk id="311" creationId="{84C4244A-72CA-997D-0781-72038BB96B95}"/>
          </ac:graphicFrameMkLst>
        </pc:graphicFrameChg>
      </pc:sldChg>
      <pc:sldChg chg="add del setBg">
        <pc:chgData name="Sreerag  A G" userId="f8f9c2c5-221b-4644-96fd-6ebda48e177d" providerId="ADAL" clId="{200615E3-F366-434F-81E2-9C4CB287CE01}" dt="2024-01-17T05:36:34.565" v="1663" actId="47"/>
        <pc:sldMkLst>
          <pc:docMk/>
          <pc:sldMk cId="2209864701" sldId="269"/>
        </pc:sldMkLst>
      </pc:sldChg>
      <pc:sldChg chg="addSp delSp modSp new mod modTransition setBg">
        <pc:chgData name="Sreerag  A G" userId="f8f9c2c5-221b-4644-96fd-6ebda48e177d" providerId="ADAL" clId="{200615E3-F366-434F-81E2-9C4CB287CE01}" dt="2024-01-19T04:31:54.128" v="3545" actId="478"/>
        <pc:sldMkLst>
          <pc:docMk/>
          <pc:sldMk cId="4200107225" sldId="269"/>
        </pc:sldMkLst>
        <pc:spChg chg="del">
          <ac:chgData name="Sreerag  A G" userId="f8f9c2c5-221b-4644-96fd-6ebda48e177d" providerId="ADAL" clId="{200615E3-F366-434F-81E2-9C4CB287CE01}" dt="2024-01-17T07:12:05.448" v="2184" actId="478"/>
          <ac:spMkLst>
            <pc:docMk/>
            <pc:sldMk cId="4200107225" sldId="269"/>
            <ac:spMk id="2" creationId="{95F9869C-4E2F-266B-D18A-B71D9AECEBDA}"/>
          </ac:spMkLst>
        </pc:spChg>
        <pc:spChg chg="del">
          <ac:chgData name="Sreerag  A G" userId="f8f9c2c5-221b-4644-96fd-6ebda48e177d" providerId="ADAL" clId="{200615E3-F366-434F-81E2-9C4CB287CE01}" dt="2024-01-17T07:12:05.448" v="2184" actId="478"/>
          <ac:spMkLst>
            <pc:docMk/>
            <pc:sldMk cId="4200107225" sldId="269"/>
            <ac:spMk id="3" creationId="{07FDBB69-90A3-683D-8ED9-DE6795DACCCD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3" creationId="{339C6C46-4034-A5AC-F475-FE1CBD9B884F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4" creationId="{10B57819-3018-086D-CEA4-CD14108F678F}"/>
          </ac:spMkLst>
        </pc:spChg>
        <pc:spChg chg="del">
          <ac:chgData name="Sreerag  A G" userId="f8f9c2c5-221b-4644-96fd-6ebda48e177d" providerId="ADAL" clId="{200615E3-F366-434F-81E2-9C4CB287CE01}" dt="2024-01-17T07:12:05.448" v="2184" actId="478"/>
          <ac:spMkLst>
            <pc:docMk/>
            <pc:sldMk cId="4200107225" sldId="269"/>
            <ac:spMk id="4" creationId="{7301A65E-B2D2-A533-91DC-FAC069708680}"/>
          </ac:spMkLst>
        </pc:spChg>
        <pc:spChg chg="add mod">
          <ac:chgData name="Sreerag  A G" userId="f8f9c2c5-221b-4644-96fd-6ebda48e177d" providerId="ADAL" clId="{200615E3-F366-434F-81E2-9C4CB287CE01}" dt="2024-01-17T11:28:06.252" v="2610" actId="1076"/>
          <ac:spMkLst>
            <pc:docMk/>
            <pc:sldMk cId="4200107225" sldId="269"/>
            <ac:spMk id="6" creationId="{3C18005B-3129-A304-4AD7-7B22EFB1B149}"/>
          </ac:spMkLst>
        </pc:spChg>
        <pc:spChg chg="add mod">
          <ac:chgData name="Sreerag  A G" userId="f8f9c2c5-221b-4644-96fd-6ebda48e177d" providerId="ADAL" clId="{200615E3-F366-434F-81E2-9C4CB287CE01}" dt="2024-01-17T11:28:20.779" v="2622" actId="1035"/>
          <ac:spMkLst>
            <pc:docMk/>
            <pc:sldMk cId="4200107225" sldId="269"/>
            <ac:spMk id="7" creationId="{498B16A7-B575-2570-ABC2-F06E2B80A222}"/>
          </ac:spMkLst>
        </pc:spChg>
        <pc:spChg chg="add mod">
          <ac:chgData name="Sreerag  A G" userId="f8f9c2c5-221b-4644-96fd-6ebda48e177d" providerId="ADAL" clId="{200615E3-F366-434F-81E2-9C4CB287CE01}" dt="2024-01-17T11:28:26.090" v="2632" actId="1036"/>
          <ac:spMkLst>
            <pc:docMk/>
            <pc:sldMk cId="4200107225" sldId="269"/>
            <ac:spMk id="8" creationId="{D45916D0-118D-8912-2D4F-8FF2FAE1A4F1}"/>
          </ac:spMkLst>
        </pc:spChg>
        <pc:spChg chg="add mod">
          <ac:chgData name="Sreerag  A G" userId="f8f9c2c5-221b-4644-96fd-6ebda48e177d" providerId="ADAL" clId="{200615E3-F366-434F-81E2-9C4CB287CE01}" dt="2024-01-17T11:28:03.828" v="2608" actId="1076"/>
          <ac:spMkLst>
            <pc:docMk/>
            <pc:sldMk cId="4200107225" sldId="269"/>
            <ac:spMk id="9" creationId="{2747AD75-0ABB-FA8D-FCD4-835B7C1CD195}"/>
          </ac:spMkLst>
        </pc:spChg>
        <pc:spChg chg="add mod">
          <ac:chgData name="Sreerag  A G" userId="f8f9c2c5-221b-4644-96fd-6ebda48e177d" providerId="ADAL" clId="{200615E3-F366-434F-81E2-9C4CB287CE01}" dt="2024-01-17T11:28:11.027" v="2615" actId="1038"/>
          <ac:spMkLst>
            <pc:docMk/>
            <pc:sldMk cId="4200107225" sldId="269"/>
            <ac:spMk id="10" creationId="{4F48AE6F-7C64-BA52-DD9D-D7A08D0216F5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1" creationId="{885D1A0F-11BF-A983-9E3F-D90563AB3C1A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3" creationId="{64B8151A-080C-3505-667C-1D6308A41A65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5" creationId="{171723C0-91F7-137E-2108-36FA6F53EE97}"/>
          </ac:spMkLst>
        </pc:spChg>
        <pc:spChg chg="mod">
          <ac:chgData name="Sreerag  A G" userId="f8f9c2c5-221b-4644-96fd-6ebda48e177d" providerId="ADAL" clId="{200615E3-F366-434F-81E2-9C4CB287CE01}" dt="2024-01-17T11:26:59.419" v="2602" actId="692"/>
          <ac:spMkLst>
            <pc:docMk/>
            <pc:sldMk cId="4200107225" sldId="269"/>
            <ac:spMk id="16" creationId="{841EEB69-4138-D8E5-F821-C2C974B86B4A}"/>
          </ac:spMkLst>
        </pc:spChg>
        <pc:spChg chg="add del mod">
          <ac:chgData name="Sreerag  A G" userId="f8f9c2c5-221b-4644-96fd-6ebda48e177d" providerId="ADAL" clId="{200615E3-F366-434F-81E2-9C4CB287CE01}" dt="2024-01-19T04:18:34.667" v="3431" actId="1076"/>
          <ac:spMkLst>
            <pc:docMk/>
            <pc:sldMk cId="4200107225" sldId="269"/>
            <ac:spMk id="17" creationId="{0BDC4919-87E5-A202-79F4-B04BF5F94CCE}"/>
          </ac:spMkLst>
        </pc:spChg>
        <pc:spChg chg="add mod">
          <ac:chgData name="Sreerag  A G" userId="f8f9c2c5-221b-4644-96fd-6ebda48e177d" providerId="ADAL" clId="{200615E3-F366-434F-81E2-9C4CB287CE01}" dt="2024-01-19T04:24:13.189" v="3484" actId="1038"/>
          <ac:spMkLst>
            <pc:docMk/>
            <pc:sldMk cId="4200107225" sldId="269"/>
            <ac:spMk id="20" creationId="{063DAE98-9A01-25FE-1983-4813115942A1}"/>
          </ac:spMkLst>
        </pc:spChg>
        <pc:spChg chg="add del mod">
          <ac:chgData name="Sreerag  A G" userId="f8f9c2c5-221b-4644-96fd-6ebda48e177d" providerId="ADAL" clId="{200615E3-F366-434F-81E2-9C4CB287CE01}" dt="2024-01-19T04:31:54.128" v="3545" actId="478"/>
          <ac:spMkLst>
            <pc:docMk/>
            <pc:sldMk cId="4200107225" sldId="269"/>
            <ac:spMk id="21" creationId="{1A6BA5BE-4C12-41E3-BCB6-7262D66739E5}"/>
          </ac:spMkLst>
        </pc:spChg>
        <pc:spChg chg="add mod">
          <ac:chgData name="Sreerag  A G" userId="f8f9c2c5-221b-4644-96fd-6ebda48e177d" providerId="ADAL" clId="{200615E3-F366-434F-81E2-9C4CB287CE01}" dt="2024-01-17T11:26:33.691" v="2598" actId="14100"/>
          <ac:spMkLst>
            <pc:docMk/>
            <pc:sldMk cId="4200107225" sldId="269"/>
            <ac:spMk id="35" creationId="{79586BE3-08B7-0F19-8D26-A07FD9FBC0DC}"/>
          </ac:spMkLst>
        </pc:spChg>
        <pc:spChg chg="add mod ord">
          <ac:chgData name="Sreerag  A G" userId="f8f9c2c5-221b-4644-96fd-6ebda48e177d" providerId="ADAL" clId="{200615E3-F366-434F-81E2-9C4CB287CE01}" dt="2024-01-17T11:25:29.411" v="2597" actId="1037"/>
          <ac:spMkLst>
            <pc:docMk/>
            <pc:sldMk cId="4200107225" sldId="269"/>
            <ac:spMk id="36" creationId="{7EAD0ABF-6251-935E-3A0C-07A8A4219F81}"/>
          </ac:spMkLst>
        </pc:spChg>
        <pc:grpChg chg="add mod">
          <ac:chgData name="Sreerag  A G" userId="f8f9c2c5-221b-4644-96fd-6ebda48e177d" providerId="ADAL" clId="{200615E3-F366-434F-81E2-9C4CB287CE01}" dt="2024-01-17T11:27:38.595" v="2605" actId="1076"/>
          <ac:grpSpMkLst>
            <pc:docMk/>
            <pc:sldMk cId="4200107225" sldId="269"/>
            <ac:grpSpMk id="2" creationId="{E8EFEC06-B90C-DFCB-C8D5-46427A68C8DA}"/>
          </ac:grpSpMkLst>
        </pc:grpChg>
        <pc:graphicFrameChg chg="add mod modGraphic">
          <ac:chgData name="Sreerag  A G" userId="f8f9c2c5-221b-4644-96fd-6ebda48e177d" providerId="ADAL" clId="{200615E3-F366-434F-81E2-9C4CB287CE01}" dt="2024-01-17T07:12:50.345" v="2248" actId="1076"/>
          <ac:graphicFrameMkLst>
            <pc:docMk/>
            <pc:sldMk cId="4200107225" sldId="269"/>
            <ac:graphicFrameMk id="5" creationId="{F107A12D-48C0-38F7-5B3A-307AC15FB8B1}"/>
          </ac:graphicFrameMkLst>
        </pc:graphicFrameChg>
        <pc:cxnChg chg="add del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2" creationId="{1FDB1B2F-67BD-5734-740F-5214396BF7FF}"/>
          </ac:cxnSpMkLst>
        </pc:cxnChg>
        <pc:cxnChg chg="add mod">
          <ac:chgData name="Sreerag  A G" userId="f8f9c2c5-221b-4644-96fd-6ebda48e177d" providerId="ADAL" clId="{200615E3-F366-434F-81E2-9C4CB287CE01}" dt="2024-01-17T07:14:00.569" v="2287" actId="571"/>
          <ac:cxnSpMkLst>
            <pc:docMk/>
            <pc:sldMk cId="4200107225" sldId="269"/>
            <ac:cxnSpMk id="13" creationId="{8DD2D5AB-AA8C-9159-13B6-1038F1882E57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4" creationId="{3CB03794-521C-9266-87CE-7C8E6AAA8469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8" creationId="{09DC1068-99AF-C92D-A5F7-024A8E140228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19" creationId="{6AE755AE-A4CF-1EE6-4961-8725D62C8A1B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22" creationId="{62457F03-C48F-73AD-7A68-4C333C5AC068}"/>
          </ac:cxnSpMkLst>
        </pc:cxnChg>
        <pc:cxnChg chg="add mod">
          <ac:chgData name="Sreerag  A G" userId="f8f9c2c5-221b-4644-96fd-6ebda48e177d" providerId="ADAL" clId="{200615E3-F366-434F-81E2-9C4CB287CE01}" dt="2024-01-17T07:18:15.688" v="2369" actId="14100"/>
          <ac:cxnSpMkLst>
            <pc:docMk/>
            <pc:sldMk cId="4200107225" sldId="269"/>
            <ac:cxnSpMk id="23" creationId="{82799183-D731-58E7-9AB4-AA50783D3AD6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25" creationId="{E0C62B48-A804-01C4-3BE4-27E649F4887D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26" creationId="{FC8127A1-9BAF-750C-4DE9-CE66CDF1A4A9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30" creationId="{62FEBB27-A5E0-C75F-854F-6997908FC779}"/>
          </ac:cxnSpMkLst>
        </pc:cxnChg>
        <pc:cxnChg chg="add mod">
          <ac:chgData name="Sreerag  A G" userId="f8f9c2c5-221b-4644-96fd-6ebda48e177d" providerId="ADAL" clId="{200615E3-F366-434F-81E2-9C4CB287CE01}" dt="2024-01-17T07:17:57.706" v="2367" actId="1037"/>
          <ac:cxnSpMkLst>
            <pc:docMk/>
            <pc:sldMk cId="4200107225" sldId="269"/>
            <ac:cxnSpMk id="31" creationId="{C6CE833B-F37A-5D93-9F35-06C15EF695AB}"/>
          </ac:cxnSpMkLst>
        </pc:cxnChg>
      </pc:sldChg>
      <pc:sldChg chg="addSp delSp modSp new mod modTransition setBg modClrScheme chgLayout">
        <pc:chgData name="Sreerag  A G" userId="f8f9c2c5-221b-4644-96fd-6ebda48e177d" providerId="ADAL" clId="{200615E3-F366-434F-81E2-9C4CB287CE01}" dt="2024-01-19T06:04:13.750" v="3708" actId="478"/>
        <pc:sldMkLst>
          <pc:docMk/>
          <pc:sldMk cId="3403928478" sldId="270"/>
        </pc:sldMkLst>
        <pc:spChg chg="add mod">
          <ac:chgData name="Sreerag  A G" userId="f8f9c2c5-221b-4644-96fd-6ebda48e177d" providerId="ADAL" clId="{200615E3-F366-434F-81E2-9C4CB287CE01}" dt="2024-01-17T11:48:53.100" v="2858" actId="20577"/>
          <ac:spMkLst>
            <pc:docMk/>
            <pc:sldMk cId="3403928478" sldId="270"/>
            <ac:spMk id="2" creationId="{55A6AF4A-F66E-764F-4405-0C3CBE7DD7D5}"/>
          </ac:spMkLst>
        </pc:spChg>
        <pc:spChg chg="del">
          <ac:chgData name="Sreerag  A G" userId="f8f9c2c5-221b-4644-96fd-6ebda48e177d" providerId="ADAL" clId="{200615E3-F366-434F-81E2-9C4CB287CE01}" dt="2024-01-17T07:18:55.656" v="2371" actId="478"/>
          <ac:spMkLst>
            <pc:docMk/>
            <pc:sldMk cId="3403928478" sldId="270"/>
            <ac:spMk id="2" creationId="{A276ADBA-53B7-EE7C-ACAE-E834B852A5F3}"/>
          </ac:spMkLst>
        </pc:spChg>
        <pc:spChg chg="del">
          <ac:chgData name="Sreerag  A G" userId="f8f9c2c5-221b-4644-96fd-6ebda48e177d" providerId="ADAL" clId="{200615E3-F366-434F-81E2-9C4CB287CE01}" dt="2024-01-17T07:18:55.656" v="2371" actId="478"/>
          <ac:spMkLst>
            <pc:docMk/>
            <pc:sldMk cId="3403928478" sldId="270"/>
            <ac:spMk id="3" creationId="{100591A6-A312-89A2-DD7E-36FDBFFE5D2F}"/>
          </ac:spMkLst>
        </pc:spChg>
        <pc:spChg chg="add mod">
          <ac:chgData name="Sreerag  A G" userId="f8f9c2c5-221b-4644-96fd-6ebda48e177d" providerId="ADAL" clId="{200615E3-F366-434F-81E2-9C4CB287CE01}" dt="2024-01-17T11:48:57.433" v="2859" actId="1076"/>
          <ac:spMkLst>
            <pc:docMk/>
            <pc:sldMk cId="3403928478" sldId="270"/>
            <ac:spMk id="3" creationId="{25682AE9-4DF6-66F8-73CC-E6B986E7D944}"/>
          </ac:spMkLst>
        </pc:spChg>
        <pc:spChg chg="del">
          <ac:chgData name="Sreerag  A G" userId="f8f9c2c5-221b-4644-96fd-6ebda48e177d" providerId="ADAL" clId="{200615E3-F366-434F-81E2-9C4CB287CE01}" dt="2024-01-17T07:18:55.656" v="2371" actId="478"/>
          <ac:spMkLst>
            <pc:docMk/>
            <pc:sldMk cId="3403928478" sldId="270"/>
            <ac:spMk id="4" creationId="{1E1B19D5-2CDD-A600-1739-CCBEAFBF843D}"/>
          </ac:spMkLst>
        </pc:spChg>
        <pc:spChg chg="add del">
          <ac:chgData name="Sreerag  A G" userId="f8f9c2c5-221b-4644-96fd-6ebda48e177d" providerId="ADAL" clId="{200615E3-F366-434F-81E2-9C4CB287CE01}" dt="2024-01-17T11:32:59.181" v="2634" actId="11529"/>
          <ac:spMkLst>
            <pc:docMk/>
            <pc:sldMk cId="3403928478" sldId="270"/>
            <ac:spMk id="6" creationId="{19E08419-ADB0-0ACD-33FD-861C03C98B08}"/>
          </ac:spMkLst>
        </pc:spChg>
        <pc:spChg chg="add 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7" creationId="{694640F6-AB3E-CC76-38DE-E6136EDF0CC4}"/>
          </ac:spMkLst>
        </pc:spChg>
        <pc:spChg chg="add mod">
          <ac:chgData name="Sreerag  A G" userId="f8f9c2c5-221b-4644-96fd-6ebda48e177d" providerId="ADAL" clId="{200615E3-F366-434F-81E2-9C4CB287CE01}" dt="2024-01-17T11:34:11.972" v="2643" actId="571"/>
          <ac:spMkLst>
            <pc:docMk/>
            <pc:sldMk cId="3403928478" sldId="270"/>
            <ac:spMk id="8" creationId="{920745C3-9CA4-63C0-DAA3-E176DDA30B57}"/>
          </ac:spMkLst>
        </pc:spChg>
        <pc:spChg chg="add mod topLvl">
          <ac:chgData name="Sreerag  A G" userId="f8f9c2c5-221b-4644-96fd-6ebda48e177d" providerId="ADAL" clId="{200615E3-F366-434F-81E2-9C4CB287CE01}" dt="2024-01-17T11:43:52.362" v="2803" actId="1038"/>
          <ac:spMkLst>
            <pc:docMk/>
            <pc:sldMk cId="3403928478" sldId="270"/>
            <ac:spMk id="9" creationId="{6FC943FC-078A-26BB-E9CD-8E3810756D86}"/>
          </ac:spMkLst>
        </pc:spChg>
        <pc:spChg chg="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12" creationId="{09CA7034-C35B-DB7D-EED6-14D99696546A}"/>
          </ac:spMkLst>
        </pc:spChg>
        <pc:spChg chg="mod topLvl">
          <ac:chgData name="Sreerag  A G" userId="f8f9c2c5-221b-4644-96fd-6ebda48e177d" providerId="ADAL" clId="{200615E3-F366-434F-81E2-9C4CB287CE01}" dt="2024-01-19T04:07:53.833" v="3384" actId="207"/>
          <ac:spMkLst>
            <pc:docMk/>
            <pc:sldMk cId="3403928478" sldId="270"/>
            <ac:spMk id="13" creationId="{0DB183CA-F5D2-0C33-C8DB-63FB1221D896}"/>
          </ac:spMkLst>
        </pc:spChg>
        <pc:spChg chg="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15" creationId="{0EAAF6B6-54B4-4C4A-904D-992705D6BD78}"/>
          </ac:spMkLst>
        </pc:spChg>
        <pc:spChg chg="mod topLvl">
          <ac:chgData name="Sreerag  A G" userId="f8f9c2c5-221b-4644-96fd-6ebda48e177d" providerId="ADAL" clId="{200615E3-F366-434F-81E2-9C4CB287CE01}" dt="2024-01-19T04:07:53.833" v="3384" actId="207"/>
          <ac:spMkLst>
            <pc:docMk/>
            <pc:sldMk cId="3403928478" sldId="270"/>
            <ac:spMk id="16" creationId="{8E3976A4-E609-A6B3-8BD9-795CB51B26D4}"/>
          </ac:spMkLst>
        </pc:spChg>
        <pc:spChg chg="del mod topLvl">
          <ac:chgData name="Sreerag  A G" userId="f8f9c2c5-221b-4644-96fd-6ebda48e177d" providerId="ADAL" clId="{200615E3-F366-434F-81E2-9C4CB287CE01}" dt="2024-01-17T12:28:41.215" v="3250" actId="21"/>
          <ac:spMkLst>
            <pc:docMk/>
            <pc:sldMk cId="3403928478" sldId="270"/>
            <ac:spMk id="18" creationId="{88A366BF-2082-2ACF-F7C3-82420BF62C1A}"/>
          </ac:spMkLst>
        </pc:spChg>
        <pc:spChg chg="mod topLvl">
          <ac:chgData name="Sreerag  A G" userId="f8f9c2c5-221b-4644-96fd-6ebda48e177d" providerId="ADAL" clId="{200615E3-F366-434F-81E2-9C4CB287CE01}" dt="2024-01-17T11:36:53.117" v="2674" actId="165"/>
          <ac:spMkLst>
            <pc:docMk/>
            <pc:sldMk cId="3403928478" sldId="270"/>
            <ac:spMk id="19" creationId="{2A5E8790-51DF-8CB4-DF6B-3672FB38DB23}"/>
          </ac:spMkLst>
        </pc:spChg>
        <pc:spChg chg="add mod">
          <ac:chgData name="Sreerag  A G" userId="f8f9c2c5-221b-4644-96fd-6ebda48e177d" providerId="ADAL" clId="{200615E3-F366-434F-81E2-9C4CB287CE01}" dt="2024-01-19T04:18:40.986" v="3433" actId="1076"/>
          <ac:spMkLst>
            <pc:docMk/>
            <pc:sldMk cId="3403928478" sldId="270"/>
            <ac:spMk id="20" creationId="{E07657FD-5CED-B2A8-5338-39B5B73B96F2}"/>
          </ac:spMkLst>
        </pc:spChg>
        <pc:spChg chg="add del mod">
          <ac:chgData name="Sreerag  A G" userId="f8f9c2c5-221b-4644-96fd-6ebda48e177d" providerId="ADAL" clId="{200615E3-F366-434F-81E2-9C4CB287CE01}" dt="2024-01-19T04:19:09.865" v="3440" actId="478"/>
          <ac:spMkLst>
            <pc:docMk/>
            <pc:sldMk cId="3403928478" sldId="270"/>
            <ac:spMk id="21" creationId="{378F80E6-A654-3EED-1BD1-6F4EED8D5B8A}"/>
          </ac:spMkLst>
        </pc:spChg>
        <pc:spChg chg="add del mod">
          <ac:chgData name="Sreerag  A G" userId="f8f9c2c5-221b-4644-96fd-6ebda48e177d" providerId="ADAL" clId="{200615E3-F366-434F-81E2-9C4CB287CE01}" dt="2024-01-17T12:35:23.795" v="3273" actId="478"/>
          <ac:spMkLst>
            <pc:docMk/>
            <pc:sldMk cId="3403928478" sldId="270"/>
            <ac:spMk id="21" creationId="{84BD2AF9-E213-6FCC-3D31-415151C9D8AD}"/>
          </ac:spMkLst>
        </pc:spChg>
        <pc:spChg chg="add mod">
          <ac:chgData name="Sreerag  A G" userId="f8f9c2c5-221b-4644-96fd-6ebda48e177d" providerId="ADAL" clId="{200615E3-F366-434F-81E2-9C4CB287CE01}" dt="2024-01-17T11:39:47.873" v="2745" actId="207"/>
          <ac:spMkLst>
            <pc:docMk/>
            <pc:sldMk cId="3403928478" sldId="270"/>
            <ac:spMk id="22" creationId="{BCF56200-9B4D-3574-533B-3DA4780EDE3D}"/>
          </ac:spMkLst>
        </pc:spChg>
        <pc:spChg chg="add mod">
          <ac:chgData name="Sreerag  A G" userId="f8f9c2c5-221b-4644-96fd-6ebda48e177d" providerId="ADAL" clId="{200615E3-F366-434F-81E2-9C4CB287CE01}" dt="2024-01-17T11:39:47.873" v="2745" actId="207"/>
          <ac:spMkLst>
            <pc:docMk/>
            <pc:sldMk cId="3403928478" sldId="270"/>
            <ac:spMk id="23" creationId="{D1FA874A-4CC8-038D-10D1-0F32BBF76022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6" creationId="{D41EDC2C-4FE2-86AB-8359-3264792BE1C3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7" creationId="{99123FA5-46A7-B865-653B-C5292D2B47C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8" creationId="{1EFF4F8A-AF1F-80EF-8DB3-9C1CF51228D0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29" creationId="{F16A9837-BAC1-6430-2AEA-E85EFF1202F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0" creationId="{505D985C-F908-890C-F77C-03CB43DD60E6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1" creationId="{8EC562AF-D36C-C3A2-498B-5186E4643342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2" creationId="{EC503EC5-B70E-2694-3D63-7D3912F0082E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3" creationId="{D0B70317-80E5-5D4F-6DF3-72D9A09E219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4" creationId="{932E3EBF-C130-A635-DE66-D3621B52135E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5" creationId="{F5AD292F-EF5B-823D-CA87-68528CA97710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6" creationId="{951BE187-789A-C1EB-AD11-D4ADF1088A1C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7" creationId="{2E4104D8-26BB-6C8B-0919-F072133B169C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38" creationId="{7BCCE5C5-59FD-3D07-2642-A06C1AED20CA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0" creationId="{05772F81-E161-2261-1FE9-E79D96747164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1" creationId="{D0DF3071-324A-B902-1945-A40D779D4543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2" creationId="{028DD7E2-E274-98D0-37C1-31FEF49D7C8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3" creationId="{DF5276AD-3609-15C0-515B-C183B3399326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4" creationId="{742ACE9D-49DC-3578-1A0D-D261CB00048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5" creationId="{49F4536C-5ED1-46C5-2869-49D4DEE07B4B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6" creationId="{3C4DA3C5-4AF1-1930-5AEE-963C6A837B5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7" creationId="{FAAE724D-0B23-39C9-B71B-BA813AF62433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8" creationId="{DBF381EB-1CFA-AF60-4DD7-D51920FC9F12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49" creationId="{1628CDA9-281F-993A-D2D6-43B3541A6F59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50" creationId="{143EDF16-202C-0838-808C-B25AC679C8CC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51" creationId="{A1B6F12B-4BDD-CCF1-6D90-B7C5AED35328}"/>
          </ac:spMkLst>
        </pc:spChg>
        <pc:spChg chg="mod">
          <ac:chgData name="Sreerag  A G" userId="f8f9c2c5-221b-4644-96fd-6ebda48e177d" providerId="ADAL" clId="{200615E3-F366-434F-81E2-9C4CB287CE01}" dt="2024-01-19T04:32:50.123" v="3548" actId="165"/>
          <ac:spMkLst>
            <pc:docMk/>
            <pc:sldMk cId="3403928478" sldId="270"/>
            <ac:spMk id="52" creationId="{698AB970-5C5C-381A-0F46-79FA0BE38FA0}"/>
          </ac:spMkLst>
        </pc:spChg>
        <pc:spChg chg="add mod">
          <ac:chgData name="Sreerag  A G" userId="f8f9c2c5-221b-4644-96fd-6ebda48e177d" providerId="ADAL" clId="{200615E3-F366-434F-81E2-9C4CB287CE01}" dt="2024-01-19T04:20:10.305" v="3448" actId="1037"/>
          <ac:spMkLst>
            <pc:docMk/>
            <pc:sldMk cId="3403928478" sldId="270"/>
            <ac:spMk id="53" creationId="{4BBD2FB6-28DA-26D1-C890-3E15461C430E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4" creationId="{A0D9F575-91D6-E97E-BA7C-7CF49132C8B3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5" creationId="{9A7CE217-1DD1-E48F-FD20-BCEFC416A003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6" creationId="{1D57CB27-A07F-9309-8439-27A708BC4372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7" creationId="{7455F5E4-EF12-7669-EAF2-57EDBEA17453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8" creationId="{A9ABA9DC-CDCE-BB2E-CCE3-4ED00E62FECF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59" creationId="{CE0D6750-3EAC-F24B-810A-B9D152B3B90C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60" creationId="{303B0CEB-6068-E1D2-92E7-75200A582366}"/>
          </ac:spMkLst>
        </pc:spChg>
        <pc:spChg chg="add mod">
          <ac:chgData name="Sreerag  A G" userId="f8f9c2c5-221b-4644-96fd-6ebda48e177d" providerId="ADAL" clId="{200615E3-F366-434F-81E2-9C4CB287CE01}" dt="2024-01-17T11:52:51.250" v="2920" actId="1035"/>
          <ac:spMkLst>
            <pc:docMk/>
            <pc:sldMk cId="3403928478" sldId="270"/>
            <ac:spMk id="61" creationId="{9BCC7AC5-929E-D0D3-AF31-9505D67D4A75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4" creationId="{BF8EDD5B-7498-4BE9-1D8C-91ED18590D53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6" creationId="{B2A72B6F-E9EC-BCD0-8EED-0B87FF860CAA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7" creationId="{3C0340F2-ABDE-106F-AA98-F5C53AC34CA4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8" creationId="{BF2F5542-942F-47CD-E0EE-E4DC63D9C585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69" creationId="{0825B9D5-E4F6-05DF-B87E-54D5FFD1BB14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0" creationId="{16E77DDA-227B-FD7D-EC6B-DCE362AEDE70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1" creationId="{08941F3A-1399-6CC9-9CF8-55AF68DD9FAC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2" creationId="{A444FEBF-EDF5-B3B6-CCB7-605CF015E8D8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3" creationId="{1F001E4C-D363-25E1-B1BE-87B392BEFBBA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4" creationId="{1C6B8964-FF85-4CCD-47D1-525C9B48BE32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5" creationId="{94741F68-CDAD-29B9-049A-24C7D4593F08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6" creationId="{3F73FA6D-0128-54DC-CCF9-BF957759EF01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7" creationId="{A794E962-676C-2C95-9261-C272C5EE27FE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8" creationId="{57704326-113C-31AB-B9FE-D72C42478E21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79" creationId="{0B25F7C8-EE41-2F60-ADDC-9A1EFB3BA7F6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80" creationId="{7944CCCD-C240-D34B-37B8-0A4FB740DB4D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81" creationId="{720FCF97-D6A5-D700-D6A7-0243A2DB5B16}"/>
          </ac:spMkLst>
        </pc:spChg>
        <pc:spChg chg="mod">
          <ac:chgData name="Sreerag  A G" userId="f8f9c2c5-221b-4644-96fd-6ebda48e177d" providerId="ADAL" clId="{200615E3-F366-434F-81E2-9C4CB287CE01}" dt="2024-01-17T11:52:28.451" v="2918" actId="692"/>
          <ac:spMkLst>
            <pc:docMk/>
            <pc:sldMk cId="3403928478" sldId="270"/>
            <ac:spMk id="82" creationId="{22975693-3B69-6B1A-AC04-05E757CBAC4B}"/>
          </ac:spMkLst>
        </pc:spChg>
        <pc:spChg chg="add del mod">
          <ac:chgData name="Sreerag  A G" userId="f8f9c2c5-221b-4644-96fd-6ebda48e177d" providerId="ADAL" clId="{200615E3-F366-434F-81E2-9C4CB287CE01}" dt="2024-01-19T04:24:26.083" v="3489" actId="478"/>
          <ac:spMkLst>
            <pc:docMk/>
            <pc:sldMk cId="3403928478" sldId="270"/>
            <ac:spMk id="83" creationId="{E0AD9064-E181-6B42-3544-6D2A32CD0747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5" creationId="{FE7B554E-7C4F-B8F0-419C-23FBB35D48C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6" creationId="{423D5BAF-BAFA-5DB1-0FED-ADC67B6F089A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7" creationId="{F3613696-EE04-C66E-2E07-E729FE76AA21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8" creationId="{BA8069EC-6918-B331-835A-B0405F5820CA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89" creationId="{3B0B0B3D-B5AD-CD92-3295-2921C57B11EE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0" creationId="{F8F72065-5DAD-3831-A5F0-853855DCF2B3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1" creationId="{DC257BD7-D463-6C3E-3FF2-E0085BFF0F12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2" creationId="{F22D68B5-D243-8B19-6E04-0127094100A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3" creationId="{4F571F77-C8E2-A2B9-26DB-2F08C2519AC5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4" creationId="{ED60DE8D-F467-8F56-3772-D0D77680FE5C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5" creationId="{0DFC9CEF-61D8-74C1-0193-61C9FB7ED047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6" creationId="{F70C2C73-E657-B217-7620-A079C56A6F2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7" creationId="{8F0B598F-8E10-9CCC-F5D1-CD117C4B5FFA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8" creationId="{8A96791B-51E1-8814-1BF7-1743B3037CEC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99" creationId="{9D29F07F-807C-EC8D-5CE9-592E725121E4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0" creationId="{9F789498-9E38-557B-3097-5266EBEE116C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1" creationId="{A54F6A38-8229-0849-5181-3F1D894A52B2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2" creationId="{1B3AA665-0C70-AA2F-30EC-F7379E8A3DBD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3" creationId="{9002C497-57AB-ED23-E34F-9A2FE0A49697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4" creationId="{64DE3685-6FB2-4CBD-2B67-A76B407E6634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5" creationId="{DFD2061F-AAC0-9996-DE26-883CBE2AEB33}"/>
          </ac:spMkLst>
        </pc:spChg>
        <pc:spChg chg="mod">
          <ac:chgData name="Sreerag  A G" userId="f8f9c2c5-221b-4644-96fd-6ebda48e177d" providerId="ADAL" clId="{200615E3-F366-434F-81E2-9C4CB287CE01}" dt="2024-01-17T11:50:38.322" v="2901" actId="692"/>
          <ac:spMkLst>
            <pc:docMk/>
            <pc:sldMk cId="3403928478" sldId="270"/>
            <ac:spMk id="106" creationId="{33B16345-6F49-E250-CF72-04B8C20040E7}"/>
          </ac:spMkLst>
        </pc:spChg>
        <pc:spChg chg="add mod">
          <ac:chgData name="Sreerag  A G" userId="f8f9c2c5-221b-4644-96fd-6ebda48e177d" providerId="ADAL" clId="{200615E3-F366-434F-81E2-9C4CB287CE01}" dt="2024-01-19T04:24:27.751" v="3490" actId="1076"/>
          <ac:spMkLst>
            <pc:docMk/>
            <pc:sldMk cId="3403928478" sldId="270"/>
            <ac:spMk id="108" creationId="{DFCACCDF-008E-CEB5-C568-604513C73BF4}"/>
          </ac:spMkLst>
        </pc:spChg>
        <pc:spChg chg="add del mod ord">
          <ac:chgData name="Sreerag  A G" userId="f8f9c2c5-221b-4644-96fd-6ebda48e177d" providerId="ADAL" clId="{200615E3-F366-434F-81E2-9C4CB287CE01}" dt="2024-01-19T04:03:55.764" v="3334" actId="931"/>
          <ac:spMkLst>
            <pc:docMk/>
            <pc:sldMk cId="3403928478" sldId="270"/>
            <ac:spMk id="110" creationId="{E91F08E7-29C1-5E2F-505B-F48BF47E8EE6}"/>
          </ac:spMkLst>
        </pc:spChg>
        <pc:spChg chg="add del mod ord">
          <ac:chgData name="Sreerag  A G" userId="f8f9c2c5-221b-4644-96fd-6ebda48e177d" providerId="ADAL" clId="{200615E3-F366-434F-81E2-9C4CB287CE01}" dt="2024-01-19T04:03:59.365" v="3335" actId="931"/>
          <ac:spMkLst>
            <pc:docMk/>
            <pc:sldMk cId="3403928478" sldId="270"/>
            <ac:spMk id="111" creationId="{C9666F10-1272-AE35-03A9-B8CA21A52E27}"/>
          </ac:spMkLst>
        </pc:spChg>
        <pc:spChg chg="add del mod ord">
          <ac:chgData name="Sreerag  A G" userId="f8f9c2c5-221b-4644-96fd-6ebda48e177d" providerId="ADAL" clId="{200615E3-F366-434F-81E2-9C4CB287CE01}" dt="2024-01-19T04:04:11.369" v="3350" actId="931"/>
          <ac:spMkLst>
            <pc:docMk/>
            <pc:sldMk cId="3403928478" sldId="270"/>
            <ac:spMk id="112" creationId="{38F8F7A5-76E6-E9BF-2425-2760DF879395}"/>
          </ac:spMkLst>
        </pc:spChg>
        <pc:spChg chg="add del mod ord">
          <ac:chgData name="Sreerag  A G" userId="f8f9c2c5-221b-4644-96fd-6ebda48e177d" providerId="ADAL" clId="{200615E3-F366-434F-81E2-9C4CB287CE01}" dt="2024-01-19T04:04:14.282" v="3351" actId="931"/>
          <ac:spMkLst>
            <pc:docMk/>
            <pc:sldMk cId="3403928478" sldId="270"/>
            <ac:spMk id="113" creationId="{C23A8EBB-6E23-96BC-8B00-2F0E0844A454}"/>
          </ac:spMkLst>
        </pc:spChg>
        <pc:spChg chg="add del mod">
          <ac:chgData name="Sreerag  A G" userId="f8f9c2c5-221b-4644-96fd-6ebda48e177d" providerId="ADAL" clId="{200615E3-F366-434F-81E2-9C4CB287CE01}" dt="2024-01-19T04:31:36.506" v="3539" actId="478"/>
          <ac:spMkLst>
            <pc:docMk/>
            <pc:sldMk cId="3403928478" sldId="270"/>
            <ac:spMk id="114" creationId="{B70328A9-C106-413F-56E4-A5BD67FA9DFF}"/>
          </ac:spMkLst>
        </pc:spChg>
        <pc:spChg chg="add del mod">
          <ac:chgData name="Sreerag  A G" userId="f8f9c2c5-221b-4644-96fd-6ebda48e177d" providerId="ADAL" clId="{200615E3-F366-434F-81E2-9C4CB287CE01}" dt="2024-01-19T04:31:46.711" v="3544" actId="478"/>
          <ac:spMkLst>
            <pc:docMk/>
            <pc:sldMk cId="3403928478" sldId="270"/>
            <ac:spMk id="115" creationId="{F1BB7FC3-628A-19A3-9C2A-E52082AE1A12}"/>
          </ac:spMkLst>
        </pc:spChg>
        <pc:spChg chg="add del mod">
          <ac:chgData name="Sreerag  A G" userId="f8f9c2c5-221b-4644-96fd-6ebda48e177d" providerId="ADAL" clId="{200615E3-F366-434F-81E2-9C4CB287CE01}" dt="2024-01-19T06:04:13.750" v="3708" actId="478"/>
          <ac:spMkLst>
            <pc:docMk/>
            <pc:sldMk cId="3403928478" sldId="270"/>
            <ac:spMk id="116" creationId="{058D7BB6-5C0F-1C60-BC80-6E2369DCC436}"/>
          </ac:spMkLst>
        </pc:s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0" creationId="{13524E6C-4D5A-B897-BCF3-04A64E8B25F2}"/>
          </ac:grpSpMkLst>
        </pc:gr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1" creationId="{2A54C0D4-E09A-BDA1-C735-390845B2873E}"/>
          </ac:grpSpMkLst>
        </pc:gr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4" creationId="{9C2162ED-5EA8-CDEE-39BE-EA14B6F83531}"/>
          </ac:grpSpMkLst>
        </pc:grpChg>
        <pc:grpChg chg="add del mod topLvl">
          <ac:chgData name="Sreerag  A G" userId="f8f9c2c5-221b-4644-96fd-6ebda48e177d" providerId="ADAL" clId="{200615E3-F366-434F-81E2-9C4CB287CE01}" dt="2024-01-17T11:36:53.117" v="2674" actId="165"/>
          <ac:grpSpMkLst>
            <pc:docMk/>
            <pc:sldMk cId="3403928478" sldId="270"/>
            <ac:grpSpMk id="17" creationId="{5F7767A7-34E8-0A36-4AFD-1E2AB2A6EBFA}"/>
          </ac:grpSpMkLst>
        </pc:grpChg>
        <pc:grpChg chg="add del mod">
          <ac:chgData name="Sreerag  A G" userId="f8f9c2c5-221b-4644-96fd-6ebda48e177d" providerId="ADAL" clId="{200615E3-F366-434F-81E2-9C4CB287CE01}" dt="2024-01-17T11:36:39.854" v="2669" actId="165"/>
          <ac:grpSpMkLst>
            <pc:docMk/>
            <pc:sldMk cId="3403928478" sldId="270"/>
            <ac:grpSpMk id="20" creationId="{70839C4B-19CD-BAC3-7370-F6F2D038B338}"/>
          </ac:grpSpMkLst>
        </pc:grpChg>
        <pc:grpChg chg="add mod">
          <ac:chgData name="Sreerag  A G" userId="f8f9c2c5-221b-4644-96fd-6ebda48e177d" providerId="ADAL" clId="{200615E3-F366-434F-81E2-9C4CB287CE01}" dt="2024-01-19T04:19:05.484" v="3438" actId="1076"/>
          <ac:grpSpMkLst>
            <pc:docMk/>
            <pc:sldMk cId="3403928478" sldId="270"/>
            <ac:grpSpMk id="24" creationId="{6A6D0E65-A47C-8F44-0731-1494226D4296}"/>
          </ac:grpSpMkLst>
        </pc:grpChg>
        <pc:grpChg chg="add mod topLvl">
          <ac:chgData name="Sreerag  A G" userId="f8f9c2c5-221b-4644-96fd-6ebda48e177d" providerId="ADAL" clId="{200615E3-F366-434F-81E2-9C4CB287CE01}" dt="2024-01-19T04:32:50.123" v="3548" actId="165"/>
          <ac:grpSpMkLst>
            <pc:docMk/>
            <pc:sldMk cId="3403928478" sldId="270"/>
            <ac:grpSpMk id="25" creationId="{15FDEC47-13A7-702F-CDCF-95C9F392CF76}"/>
          </ac:grpSpMkLst>
        </pc:grpChg>
        <pc:grpChg chg="add mod topLvl">
          <ac:chgData name="Sreerag  A G" userId="f8f9c2c5-221b-4644-96fd-6ebda48e177d" providerId="ADAL" clId="{200615E3-F366-434F-81E2-9C4CB287CE01}" dt="2024-01-19T04:32:50.123" v="3548" actId="165"/>
          <ac:grpSpMkLst>
            <pc:docMk/>
            <pc:sldMk cId="3403928478" sldId="270"/>
            <ac:grpSpMk id="39" creationId="{9DC552BA-3850-133A-63DA-06AF93CB7480}"/>
          </ac:grpSpMkLst>
        </pc:grpChg>
        <pc:grpChg chg="add del mod">
          <ac:chgData name="Sreerag  A G" userId="f8f9c2c5-221b-4644-96fd-6ebda48e177d" providerId="ADAL" clId="{200615E3-F366-434F-81E2-9C4CB287CE01}" dt="2024-01-17T11:53:22.735" v="2921" actId="165"/>
          <ac:grpSpMkLst>
            <pc:docMk/>
            <pc:sldMk cId="3403928478" sldId="270"/>
            <ac:grpSpMk id="53" creationId="{65B905EC-7640-D52E-AAB4-40C9E589FD3E}"/>
          </ac:grpSpMkLst>
        </pc:grpChg>
        <pc:grpChg chg="add mod">
          <ac:chgData name="Sreerag  A G" userId="f8f9c2c5-221b-4644-96fd-6ebda48e177d" providerId="ADAL" clId="{200615E3-F366-434F-81E2-9C4CB287CE01}" dt="2024-01-17T11:52:51.250" v="2920" actId="1035"/>
          <ac:grpSpMkLst>
            <pc:docMk/>
            <pc:sldMk cId="3403928478" sldId="270"/>
            <ac:grpSpMk id="63" creationId="{E8FD661D-DEB1-3BD9-B33F-382AD6E92761}"/>
          </ac:grpSpMkLst>
        </pc:grpChg>
        <pc:grpChg chg="mod">
          <ac:chgData name="Sreerag  A G" userId="f8f9c2c5-221b-4644-96fd-6ebda48e177d" providerId="ADAL" clId="{200615E3-F366-434F-81E2-9C4CB287CE01}" dt="2024-01-17T11:49:12.346" v="2863"/>
          <ac:grpSpMkLst>
            <pc:docMk/>
            <pc:sldMk cId="3403928478" sldId="270"/>
            <ac:grpSpMk id="65" creationId="{FD0D4812-D745-C032-3B7C-63C9E13F14C8}"/>
          </ac:grpSpMkLst>
        </pc:grpChg>
        <pc:grpChg chg="add mod">
          <ac:chgData name="Sreerag  A G" userId="f8f9c2c5-221b-4644-96fd-6ebda48e177d" providerId="ADAL" clId="{200615E3-F366-434F-81E2-9C4CB287CE01}" dt="2024-01-17T11:52:51.250" v="2920" actId="1035"/>
          <ac:grpSpMkLst>
            <pc:docMk/>
            <pc:sldMk cId="3403928478" sldId="270"/>
            <ac:grpSpMk id="84" creationId="{87FF7AA3-0CE0-5C44-1272-8BF59DF45EA4}"/>
          </ac:grpSpMkLst>
        </pc:grpChg>
        <pc:grpChg chg="add del mod">
          <ac:chgData name="Sreerag  A G" userId="f8f9c2c5-221b-4644-96fd-6ebda48e177d" providerId="ADAL" clId="{200615E3-F366-434F-81E2-9C4CB287CE01}" dt="2024-01-17T11:53:32.204" v="2929" actId="165"/>
          <ac:grpSpMkLst>
            <pc:docMk/>
            <pc:sldMk cId="3403928478" sldId="270"/>
            <ac:grpSpMk id="108" creationId="{999C78B9-ECD2-D6B3-C17C-1928D18AD45B}"/>
          </ac:grpSpMkLst>
        </pc:grpChg>
        <pc:grpChg chg="add del mod">
          <ac:chgData name="Sreerag  A G" userId="f8f9c2c5-221b-4644-96fd-6ebda48e177d" providerId="ADAL" clId="{200615E3-F366-434F-81E2-9C4CB287CE01}" dt="2024-01-19T04:32:50.123" v="3548" actId="165"/>
          <ac:grpSpMkLst>
            <pc:docMk/>
            <pc:sldMk cId="3403928478" sldId="270"/>
            <ac:grpSpMk id="109" creationId="{60502501-C5AB-F0D6-E589-6B626B546BED}"/>
          </ac:grpSpMkLst>
        </pc:grpChg>
        <pc:picChg chg="add del mod">
          <ac:chgData name="Sreerag  A G" userId="f8f9c2c5-221b-4644-96fd-6ebda48e177d" providerId="ADAL" clId="{200615E3-F366-434F-81E2-9C4CB287CE01}" dt="2024-01-17T11:18:55.812" v="2525" actId="478"/>
          <ac:picMkLst>
            <pc:docMk/>
            <pc:sldMk cId="3403928478" sldId="270"/>
            <ac:picMk id="5" creationId="{6305C12C-616E-B29C-D570-E02AAAB43DB9}"/>
          </ac:picMkLst>
        </pc:picChg>
        <pc:picChg chg="add mod">
          <ac:chgData name="Sreerag  A G" userId="f8f9c2c5-221b-4644-96fd-6ebda48e177d" providerId="ADAL" clId="{200615E3-F366-434F-81E2-9C4CB287CE01}" dt="2024-01-19T04:03:59.665" v="3336" actId="27614"/>
          <ac:picMkLst>
            <pc:docMk/>
            <pc:sldMk cId="3403928478" sldId="270"/>
            <ac:picMk id="5" creationId="{9AE3AE06-2E5A-D74D-8357-5BD07679C500}"/>
          </ac:picMkLst>
        </pc:picChg>
        <pc:picChg chg="add mod">
          <ac:chgData name="Sreerag  A G" userId="f8f9c2c5-221b-4644-96fd-6ebda48e177d" providerId="ADAL" clId="{200615E3-F366-434F-81E2-9C4CB287CE01}" dt="2024-01-19T04:04:07.581" v="3349" actId="931"/>
          <ac:picMkLst>
            <pc:docMk/>
            <pc:sldMk cId="3403928478" sldId="270"/>
            <ac:picMk id="7" creationId="{C40ACF21-AC30-1F87-6CCE-AD1BB8165B8F}"/>
          </ac:picMkLst>
        </pc:picChg>
        <pc:picChg chg="add mod">
          <ac:chgData name="Sreerag  A G" userId="f8f9c2c5-221b-4644-96fd-6ebda48e177d" providerId="ADAL" clId="{200615E3-F366-434F-81E2-9C4CB287CE01}" dt="2024-01-19T04:04:07.581" v="3349" actId="931"/>
          <ac:picMkLst>
            <pc:docMk/>
            <pc:sldMk cId="3403928478" sldId="270"/>
            <ac:picMk id="10" creationId="{B5E94C67-CB19-275A-74CE-F5FCA8B0EC23}"/>
          </ac:picMkLst>
        </pc:picChg>
        <pc:picChg chg="add mod">
          <ac:chgData name="Sreerag  A G" userId="f8f9c2c5-221b-4644-96fd-6ebda48e177d" providerId="ADAL" clId="{200615E3-F366-434F-81E2-9C4CB287CE01}" dt="2024-01-19T04:04:07.165" v="3347" actId="931"/>
          <ac:picMkLst>
            <pc:docMk/>
            <pc:sldMk cId="3403928478" sldId="270"/>
            <ac:picMk id="12" creationId="{945C0CD5-3215-2F56-ADC2-7390843BFFFE}"/>
          </ac:picMkLst>
        </pc:picChg>
        <pc:picChg chg="add mod">
          <ac:chgData name="Sreerag  A G" userId="f8f9c2c5-221b-4644-96fd-6ebda48e177d" providerId="ADAL" clId="{200615E3-F366-434F-81E2-9C4CB287CE01}" dt="2024-01-19T04:04:14.290" v="3352" actId="27614"/>
          <ac:picMkLst>
            <pc:docMk/>
            <pc:sldMk cId="3403928478" sldId="270"/>
            <ac:picMk id="15" creationId="{68A9E41C-813E-2616-E7AA-A0B68C949715}"/>
          </ac:picMkLst>
        </pc:picChg>
        <pc:picChg chg="add mod">
          <ac:chgData name="Sreerag  A G" userId="f8f9c2c5-221b-4644-96fd-6ebda48e177d" providerId="ADAL" clId="{200615E3-F366-434F-81E2-9C4CB287CE01}" dt="2024-01-19T04:04:15.298" v="3355" actId="962"/>
          <ac:picMkLst>
            <pc:docMk/>
            <pc:sldMk cId="3403928478" sldId="270"/>
            <ac:picMk id="18" creationId="{1FC7745C-2347-C38D-359F-8BE1AA4B7549}"/>
          </ac:picMkLst>
        </pc:picChg>
        <pc:picChg chg="add mod">
          <ac:chgData name="Sreerag  A G" userId="f8f9c2c5-221b-4644-96fd-6ebda48e177d" providerId="ADAL" clId="{200615E3-F366-434F-81E2-9C4CB287CE01}" dt="2024-01-17T11:52:51.250" v="2920" actId="1035"/>
          <ac:picMkLst>
            <pc:docMk/>
            <pc:sldMk cId="3403928478" sldId="270"/>
            <ac:picMk id="62" creationId="{6069F490-B663-3D10-CB79-3DE4C95BEE67}"/>
          </ac:picMkLst>
        </pc:picChg>
        <pc:picChg chg="add mod">
          <ac:chgData name="Sreerag  A G" userId="f8f9c2c5-221b-4644-96fd-6ebda48e177d" providerId="ADAL" clId="{200615E3-F366-434F-81E2-9C4CB287CE01}" dt="2024-01-17T11:49:34.212" v="2871" actId="571"/>
          <ac:picMkLst>
            <pc:docMk/>
            <pc:sldMk cId="3403928478" sldId="270"/>
            <ac:picMk id="83" creationId="{E54C45B3-24EB-8E6B-4524-03BA9A858543}"/>
          </ac:picMkLst>
        </pc:picChg>
        <pc:picChg chg="add mod">
          <ac:chgData name="Sreerag  A G" userId="f8f9c2c5-221b-4644-96fd-6ebda48e177d" providerId="ADAL" clId="{200615E3-F366-434F-81E2-9C4CB287CE01}" dt="2024-01-17T11:52:51.250" v="2920" actId="1035"/>
          <ac:picMkLst>
            <pc:docMk/>
            <pc:sldMk cId="3403928478" sldId="270"/>
            <ac:picMk id="107" creationId="{D59BC107-7636-4E2F-1431-3259FCED73FA}"/>
          </ac:picMkLst>
        </pc:picChg>
      </pc:sldChg>
      <pc:sldChg chg="add del">
        <pc:chgData name="Sreerag  A G" userId="f8f9c2c5-221b-4644-96fd-6ebda48e177d" providerId="ADAL" clId="{200615E3-F366-434F-81E2-9C4CB287CE01}" dt="2024-01-17T11:04:36.205" v="2404" actId="2890"/>
        <pc:sldMkLst>
          <pc:docMk/>
          <pc:sldMk cId="661406298" sldId="271"/>
        </pc:sldMkLst>
      </pc:sldChg>
      <pc:sldChg chg="addSp delSp modSp add mod delAnim">
        <pc:chgData name="Sreerag  A G" userId="f8f9c2c5-221b-4644-96fd-6ebda48e177d" providerId="ADAL" clId="{200615E3-F366-434F-81E2-9C4CB287CE01}" dt="2024-01-19T04:06:43.315" v="3381" actId="478"/>
        <pc:sldMkLst>
          <pc:docMk/>
          <pc:sldMk cId="3803060214" sldId="271"/>
        </pc:sldMkLst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5" creationId="{647488C3-F3D2-D885-FFFD-29E74DC4067D}"/>
          </ac:spMkLst>
        </pc:spChg>
        <pc:spChg chg="mod">
          <ac:chgData name="Sreerag  A G" userId="f8f9c2c5-221b-4644-96fd-6ebda48e177d" providerId="ADAL" clId="{200615E3-F366-434F-81E2-9C4CB287CE01}" dt="2024-01-19T04:03:46.447" v="3333" actId="207"/>
          <ac:spMkLst>
            <pc:docMk/>
            <pc:sldMk cId="3803060214" sldId="271"/>
            <ac:spMk id="6" creationId="{503C8669-7A5D-F7D4-E942-B971229C006E}"/>
          </ac:spMkLst>
        </pc:spChg>
        <pc:spChg chg="mod">
          <ac:chgData name="Sreerag  A G" userId="f8f9c2c5-221b-4644-96fd-6ebda48e177d" providerId="ADAL" clId="{200615E3-F366-434F-81E2-9C4CB287CE01}" dt="2024-01-19T04:03:46.447" v="3333" actId="207"/>
          <ac:spMkLst>
            <pc:docMk/>
            <pc:sldMk cId="3803060214" sldId="271"/>
            <ac:spMk id="8" creationId="{78A11445-FB76-7C31-F212-E0582783CB32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9" creationId="{7117B3F5-0F6E-B1A8-6EF1-1B70A9CB6654}"/>
          </ac:spMkLst>
        </pc:spChg>
        <pc:spChg chg="mod topLvl">
          <ac:chgData name="Sreerag  A G" userId="f8f9c2c5-221b-4644-96fd-6ebda48e177d" providerId="ADAL" clId="{200615E3-F366-434F-81E2-9C4CB287CE01}" dt="2024-01-19T04:06:39.866" v="3380" actId="165"/>
          <ac:spMkLst>
            <pc:docMk/>
            <pc:sldMk cId="3803060214" sldId="271"/>
            <ac:spMk id="10" creationId="{390C60F1-C920-D0A4-3B6C-DB861A3C7186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17" creationId="{6ECA6F78-5A77-467A-82B5-0A47AFA4CBFA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18" creationId="{0663F4E7-B014-7FF6-36BE-05D1671935C1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19" creationId="{B6AB1EBA-AA19-E467-82AD-0803AFA6A532}"/>
          </ac:spMkLst>
        </pc:spChg>
        <pc:spChg chg="del mod topLvl">
          <ac:chgData name="Sreerag  A G" userId="f8f9c2c5-221b-4644-96fd-6ebda48e177d" providerId="ADAL" clId="{200615E3-F366-434F-81E2-9C4CB287CE01}" dt="2024-01-19T04:06:43.315" v="3381" actId="478"/>
          <ac:spMkLst>
            <pc:docMk/>
            <pc:sldMk cId="3803060214" sldId="271"/>
            <ac:spMk id="20" creationId="{4A02A5AB-D35A-4CFA-6193-A5C9DD8B2E67}"/>
          </ac:spMkLst>
        </pc:spChg>
        <pc:spChg chg="add del mod">
          <ac:chgData name="Sreerag  A G" userId="f8f9c2c5-221b-4644-96fd-6ebda48e177d" providerId="ADAL" clId="{200615E3-F366-434F-81E2-9C4CB287CE01}" dt="2024-01-19T04:06:38.565" v="3379" actId="478"/>
          <ac:spMkLst>
            <pc:docMk/>
            <pc:sldMk cId="3803060214" sldId="271"/>
            <ac:spMk id="21" creationId="{9FA703BA-079A-3FD5-218C-0F9CEA20D07B}"/>
          </ac:spMkLst>
        </pc:spChg>
        <pc:grpChg chg="add del mod">
          <ac:chgData name="Sreerag  A G" userId="f8f9c2c5-221b-4644-96fd-6ebda48e177d" providerId="ADAL" clId="{200615E3-F366-434F-81E2-9C4CB287CE01}" dt="2024-01-19T04:06:36.624" v="3378" actId="165"/>
          <ac:grpSpMkLst>
            <pc:docMk/>
            <pc:sldMk cId="3803060214" sldId="271"/>
            <ac:grpSpMk id="3" creationId="{8DFE56B9-D50C-F7CB-1E71-8A6B1B44ACD0}"/>
          </ac:grpSpMkLst>
        </pc:grpChg>
        <pc:grpChg chg="del mod topLvl">
          <ac:chgData name="Sreerag  A G" userId="f8f9c2c5-221b-4644-96fd-6ebda48e177d" providerId="ADAL" clId="{200615E3-F366-434F-81E2-9C4CB287CE01}" dt="2024-01-19T04:06:39.866" v="3380" actId="165"/>
          <ac:grpSpMkLst>
            <pc:docMk/>
            <pc:sldMk cId="3803060214" sldId="271"/>
            <ac:grpSpMk id="7" creationId="{D7BB5E70-3765-6EFA-8378-CC6CD66190C7}"/>
          </ac:grpSpMkLst>
        </pc:grpChg>
        <pc:picChg chg="del">
          <ac:chgData name="Sreerag  A G" userId="f8f9c2c5-221b-4644-96fd-6ebda48e177d" providerId="ADAL" clId="{200615E3-F366-434F-81E2-9C4CB287CE01}" dt="2024-01-17T11:04:47.766" v="2408" actId="478"/>
          <ac:picMkLst>
            <pc:docMk/>
            <pc:sldMk cId="3803060214" sldId="271"/>
            <ac:picMk id="3" creationId="{6DBD3878-38CA-9284-7E8F-0B3BFAB3FDEB}"/>
          </ac:picMkLst>
        </pc:picChg>
      </pc:sldChg>
      <pc:sldChg chg="addSp delSp modSp add mod ord modTransition">
        <pc:chgData name="Sreerag  A G" userId="f8f9c2c5-221b-4644-96fd-6ebda48e177d" providerId="ADAL" clId="{200615E3-F366-434F-81E2-9C4CB287CE01}" dt="2024-01-19T04:10:31.500" v="3397"/>
        <pc:sldMkLst>
          <pc:docMk/>
          <pc:sldMk cId="813495301" sldId="272"/>
        </pc:sldMkLst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4" creationId="{F4B6B5E3-4DF1-E87E-D74F-5EDF8A639095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6" creationId="{A763DC08-39B5-A6BF-5F87-5F4945BB6598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7" creationId="{687AEEBE-CBF8-7DE4-B78B-7563396B4358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8" creationId="{6A4A0AC4-95DC-CEB2-060F-EDF5B8B9872A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9" creationId="{D7F91C8D-449D-EECC-5073-7AC80771678A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10" creationId="{4DEBAB32-3822-0527-2C91-5BB1FC802706}"/>
          </ac:spMkLst>
        </pc:spChg>
        <pc:spChg chg="mod">
          <ac:chgData name="Sreerag  A G" userId="f8f9c2c5-221b-4644-96fd-6ebda48e177d" providerId="ADAL" clId="{200615E3-F366-434F-81E2-9C4CB287CE01}" dt="2024-01-17T11:20:23.323" v="2552" actId="207"/>
          <ac:spMkLst>
            <pc:docMk/>
            <pc:sldMk cId="813495301" sldId="272"/>
            <ac:spMk id="11" creationId="{BED3D1C5-43A1-FF50-FD4E-FA97169426CB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3" creationId="{A97A541B-05C3-7998-A592-7FACA15D013E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4" creationId="{EBFA8B44-8B6F-151C-7841-B492C0882EE9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5" creationId="{E3431638-98DF-06F9-7B55-4611F9AFD413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6" creationId="{CCE4979B-29E7-CDE0-C303-79868081C2F9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7" creationId="{7495C72A-BB1F-DE95-84B8-5C401A1F7243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8" creationId="{0814AD3A-6424-DC2A-6DDB-4CC4A959C9C7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19" creationId="{CDB43092-0E56-F76D-4303-B732CC9CDCB2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0" creationId="{C6470ED5-8A19-4B07-25C3-CF728D08AE91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1" creationId="{232E10B3-BB0B-B098-A55D-04940760267A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2" creationId="{23B87BA8-CE04-DB3B-BC33-352A17C51031}"/>
          </ac:spMkLst>
        </pc:spChg>
        <pc:spChg chg="mod">
          <ac:chgData name="Sreerag  A G" userId="f8f9c2c5-221b-4644-96fd-6ebda48e177d" providerId="ADAL" clId="{200615E3-F366-434F-81E2-9C4CB287CE01}" dt="2024-01-17T11:20:44.083" v="2555" actId="207"/>
          <ac:spMkLst>
            <pc:docMk/>
            <pc:sldMk cId="813495301" sldId="272"/>
            <ac:spMk id="23" creationId="{07EA5096-08B8-756E-46A1-D04928CF00C8}"/>
          </ac:spMkLst>
        </pc:spChg>
        <pc:spChg chg="add mod">
          <ac:chgData name="Sreerag  A G" userId="f8f9c2c5-221b-4644-96fd-6ebda48e177d" providerId="ADAL" clId="{200615E3-F366-434F-81E2-9C4CB287CE01}" dt="2024-01-17T11:21:01.379" v="2560" actId="1076"/>
          <ac:spMkLst>
            <pc:docMk/>
            <pc:sldMk cId="813495301" sldId="272"/>
            <ac:spMk id="24" creationId="{D10908E3-7A37-A999-DF23-10590DC3C859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47" creationId="{F04292A1-35D3-722D-93E6-1104EC4F17E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48" creationId="{30FA3642-54D4-2870-6C26-DEE01B22ADCA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49" creationId="{110FE98E-71FF-B30D-6624-26E9D30C178C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0" creationId="{3B2B9681-76C2-195A-E1A0-7D5C57C23F7C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1" creationId="{3E19E3A0-F759-FF63-7F19-25CD718FF2DD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2" creationId="{38A80C9A-6452-A791-57D9-228B601C83C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3" creationId="{71FFA4DA-F409-B7F5-7D6D-AAA28FAD1E14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5" creationId="{32ACAD60-421A-FF61-B7A1-DBCD46A1D0AD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56" creationId="{9F845326-E19D-7E56-3CD8-8904AD067E6F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6" creationId="{8D7C3BE6-A428-167A-31C7-BE0570CF4D91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7" creationId="{69ED234D-418A-4124-29A9-713A8ADD0361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8" creationId="{ECFD30A1-7C79-746A-B0B3-591BDB0F1EAF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69" creationId="{6950974C-BAC9-9E0C-A5CA-65BA652EB002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70" creationId="{F9DF272E-D14C-2769-6A38-6C912936A0DB}"/>
          </ac:spMkLst>
        </pc:spChg>
        <pc:spChg chg="del topLvl">
          <ac:chgData name="Sreerag  A G" userId="f8f9c2c5-221b-4644-96fd-6ebda48e177d" providerId="ADAL" clId="{200615E3-F366-434F-81E2-9C4CB287CE01}" dt="2024-01-17T11:19:35.582" v="2539" actId="478"/>
          <ac:spMkLst>
            <pc:docMk/>
            <pc:sldMk cId="813495301" sldId="272"/>
            <ac:spMk id="487" creationId="{ECDF371C-E73A-65AB-4288-02768B4C59C9}"/>
          </ac:spMkLst>
        </pc:spChg>
        <pc:spChg chg="del topLv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88" creationId="{1138FBDE-98A3-AA20-C104-C9684BA932C3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98" creationId="{26009AB6-350D-D4CB-C77A-791874D8B554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499" creationId="{A4D22FAE-97A6-C708-04B9-F66B6A410D5D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0" creationId="{75D11733-86FE-CC8E-26A4-7D12237EC609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1" creationId="{1D04D674-AEC6-EA89-0E7F-448AC2204D3D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2" creationId="{D896F0CE-D623-0C9B-5B96-2A165FB38B92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3" creationId="{4E1998EB-ED53-ED2C-1E58-891C60F6E93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4" creationId="{F133C626-3A92-F347-8CD2-A7DA7AB82D1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5" creationId="{8D8AF788-4DE3-3FC7-85D3-92BDB001833C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06" creationId="{A673FF17-76DC-8E4D-204E-EC0F5ED9FC30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7" creationId="{494ADE27-D36D-DC9D-D326-7892686E0991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8" creationId="{207E4F78-E64C-5A8A-D7D5-85B3373FB164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09" creationId="{D8F060B0-7CD2-30CB-BAE1-0AE3E15895B2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10" creationId="{240CC52A-11BF-E86E-D464-5A9903CBF47C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11" creationId="{E3750389-BBB5-F4B6-4C9B-E5FF17ACAEC0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2" creationId="{BEF697C2-E6C4-7E1D-C801-0339473D2F2E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3" creationId="{9B2D7BC9-AE20-3774-18EA-79FBFCE86903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4" creationId="{B710357C-B219-2A28-A57C-6886E8B63F04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5" creationId="{7A2D90EC-2BFE-E399-1B48-81EDAF5120FE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6" creationId="{FB804899-9F77-7802-B852-5B896F3646D5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7" creationId="{16F8A7AC-BCA8-A3AF-E523-10D84967D6F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8" creationId="{94F33D17-1A2E-3FDA-2392-7D26DE4ACAD5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19" creationId="{7357CA1A-CCC3-3F9E-E153-BAFB4F798DD8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0" creationId="{4DE1F679-C3ED-EDEB-AA8A-A6D99482D17E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1" creationId="{8399EB1F-6DF7-9416-0552-CB72D915568F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2" creationId="{3D7ED4E0-169C-1679-C91A-6D760081A1F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3" creationId="{FDEE5857-E8E6-B3C1-14E5-4DEEEFEE92CB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4" creationId="{B086F273-C094-A8CA-AD90-07B0FEBA718B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5" creationId="{BEF7724E-8077-E4EA-8427-2A294163740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6" creationId="{8D6B1A5B-DB14-24C6-9607-ACEF4CF26631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7" creationId="{0A41FFAB-0668-FA2E-6EE6-13D0E00BF026}"/>
          </ac:spMkLst>
        </pc:spChg>
        <pc:spChg chg="del">
          <ac:chgData name="Sreerag  A G" userId="f8f9c2c5-221b-4644-96fd-6ebda48e177d" providerId="ADAL" clId="{200615E3-F366-434F-81E2-9C4CB287CE01}" dt="2024-01-17T11:19:37.605" v="2540" actId="478"/>
          <ac:spMkLst>
            <pc:docMk/>
            <pc:sldMk cId="813495301" sldId="272"/>
            <ac:spMk id="528" creationId="{EA17002A-6A8F-AB5F-A8AE-2EFB70ED5A4B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30" creationId="{E13D2633-8A94-938D-481B-4BDB474A9D6F}"/>
          </ac:spMkLst>
        </pc:spChg>
        <pc:spChg chg="mod">
          <ac:chgData name="Sreerag  A G" userId="f8f9c2c5-221b-4644-96fd-6ebda48e177d" providerId="ADAL" clId="{200615E3-F366-434F-81E2-9C4CB287CE01}" dt="2024-01-17T11:19:45.113" v="2542" actId="164"/>
          <ac:spMkLst>
            <pc:docMk/>
            <pc:sldMk cId="813495301" sldId="272"/>
            <ac:spMk id="534" creationId="{3ED1FE38-46E2-3F44-46C9-FAAC08BF2AD5}"/>
          </ac:spMkLst>
        </pc:spChg>
        <pc:spChg chg="mod">
          <ac:chgData name="Sreerag  A G" userId="f8f9c2c5-221b-4644-96fd-6ebda48e177d" providerId="ADAL" clId="{200615E3-F366-434F-81E2-9C4CB287CE01}" dt="2024-01-19T04:08:53.793" v="3391" actId="12789"/>
          <ac:spMkLst>
            <pc:docMk/>
            <pc:sldMk cId="813495301" sldId="272"/>
            <ac:spMk id="571" creationId="{01FE53E0-94D1-E81D-9EFA-C53434B73A97}"/>
          </ac:spMkLst>
        </pc:spChg>
        <pc:spChg chg="del">
          <ac:chgData name="Sreerag  A G" userId="f8f9c2c5-221b-4644-96fd-6ebda48e177d" providerId="ADAL" clId="{200615E3-F366-434F-81E2-9C4CB287CE01}" dt="2024-01-17T11:19:28.436" v="2529" actId="478"/>
          <ac:spMkLst>
            <pc:docMk/>
            <pc:sldMk cId="813495301" sldId="272"/>
            <ac:spMk id="572" creationId="{B744B97A-7632-80A3-C9A1-ECD843CBE750}"/>
          </ac:spMkLst>
        </pc:spChg>
        <pc:grpChg chg="add mod">
          <ac:chgData name="Sreerag  A G" userId="f8f9c2c5-221b-4644-96fd-6ebda48e177d" providerId="ADAL" clId="{200615E3-F366-434F-81E2-9C4CB287CE01}" dt="2024-01-17T11:19:52.972" v="2546" actId="1076"/>
          <ac:grpSpMkLst>
            <pc:docMk/>
            <pc:sldMk cId="813495301" sldId="272"/>
            <ac:grpSpMk id="2" creationId="{89B68502-15F9-CC95-B34F-CFE7E4ECDA7C}"/>
          </ac:grpSpMkLst>
        </pc:grpChg>
        <pc:grpChg chg="add mod">
          <ac:chgData name="Sreerag  A G" userId="f8f9c2c5-221b-4644-96fd-6ebda48e177d" providerId="ADAL" clId="{200615E3-F366-434F-81E2-9C4CB287CE01}" dt="2024-01-17T11:20:23.323" v="2552" actId="207"/>
          <ac:grpSpMkLst>
            <pc:docMk/>
            <pc:sldMk cId="813495301" sldId="272"/>
            <ac:grpSpMk id="3" creationId="{9D36E05C-1AB2-6EC2-3EF6-B72282022606}"/>
          </ac:grpSpMkLst>
        </pc:grpChg>
        <pc:grpChg chg="mod">
          <ac:chgData name="Sreerag  A G" userId="f8f9c2c5-221b-4644-96fd-6ebda48e177d" providerId="ADAL" clId="{200615E3-F366-434F-81E2-9C4CB287CE01}" dt="2024-01-17T11:20:23.323" v="2552" actId="207"/>
          <ac:grpSpMkLst>
            <pc:docMk/>
            <pc:sldMk cId="813495301" sldId="272"/>
            <ac:grpSpMk id="5" creationId="{BE5BAA85-CE81-7A24-2DE8-4F626AD8F9AF}"/>
          </ac:grpSpMkLst>
        </pc:grpChg>
        <pc:grpChg chg="add mod">
          <ac:chgData name="Sreerag  A G" userId="f8f9c2c5-221b-4644-96fd-6ebda48e177d" providerId="ADAL" clId="{200615E3-F366-434F-81E2-9C4CB287CE01}" dt="2024-01-17T11:20:55.859" v="2558" actId="688"/>
          <ac:grpSpMkLst>
            <pc:docMk/>
            <pc:sldMk cId="813495301" sldId="272"/>
            <ac:grpSpMk id="12" creationId="{72F81255-7984-2AD0-FDF8-C27381A5DBE7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39" creationId="{C176AA0C-6022-5ACC-02A4-983570156F74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0" creationId="{ADAAB89E-490E-2B80-BFA2-0F0FDDC9342F}"/>
          </ac:grpSpMkLst>
        </pc:grpChg>
        <pc:grpChg chg="del">
          <ac:chgData name="Sreerag  A G" userId="f8f9c2c5-221b-4644-96fd-6ebda48e177d" providerId="ADAL" clId="{200615E3-F366-434F-81E2-9C4CB287CE01}" dt="2024-01-17T11:19:41.115" v="2541" actId="478"/>
          <ac:grpSpMkLst>
            <pc:docMk/>
            <pc:sldMk cId="813495301" sldId="272"/>
            <ac:grpSpMk id="441" creationId="{887D6D9A-C8C5-C721-5BFD-FBB8323930AA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442" creationId="{E883CCA9-8371-E5D9-32C6-196116EBDAAB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3" creationId="{C17B55A1-F54D-8E26-7050-20747D8CCE36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4" creationId="{E6E7C3B6-174F-E16E-1EAA-E541C5111252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45" creationId="{EC66F72E-5C2E-940B-CF2E-152DA2CBABB4}"/>
          </ac:grpSpMkLst>
        </pc:grpChg>
        <pc:grpChg chg="del">
          <ac:chgData name="Sreerag  A G" userId="f8f9c2c5-221b-4644-96fd-6ebda48e177d" providerId="ADAL" clId="{200615E3-F366-434F-81E2-9C4CB287CE01}" dt="2024-01-17T11:19:55.835" v="2548" actId="478"/>
          <ac:grpSpMkLst>
            <pc:docMk/>
            <pc:sldMk cId="813495301" sldId="272"/>
            <ac:grpSpMk id="446" creationId="{CB5FB82A-1273-2B23-99EA-5D17C020261C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454" creationId="{014BA872-5195-865C-19F3-BBAC14B6E9CF}"/>
          </ac:grpSpMkLst>
        </pc:grpChg>
        <pc:grpChg chg="del">
          <ac:chgData name="Sreerag  A G" userId="f8f9c2c5-221b-4644-96fd-6ebda48e177d" providerId="ADAL" clId="{200615E3-F366-434F-81E2-9C4CB287CE01}" dt="2024-01-17T11:19:35.582" v="2539" actId="478"/>
          <ac:grpSpMkLst>
            <pc:docMk/>
            <pc:sldMk cId="813495301" sldId="272"/>
            <ac:grpSpMk id="458" creationId="{04A1CA42-19EE-5236-943B-D216C287C9A4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59" creationId="{9F7889C7-39D4-AD44-A3F6-D9A7B115FC3F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460" creationId="{53C61612-85AA-12A2-CC02-16B7E2F38A53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1" creationId="{943847CB-4DC1-E90E-B377-D849703D1542}"/>
          </ac:grpSpMkLst>
        </pc:grpChg>
        <pc:grpChg chg="del">
          <ac:chgData name="Sreerag  A G" userId="f8f9c2c5-221b-4644-96fd-6ebda48e177d" providerId="ADAL" clId="{200615E3-F366-434F-81E2-9C4CB287CE01}" dt="2024-01-17T11:19:41.115" v="2541" actId="478"/>
          <ac:grpSpMkLst>
            <pc:docMk/>
            <pc:sldMk cId="813495301" sldId="272"/>
            <ac:grpSpMk id="462" creationId="{AC94AA54-A439-9DFA-95A3-CA42C3CB6344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3" creationId="{D6C4FC1E-5DFD-DE1D-54CF-650E8A98A96D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4" creationId="{A3554835-1E32-50D3-B6DE-053B19CE3D40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465" creationId="{D4E04372-CCD3-AB33-6245-884CA89D04BF}"/>
          </ac:grpSpMkLst>
        </pc:grpChg>
        <pc:grpChg chg="mod">
          <ac:chgData name="Sreerag  A G" userId="f8f9c2c5-221b-4644-96fd-6ebda48e177d" providerId="ADAL" clId="{200615E3-F366-434F-81E2-9C4CB287CE01}" dt="2024-01-17T11:19:45.113" v="2542" actId="164"/>
          <ac:grpSpMkLst>
            <pc:docMk/>
            <pc:sldMk cId="813495301" sldId="272"/>
            <ac:grpSpMk id="529" creationId="{D92B3916-A58C-6F97-03ED-B6240C652397}"/>
          </ac:grpSpMkLst>
        </pc:grpChg>
        <pc:grpChg chg="del">
          <ac:chgData name="Sreerag  A G" userId="f8f9c2c5-221b-4644-96fd-6ebda48e177d" providerId="ADAL" clId="{200615E3-F366-434F-81E2-9C4CB287CE01}" dt="2024-01-17T11:19:37.605" v="2540" actId="478"/>
          <ac:grpSpMkLst>
            <pc:docMk/>
            <pc:sldMk cId="813495301" sldId="272"/>
            <ac:grpSpMk id="533" creationId="{4D31CD76-0C9F-F0D6-1AC5-749654AE9685}"/>
          </ac:grpSpMkLst>
        </pc:grpChg>
        <pc:grpChg chg="del">
          <ac:chgData name="Sreerag  A G" userId="f8f9c2c5-221b-4644-96fd-6ebda48e177d" providerId="ADAL" clId="{200615E3-F366-434F-81E2-9C4CB287CE01}" dt="2024-01-17T11:19:50.981" v="2545" actId="478"/>
          <ac:grpSpMkLst>
            <pc:docMk/>
            <pc:sldMk cId="813495301" sldId="272"/>
            <ac:grpSpMk id="585" creationId="{53B33FDD-32DA-7217-0FD6-271AED66DAFE}"/>
          </ac:grpSpMkLst>
        </pc:grpChg>
        <pc:grpChg chg="del">
          <ac:chgData name="Sreerag  A G" userId="f8f9c2c5-221b-4644-96fd-6ebda48e177d" providerId="ADAL" clId="{200615E3-F366-434F-81E2-9C4CB287CE01}" dt="2024-01-17T11:19:54.851" v="2547" actId="478"/>
          <ac:grpSpMkLst>
            <pc:docMk/>
            <pc:sldMk cId="813495301" sldId="272"/>
            <ac:grpSpMk id="586" creationId="{BCBA5E77-5C47-7A5B-AD2C-70229DFB7F68}"/>
          </ac:grpSpMkLst>
        </pc:grpChg>
      </pc:sldChg>
      <pc:sldChg chg="del">
        <pc:chgData name="Sreerag  A G" userId="f8f9c2c5-221b-4644-96fd-6ebda48e177d" providerId="ADAL" clId="{200615E3-F366-434F-81E2-9C4CB287CE01}" dt="2024-01-16T11:30:42.397" v="0" actId="47"/>
        <pc:sldMkLst>
          <pc:docMk/>
          <pc:sldMk cId="110454565" sldId="273"/>
        </pc:sldMkLst>
      </pc:sldChg>
      <pc:sldChg chg="addSp delSp modSp add mod modTransition modClrScheme chgLayout">
        <pc:chgData name="Sreerag  A G" userId="f8f9c2c5-221b-4644-96fd-6ebda48e177d" providerId="ADAL" clId="{200615E3-F366-434F-81E2-9C4CB287CE01}" dt="2024-01-19T04:33:26.538" v="3563" actId="478"/>
        <pc:sldMkLst>
          <pc:docMk/>
          <pc:sldMk cId="1191521664" sldId="273"/>
        </pc:sldMkLst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2" creationId="{55A6AF4A-F66E-764F-4405-0C3CBE7DD7D5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3" creationId="{25682AE9-4DF6-66F8-73CC-E6B986E7D944}"/>
          </ac:spMkLst>
        </pc:spChg>
        <pc:spChg chg="add del mod">
          <ac:chgData name="Sreerag  A G" userId="f8f9c2c5-221b-4644-96fd-6ebda48e177d" providerId="ADAL" clId="{200615E3-F366-434F-81E2-9C4CB287CE01}" dt="2024-01-17T12:35:44.455" v="3276" actId="21"/>
          <ac:spMkLst>
            <pc:docMk/>
            <pc:sldMk cId="1191521664" sldId="273"/>
            <ac:spMk id="4" creationId="{4395F0F8-5D36-D1A7-9134-DC65DEAABDF0}"/>
          </ac:spMkLst>
        </pc:spChg>
        <pc:spChg chg="add mod">
          <ac:chgData name="Sreerag  A G" userId="f8f9c2c5-221b-4644-96fd-6ebda48e177d" providerId="ADAL" clId="{200615E3-F366-434F-81E2-9C4CB287CE01}" dt="2024-01-17T11:58:29.604" v="2970" actId="571"/>
          <ac:spMkLst>
            <pc:docMk/>
            <pc:sldMk cId="1191521664" sldId="273"/>
            <ac:spMk id="5" creationId="{715166E5-98B4-1147-D2B2-092ADD8F8B7F}"/>
          </ac:spMkLst>
        </pc:spChg>
        <pc:spChg chg="add mod">
          <ac:chgData name="Sreerag  A G" userId="f8f9c2c5-221b-4644-96fd-6ebda48e177d" providerId="ADAL" clId="{200615E3-F366-434F-81E2-9C4CB287CE01}" dt="2024-01-19T04:20:25.821" v="3452" actId="1035"/>
          <ac:spMkLst>
            <pc:docMk/>
            <pc:sldMk cId="1191521664" sldId="273"/>
            <ac:spMk id="6" creationId="{20168331-115A-ED23-0EE0-7A3D16CDE8D0}"/>
          </ac:spMkLst>
        </pc:spChg>
        <pc:spChg chg="add del mod">
          <ac:chgData name="Sreerag  A G" userId="f8f9c2c5-221b-4644-96fd-6ebda48e177d" providerId="ADAL" clId="{200615E3-F366-434F-81E2-9C4CB287CE01}" dt="2024-01-17T11:58:42.376" v="2977" actId="478"/>
          <ac:spMkLst>
            <pc:docMk/>
            <pc:sldMk cId="1191521664" sldId="273"/>
            <ac:spMk id="6" creationId="{8194215C-F24A-3655-D4D1-62BE69FEF855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7" creationId="{694640F6-AB3E-CC76-38DE-E6136EDF0CC4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8" creationId="{F7383588-C9F4-C3F7-96FA-8336B710A898}"/>
          </ac:spMkLst>
        </pc:spChg>
        <pc:spChg chg="add del mod">
          <ac:chgData name="Sreerag  A G" userId="f8f9c2c5-221b-4644-96fd-6ebda48e177d" providerId="ADAL" clId="{200615E3-F366-434F-81E2-9C4CB287CE01}" dt="2024-01-17T12:35:44.455" v="3276" actId="21"/>
          <ac:spMkLst>
            <pc:docMk/>
            <pc:sldMk cId="1191521664" sldId="273"/>
            <ac:spMk id="8" creationId="{F8930148-70C5-4EFB-C1B5-380A4698BC1A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9" creationId="{6FC943FC-078A-26BB-E9CD-8E3810756D86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9" creationId="{7B1CB51F-E655-7B99-175B-FBA1302D08B3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0" creationId="{A534366E-D6DD-5040-B917-FCE8F45C4E18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2" creationId="{09CA7034-C35B-DB7D-EED6-14D99696546A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2" creationId="{8E3AB4C0-DDDF-79BB-1CDD-7809054EBB14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3" creationId="{0DB183CA-F5D2-0C33-C8DB-63FB1221D896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3" creationId="{7C8B36C0-4727-DF82-FFEA-DBB74A3E41C1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4" creationId="{71914FEF-BD0F-4261-074E-3DD1753FE8EC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5" creationId="{0EAAF6B6-54B4-4C4A-904D-992705D6BD78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5" creationId="{CCDA0650-B1A2-3DF5-E658-7BB1C11BFB58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6" creationId="{638BC9C9-9CA1-8CB8-C0DA-E3EF3DD2A029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6" creationId="{8E3976A4-E609-A6B3-8BD9-795CB51B26D4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7" creationId="{0D9CD268-9DA4-A9A7-7C3B-F0FE9490363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17" creationId="{B7FF7D7B-37D3-CFC2-C20F-DD17FEB6F55F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8" creationId="{631D4420-4A52-C4BA-063C-DF2860341F53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8" creationId="{88A366BF-2082-2ACF-F7C3-82420BF62C1A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19" creationId="{2A5E8790-51DF-8CB4-DF6B-3672FB38DB23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19" creationId="{912A552A-C5ED-E99E-E01C-B3D0A0B7ED82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20" creationId="{81D3AB9A-416C-7150-83DF-2DB82DBFD2FD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20" creationId="{EFB87695-0FF8-FCA9-AC54-63DC86B5817B}"/>
          </ac:spMkLst>
        </pc:spChg>
        <pc:spChg chg="mod">
          <ac:chgData name="Sreerag  A G" userId="f8f9c2c5-221b-4644-96fd-6ebda48e177d" providerId="ADAL" clId="{200615E3-F366-434F-81E2-9C4CB287CE01}" dt="2024-01-19T04:33:16.300" v="3552"/>
          <ac:spMkLst>
            <pc:docMk/>
            <pc:sldMk cId="1191521664" sldId="273"/>
            <ac:spMk id="21" creationId="{6399AB97-DFED-59F9-B6C2-512D683CC903}"/>
          </ac:spMkLst>
        </pc:spChg>
        <pc:spChg chg="del">
          <ac:chgData name="Sreerag  A G" userId="f8f9c2c5-221b-4644-96fd-6ebda48e177d" providerId="ADAL" clId="{200615E3-F366-434F-81E2-9C4CB287CE01}" dt="2024-01-17T11:43:26.810" v="2796" actId="478"/>
          <ac:spMkLst>
            <pc:docMk/>
            <pc:sldMk cId="1191521664" sldId="273"/>
            <ac:spMk id="21" creationId="{84BD2AF9-E213-6FCC-3D31-415151C9D8AD}"/>
          </ac:spMkLst>
        </pc:spChg>
        <pc:spChg chg="add del mod">
          <ac:chgData name="Sreerag  A G" userId="f8f9c2c5-221b-4644-96fd-6ebda48e177d" providerId="ADAL" clId="{200615E3-F366-434F-81E2-9C4CB287CE01}" dt="2024-01-19T04:33:26.538" v="3563" actId="478"/>
          <ac:spMkLst>
            <pc:docMk/>
            <pc:sldMk cId="1191521664" sldId="273"/>
            <ac:spMk id="22" creationId="{230CFD8B-AADF-6EEA-B479-D9B2EC26A820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4" creationId="{FA56DCF7-F054-31D5-5063-5D2D61CA947B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5" creationId="{BB830987-C1F5-D387-ED60-06A2F15D48C5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6" creationId="{802BE175-B487-EE43-D2D9-0E072B9530DC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7" creationId="{54B78827-0173-C119-8641-86BB3D60DB51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8" creationId="{F1689182-9D9D-7974-A3DB-14EB14E132D8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59" creationId="{A2CF5EAB-736A-4986-7777-BC95D65636E4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0" creationId="{D2B99D85-78F0-43FE-3CDE-3C63CF7CD96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1" creationId="{7F63F66D-F5C8-A2E6-9358-D2E1497DFE3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2" creationId="{AE2A15CB-62CE-C437-A25A-1A19CBA418FE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3" creationId="{63EB8A96-5CD7-B12F-B1B6-AA0CE4E68F5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4" creationId="{A6F5F0FA-A50D-9983-B4C8-8E03731BF4AD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5" creationId="{F283F852-6486-F9FE-5399-168AC5BDCF6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6" creationId="{31BCD8DD-8CBA-3AC6-0B72-98B15FAC20DE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7" creationId="{C28D562C-7DF6-7194-F142-96B045A57D5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8" creationId="{0BF87EEB-B405-289B-55F7-5CBF6D8081D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69" creationId="{5ADDAAA5-F104-0287-9E8D-02C48CDC2A17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0" creationId="{FEC12418-BCF6-B7DD-3B57-77913C256C3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1" creationId="{5F6E6802-39FE-BE0B-E9D5-89A678E3BB7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2" creationId="{14AAE8AE-8125-7187-726F-458F2014A06C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3" creationId="{486014C5-0295-E16F-740A-BD2A685B3D4E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4" creationId="{E68712E9-A798-0F2A-E6AB-076ABE359269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5" creationId="{1BA17202-FD3A-3D1B-AC11-A3B3B972A896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6" creationId="{C125AE8B-016F-0258-2A1C-A563E4DD8793}"/>
          </ac:spMkLst>
        </pc:spChg>
        <pc:spChg chg="mod">
          <ac:chgData name="Sreerag  A G" userId="f8f9c2c5-221b-4644-96fd-6ebda48e177d" providerId="ADAL" clId="{200615E3-F366-434F-81E2-9C4CB287CE01}" dt="2024-01-17T11:59:33.547" v="2990" actId="165"/>
          <ac:spMkLst>
            <pc:docMk/>
            <pc:sldMk cId="1191521664" sldId="273"/>
            <ac:spMk id="77" creationId="{5A54BDE1-29EA-3BAD-DE95-22A98C47FB37}"/>
          </ac:spMkLst>
        </pc:spChg>
        <pc:spChg chg="add mod">
          <ac:chgData name="Sreerag  A G" userId="f8f9c2c5-221b-4644-96fd-6ebda48e177d" providerId="ADAL" clId="{200615E3-F366-434F-81E2-9C4CB287CE01}" dt="2024-01-17T12:05:56.181" v="3109" actId="1076"/>
          <ac:spMkLst>
            <pc:docMk/>
            <pc:sldMk cId="1191521664" sldId="273"/>
            <ac:spMk id="78" creationId="{8586C53E-3BA4-BEE6-32BC-1D775A9DC4B4}"/>
          </ac:spMkLst>
        </pc:spChg>
        <pc:spChg chg="add del mod">
          <ac:chgData name="Sreerag  A G" userId="f8f9c2c5-221b-4644-96fd-6ebda48e177d" providerId="ADAL" clId="{200615E3-F366-434F-81E2-9C4CB287CE01}" dt="2024-01-17T12:04:42.487" v="3064" actId="478"/>
          <ac:spMkLst>
            <pc:docMk/>
            <pc:sldMk cId="1191521664" sldId="273"/>
            <ac:spMk id="79" creationId="{7A2B24A0-6D3E-027E-B47E-F8848C511E23}"/>
          </ac:spMkLst>
        </pc:spChg>
        <pc:spChg chg="add mod topLvl">
          <ac:chgData name="Sreerag  A G" userId="f8f9c2c5-221b-4644-96fd-6ebda48e177d" providerId="ADAL" clId="{200615E3-F366-434F-81E2-9C4CB287CE01}" dt="2024-01-17T12:05:59.563" v="3113" actId="552"/>
          <ac:spMkLst>
            <pc:docMk/>
            <pc:sldMk cId="1191521664" sldId="273"/>
            <ac:spMk id="80" creationId="{C8FE8EFD-1851-F223-2A71-DC2C8EF5A1FD}"/>
          </ac:spMkLst>
        </pc:spChg>
        <pc:spChg chg="add mod topLvl">
          <ac:chgData name="Sreerag  A G" userId="f8f9c2c5-221b-4644-96fd-6ebda48e177d" providerId="ADAL" clId="{200615E3-F366-434F-81E2-9C4CB287CE01}" dt="2024-01-17T12:05:59.563" v="3113" actId="552"/>
          <ac:spMkLst>
            <pc:docMk/>
            <pc:sldMk cId="1191521664" sldId="273"/>
            <ac:spMk id="81" creationId="{CD2FFDA6-1D8F-C32A-F945-A35FDB215F54}"/>
          </ac:spMkLst>
        </pc:spChg>
        <pc:spChg chg="del mod topLvl">
          <ac:chgData name="Sreerag  A G" userId="f8f9c2c5-221b-4644-96fd-6ebda48e177d" providerId="ADAL" clId="{200615E3-F366-434F-81E2-9C4CB287CE01}" dt="2024-01-17T12:04:00.257" v="3057" actId="478"/>
          <ac:spMkLst>
            <pc:docMk/>
            <pc:sldMk cId="1191521664" sldId="273"/>
            <ac:spMk id="84" creationId="{5B9AD197-887C-EED6-29E0-152E83E7708B}"/>
          </ac:spMkLst>
        </pc:spChg>
        <pc:spChg chg="del mod topLvl">
          <ac:chgData name="Sreerag  A G" userId="f8f9c2c5-221b-4644-96fd-6ebda48e177d" providerId="ADAL" clId="{200615E3-F366-434F-81E2-9C4CB287CE01}" dt="2024-01-17T12:04:00.257" v="3057" actId="478"/>
          <ac:spMkLst>
            <pc:docMk/>
            <pc:sldMk cId="1191521664" sldId="273"/>
            <ac:spMk id="85" creationId="{CD23AA40-C05F-87AB-80C1-5BF35275B9F6}"/>
          </ac:spMkLst>
        </pc:spChg>
        <pc:spChg chg="add del mod">
          <ac:chgData name="Sreerag  A G" userId="f8f9c2c5-221b-4644-96fd-6ebda48e177d" providerId="ADAL" clId="{200615E3-F366-434F-81E2-9C4CB287CE01}" dt="2024-01-17T12:04:20.455" v="3063" actId="478"/>
          <ac:spMkLst>
            <pc:docMk/>
            <pc:sldMk cId="1191521664" sldId="273"/>
            <ac:spMk id="87" creationId="{8D647608-5CC0-6A96-52AD-8781CF4DA16D}"/>
          </ac:spMkLst>
        </pc:spChg>
        <pc:spChg chg="add del mod ord">
          <ac:chgData name="Sreerag  A G" userId="f8f9c2c5-221b-4644-96fd-6ebda48e177d" providerId="ADAL" clId="{200615E3-F366-434F-81E2-9C4CB287CE01}" dt="2024-01-19T04:04:21.731" v="3356" actId="931"/>
          <ac:spMkLst>
            <pc:docMk/>
            <pc:sldMk cId="1191521664" sldId="273"/>
            <ac:spMk id="88" creationId="{075DB00E-3C9D-1685-A642-13C3AF7A0742}"/>
          </ac:spMkLst>
        </pc:spChg>
        <pc:spChg chg="add del mod ord">
          <ac:chgData name="Sreerag  A G" userId="f8f9c2c5-221b-4644-96fd-6ebda48e177d" providerId="ADAL" clId="{200615E3-F366-434F-81E2-9C4CB287CE01}" dt="2024-01-19T04:04:26.102" v="3359" actId="931"/>
          <ac:spMkLst>
            <pc:docMk/>
            <pc:sldMk cId="1191521664" sldId="273"/>
            <ac:spMk id="89" creationId="{4F9EF39B-AC07-3AFB-965F-66DD9D240C22}"/>
          </ac:spMkLst>
        </pc:spChg>
        <pc:grpChg chg="add mod">
          <ac:chgData name="Sreerag  A G" userId="f8f9c2c5-221b-4644-96fd-6ebda48e177d" providerId="ADAL" clId="{200615E3-F366-434F-81E2-9C4CB287CE01}" dt="2024-01-19T04:33:23.104" v="3562" actId="1036"/>
          <ac:grpSpMkLst>
            <pc:docMk/>
            <pc:sldMk cId="1191521664" sldId="273"/>
            <ac:grpSpMk id="7" creationId="{B3F4D171-84F0-B652-ADBE-42C19E0EFE96}"/>
          </ac:grpSpMkLst>
        </pc:grpChg>
        <pc:grpChg chg="add del mod">
          <ac:chgData name="Sreerag  A G" userId="f8f9c2c5-221b-4644-96fd-6ebda48e177d" providerId="ADAL" clId="{200615E3-F366-434F-81E2-9C4CB287CE01}" dt="2024-01-17T11:59:33.547" v="2990" actId="165"/>
          <ac:grpSpMkLst>
            <pc:docMk/>
            <pc:sldMk cId="1191521664" sldId="273"/>
            <ac:grpSpMk id="10" creationId="{21A25858-FFF6-82A5-85F1-485C876246E1}"/>
          </ac:grpSpMkLst>
        </pc:grpChg>
        <pc:grpChg chg="mod topLvl">
          <ac:chgData name="Sreerag  A G" userId="f8f9c2c5-221b-4644-96fd-6ebda48e177d" providerId="ADAL" clId="{200615E3-F366-434F-81E2-9C4CB287CE01}" dt="2024-01-17T12:01:50.743" v="3028" actId="14100"/>
          <ac:grpSpMkLst>
            <pc:docMk/>
            <pc:sldMk cId="1191521664" sldId="273"/>
            <ac:grpSpMk id="11" creationId="{CC6C1CF3-90C5-626A-9767-D2C13BCA98DB}"/>
          </ac:grpSpMkLst>
        </pc:grpChg>
        <pc:grpChg chg="del mod topLvl">
          <ac:chgData name="Sreerag  A G" userId="f8f9c2c5-221b-4644-96fd-6ebda48e177d" providerId="ADAL" clId="{200615E3-F366-434F-81E2-9C4CB287CE01}" dt="2024-01-17T11:59:34.905" v="2991" actId="478"/>
          <ac:grpSpMkLst>
            <pc:docMk/>
            <pc:sldMk cId="1191521664" sldId="273"/>
            <ac:grpSpMk id="14" creationId="{9FE67200-7F18-FF21-5628-CC41447888BE}"/>
          </ac:grpSpMkLst>
        </pc:grpChg>
        <pc:grpChg chg="del">
          <ac:chgData name="Sreerag  A G" userId="f8f9c2c5-221b-4644-96fd-6ebda48e177d" providerId="ADAL" clId="{200615E3-F366-434F-81E2-9C4CB287CE01}" dt="2024-01-17T11:43:26.810" v="2796" actId="478"/>
          <ac:grpSpMkLst>
            <pc:docMk/>
            <pc:sldMk cId="1191521664" sldId="273"/>
            <ac:grpSpMk id="24" creationId="{6A6D0E65-A47C-8F44-0731-1494226D4296}"/>
          </ac:grpSpMkLst>
        </pc:grpChg>
        <pc:grpChg chg="del">
          <ac:chgData name="Sreerag  A G" userId="f8f9c2c5-221b-4644-96fd-6ebda48e177d" providerId="ADAL" clId="{200615E3-F366-434F-81E2-9C4CB287CE01}" dt="2024-01-17T11:43:26.810" v="2796" actId="478"/>
          <ac:grpSpMkLst>
            <pc:docMk/>
            <pc:sldMk cId="1191521664" sldId="273"/>
            <ac:grpSpMk id="53" creationId="{65B905EC-7640-D52E-AAB4-40C9E589FD3E}"/>
          </ac:grpSpMkLst>
        </pc:grpChg>
        <pc:grpChg chg="add del mod">
          <ac:chgData name="Sreerag  A G" userId="f8f9c2c5-221b-4644-96fd-6ebda48e177d" providerId="ADAL" clId="{200615E3-F366-434F-81E2-9C4CB287CE01}" dt="2024-01-17T12:02:33.835" v="3046" actId="165"/>
          <ac:grpSpMkLst>
            <pc:docMk/>
            <pc:sldMk cId="1191521664" sldId="273"/>
            <ac:grpSpMk id="82" creationId="{E5D85299-4174-F01B-AED3-505191F28D59}"/>
          </ac:grpSpMkLst>
        </pc:grpChg>
        <pc:grpChg chg="add del mod">
          <ac:chgData name="Sreerag  A G" userId="f8f9c2c5-221b-4644-96fd-6ebda48e177d" providerId="ADAL" clId="{200615E3-F366-434F-81E2-9C4CB287CE01}" dt="2024-01-17T12:02:33.835" v="3046" actId="165"/>
          <ac:grpSpMkLst>
            <pc:docMk/>
            <pc:sldMk cId="1191521664" sldId="273"/>
            <ac:grpSpMk id="83" creationId="{6EF0461A-FE0E-1D94-EED7-27D4F584A94E}"/>
          </ac:grpSpMkLst>
        </pc:grpChg>
        <pc:grpChg chg="add del mod">
          <ac:chgData name="Sreerag  A G" userId="f8f9c2c5-221b-4644-96fd-6ebda48e177d" providerId="ADAL" clId="{200615E3-F366-434F-81E2-9C4CB287CE01}" dt="2024-01-17T12:04:54.798" v="3072" actId="165"/>
          <ac:grpSpMkLst>
            <pc:docMk/>
            <pc:sldMk cId="1191521664" sldId="273"/>
            <ac:grpSpMk id="86" creationId="{F0E5FA8E-72B3-86D5-0980-3EDA891456BE}"/>
          </ac:grpSpMkLst>
        </pc:grpChg>
        <pc:picChg chg="add mod modCrop">
          <ac:chgData name="Sreerag  A G" userId="f8f9c2c5-221b-4644-96fd-6ebda48e177d" providerId="ADAL" clId="{200615E3-F366-434F-81E2-9C4CB287CE01}" dt="2024-01-19T04:04:45.283" v="3362" actId="18131"/>
          <ac:picMkLst>
            <pc:docMk/>
            <pc:sldMk cId="1191521664" sldId="273"/>
            <ac:picMk id="3" creationId="{A791E2F3-53A8-0CC1-B6B5-4BE6FBE2FB83}"/>
          </ac:picMkLst>
        </pc:picChg>
        <pc:picChg chg="add mod">
          <ac:chgData name="Sreerag  A G" userId="f8f9c2c5-221b-4644-96fd-6ebda48e177d" providerId="ADAL" clId="{200615E3-F366-434F-81E2-9C4CB287CE01}" dt="2024-01-19T04:04:26.881" v="3361" actId="962"/>
          <ac:picMkLst>
            <pc:docMk/>
            <pc:sldMk cId="1191521664" sldId="273"/>
            <ac:picMk id="5" creationId="{4833F005-93C0-3DDE-C3BA-ACFF90914343}"/>
          </ac:picMkLst>
        </pc:picChg>
      </pc:sldChg>
      <pc:sldChg chg="addSp modSp add mod modTransition modAnim">
        <pc:chgData name="Sreerag  A G" userId="f8f9c2c5-221b-4644-96fd-6ebda48e177d" providerId="ADAL" clId="{200615E3-F366-434F-81E2-9C4CB287CE01}" dt="2024-01-19T06:00:06.341" v="3707" actId="27918"/>
        <pc:sldMkLst>
          <pc:docMk/>
          <pc:sldMk cId="18548817" sldId="274"/>
        </pc:sldMkLst>
        <pc:spChg chg="add mod">
          <ac:chgData name="Sreerag  A G" userId="f8f9c2c5-221b-4644-96fd-6ebda48e177d" providerId="ADAL" clId="{200615E3-F366-434F-81E2-9C4CB287CE01}" dt="2024-01-17T12:11:04.638" v="3145" actId="14100"/>
          <ac:spMkLst>
            <pc:docMk/>
            <pc:sldMk cId="18548817" sldId="274"/>
            <ac:spMk id="2" creationId="{A5107EC7-22B2-4A82-CBE6-D856F843D250}"/>
          </ac:spMkLst>
        </pc:spChg>
        <pc:spChg chg="add mod">
          <ac:chgData name="Sreerag  A G" userId="f8f9c2c5-221b-4644-96fd-6ebda48e177d" providerId="ADAL" clId="{200615E3-F366-434F-81E2-9C4CB287CE01}" dt="2024-01-17T12:10:51.727" v="3118" actId="207"/>
          <ac:spMkLst>
            <pc:docMk/>
            <pc:sldMk cId="18548817" sldId="274"/>
            <ac:spMk id="3" creationId="{50CD7B9F-43C8-DD46-1BFB-2CA4129E1487}"/>
          </ac:spMkLst>
        </pc:spChg>
        <pc:spChg chg="add mod">
          <ac:chgData name="Sreerag  A G" userId="f8f9c2c5-221b-4644-96fd-6ebda48e177d" providerId="ADAL" clId="{200615E3-F366-434F-81E2-9C4CB287CE01}" dt="2024-01-19T04:10:04.807" v="3393" actId="164"/>
          <ac:spMkLst>
            <pc:docMk/>
            <pc:sldMk cId="18548817" sldId="274"/>
            <ac:spMk id="4" creationId="{7CE37F9A-F1C2-3321-F52D-362BB6EBC90E}"/>
          </ac:spMkLst>
        </pc:spChg>
        <pc:spChg chg="add mod">
          <ac:chgData name="Sreerag  A G" userId="f8f9c2c5-221b-4644-96fd-6ebda48e177d" providerId="ADAL" clId="{200615E3-F366-434F-81E2-9C4CB287CE01}" dt="2024-01-19T04:10:04.807" v="3393" actId="164"/>
          <ac:spMkLst>
            <pc:docMk/>
            <pc:sldMk cId="18548817" sldId="274"/>
            <ac:spMk id="5" creationId="{3C0D0D74-01BE-12DB-E924-93DC72B98381}"/>
          </ac:spMkLst>
        </pc:spChg>
        <pc:spChg chg="add mod">
          <ac:chgData name="Sreerag  A G" userId="f8f9c2c5-221b-4644-96fd-6ebda48e177d" providerId="ADAL" clId="{200615E3-F366-434F-81E2-9C4CB287CE01}" dt="2024-01-17T12:21:34.126" v="3201" actId="14100"/>
          <ac:spMkLst>
            <pc:docMk/>
            <pc:sldMk cId="18548817" sldId="274"/>
            <ac:spMk id="7" creationId="{08A75786-EFA9-FE3D-144A-D8083A567D25}"/>
          </ac:spMkLst>
        </pc:spChg>
        <pc:spChg chg="add mod">
          <ac:chgData name="Sreerag  A G" userId="f8f9c2c5-221b-4644-96fd-6ebda48e177d" providerId="ADAL" clId="{200615E3-F366-434F-81E2-9C4CB287CE01}" dt="2024-01-17T12:16:14.829" v="3196" actId="1076"/>
          <ac:spMkLst>
            <pc:docMk/>
            <pc:sldMk cId="18548817" sldId="274"/>
            <ac:spMk id="8" creationId="{5649C3C7-7A89-A5FE-2BCE-F7B34590BFDF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1" creationId="{10CCB9F1-196E-2E04-DD7A-47E7E7A2DDF0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2" creationId="{848715CD-B84B-85C1-C0C7-9DBE91950927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3" creationId="{532766C5-76BD-48AD-B794-1F4425E0B208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4" creationId="{836BDE38-8E77-8D3C-1969-8E5BF220F4A3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5" creationId="{D22D19E6-9C94-A46E-0E4F-E5592AEC769F}"/>
          </ac:spMkLst>
        </pc:spChg>
        <pc:spChg chg="mod">
          <ac:chgData name="Sreerag  A G" userId="f8f9c2c5-221b-4644-96fd-6ebda48e177d" providerId="ADAL" clId="{200615E3-F366-434F-81E2-9C4CB287CE01}" dt="2024-01-19T04:11:08.047" v="3400" actId="207"/>
          <ac:spMkLst>
            <pc:docMk/>
            <pc:sldMk cId="18548817" sldId="274"/>
            <ac:spMk id="16" creationId="{530B88AA-55C0-8FBF-C23E-CBAE4EC6C034}"/>
          </ac:spMkLst>
        </pc:spChg>
        <pc:grpChg chg="add mod">
          <ac:chgData name="Sreerag  A G" userId="f8f9c2c5-221b-4644-96fd-6ebda48e177d" providerId="ADAL" clId="{200615E3-F366-434F-81E2-9C4CB287CE01}" dt="2024-01-19T04:10:18.574" v="3396" actId="1076"/>
          <ac:grpSpMkLst>
            <pc:docMk/>
            <pc:sldMk cId="18548817" sldId="274"/>
            <ac:grpSpMk id="9" creationId="{40FC7515-23BE-60C6-745C-9A8A1A63A8A2}"/>
          </ac:grpSpMkLst>
        </pc:grpChg>
        <pc:grpChg chg="add mod">
          <ac:chgData name="Sreerag  A G" userId="f8f9c2c5-221b-4644-96fd-6ebda48e177d" providerId="ADAL" clId="{200615E3-F366-434F-81E2-9C4CB287CE01}" dt="2024-01-19T04:11:24.053" v="3407" actId="196"/>
          <ac:grpSpMkLst>
            <pc:docMk/>
            <pc:sldMk cId="18548817" sldId="274"/>
            <ac:grpSpMk id="10" creationId="{7CE14744-596D-3297-7D4D-5407560972B8}"/>
          </ac:grpSpMkLst>
        </pc:grpChg>
        <pc:graphicFrameChg chg="add mod">
          <ac:chgData name="Sreerag  A G" userId="f8f9c2c5-221b-4644-96fd-6ebda48e177d" providerId="ADAL" clId="{200615E3-F366-434F-81E2-9C4CB287CE01}" dt="2024-01-19T04:11:18.163" v="3405" actId="1076"/>
          <ac:graphicFrameMkLst>
            <pc:docMk/>
            <pc:sldMk cId="18548817" sldId="274"/>
            <ac:graphicFrameMk id="6" creationId="{2EFA5E94-9389-EEF4-C9EB-894D64108789}"/>
          </ac:graphicFrameMkLst>
        </pc:graphicFrameChg>
      </pc:sldChg>
      <pc:sldChg chg="del">
        <pc:chgData name="Sreerag  A G" userId="f8f9c2c5-221b-4644-96fd-6ebda48e177d" providerId="ADAL" clId="{200615E3-F366-434F-81E2-9C4CB287CE01}" dt="2024-01-16T11:30:42.397" v="0" actId="47"/>
        <pc:sldMkLst>
          <pc:docMk/>
          <pc:sldMk cId="1943172546" sldId="274"/>
        </pc:sldMkLst>
      </pc:sldChg>
      <pc:sldChg chg="addSp delSp modSp add mod modTransition setBg">
        <pc:chgData name="Sreerag  A G" userId="f8f9c2c5-221b-4644-96fd-6ebda48e177d" providerId="ADAL" clId="{200615E3-F366-434F-81E2-9C4CB287CE01}" dt="2024-01-19T04:57:06.449" v="3683" actId="165"/>
        <pc:sldMkLst>
          <pc:docMk/>
          <pc:sldMk cId="1943172546" sldId="275"/>
        </pc:sldMkLst>
        <pc:spChg chg="add mod">
          <ac:chgData name="Sreerag  A G" userId="f8f9c2c5-221b-4644-96fd-6ebda48e177d" providerId="ADAL" clId="{200615E3-F366-434F-81E2-9C4CB287CE01}" dt="2024-01-19T04:56:37.313" v="3678" actId="1035"/>
          <ac:spMkLst>
            <pc:docMk/>
            <pc:sldMk cId="1943172546" sldId="275"/>
            <ac:spMk id="2" creationId="{067CD56C-2102-B685-EBE3-36E64DFC7CB4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4" creationId="{9B05E609-244E-4B50-9029-8481D06DCEF6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6" creationId="{B2865F97-07A2-4ABC-B8EA-E34FF1693386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7" creationId="{48A87EAF-AEC6-473D-8951-367212120572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11" creationId="{CD7631C1-4AA6-4F93-8A5A-E07011287DAE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12" creationId="{1ABE771A-C854-413A-B954-5671F2BCFB49}"/>
          </ac:spMkLst>
        </pc:spChg>
        <pc:spChg chg="mod topLvl">
          <ac:chgData name="Sreerag  A G" userId="f8f9c2c5-221b-4644-96fd-6ebda48e177d" providerId="ADAL" clId="{200615E3-F366-434F-81E2-9C4CB287CE01}" dt="2024-01-19T04:57:06.449" v="3683" actId="165"/>
          <ac:spMkLst>
            <pc:docMk/>
            <pc:sldMk cId="1943172546" sldId="275"/>
            <ac:spMk id="13" creationId="{0FC646C4-C830-4713-A47A-21221862CF3E}"/>
          </ac:spMkLst>
        </pc:spChg>
        <pc:grpChg chg="add del mod">
          <ac:chgData name="Sreerag  A G" userId="f8f9c2c5-221b-4644-96fd-6ebda48e177d" providerId="ADAL" clId="{200615E3-F366-434F-81E2-9C4CB287CE01}" dt="2024-01-19T04:57:06.449" v="3683" actId="165"/>
          <ac:grpSpMkLst>
            <pc:docMk/>
            <pc:sldMk cId="1943172546" sldId="275"/>
            <ac:grpSpMk id="3" creationId="{3BC6477A-43D4-8594-54E9-83C5376F7DDE}"/>
          </ac:grpSpMkLst>
        </pc:grpChg>
      </pc:sldChg>
      <pc:sldChg chg="add modTransition setBg">
        <pc:chgData name="Sreerag  A G" userId="f8f9c2c5-221b-4644-96fd-6ebda48e177d" providerId="ADAL" clId="{200615E3-F366-434F-81E2-9C4CB287CE01}" dt="2024-01-19T04:56:43.643" v="3680"/>
        <pc:sldMkLst>
          <pc:docMk/>
          <pc:sldMk cId="110454565" sldId="276"/>
        </pc:sldMkLst>
      </pc:sldChg>
      <pc:sldMasterChg chg="addSldLayout delSldLayout modSldLayout">
        <pc:chgData name="Sreerag  A G" userId="f8f9c2c5-221b-4644-96fd-6ebda48e177d" providerId="ADAL" clId="{200615E3-F366-434F-81E2-9C4CB287CE01}" dt="2024-01-17T12:36:29.563" v="3285"/>
        <pc:sldMasterMkLst>
          <pc:docMk/>
          <pc:sldMasterMk cId="1633825050" sldId="2147483648"/>
        </pc:sldMasterMkLst>
        <pc:sldLayoutChg chg="addSp delSp modSp mod">
          <pc:chgData name="Sreerag  A G" userId="f8f9c2c5-221b-4644-96fd-6ebda48e177d" providerId="ADAL" clId="{200615E3-F366-434F-81E2-9C4CB287CE01}" dt="2024-01-17T12:23:53.739" v="3210"/>
          <pc:sldLayoutMkLst>
            <pc:docMk/>
            <pc:sldMasterMk cId="1633825050" sldId="2147483648"/>
            <pc:sldLayoutMk cId="2166063907" sldId="2147483651"/>
          </pc:sldLayoutMkLst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2" creationId="{E670354F-2012-4029-9730-271EC3635EE5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3" creationId="{1ED8C55F-E642-46A2-AC21-9964AA55396C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4" creationId="{7071242C-FDCE-4D21-B817-E558F4685B08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5" creationId="{13E195A9-FA22-4C81-9F51-1591A4449A36}"/>
            </ac:spMkLst>
          </pc:spChg>
          <pc:spChg chg="del">
            <ac:chgData name="Sreerag  A G" userId="f8f9c2c5-221b-4644-96fd-6ebda48e177d" providerId="ADAL" clId="{200615E3-F366-434F-81E2-9C4CB287CE01}" dt="2024-01-17T12:23:42.109" v="3206" actId="478"/>
            <ac:spMkLst>
              <pc:docMk/>
              <pc:sldMasterMk cId="1633825050" sldId="2147483648"/>
              <pc:sldLayoutMk cId="2166063907" sldId="2147483651"/>
              <ac:spMk id="6" creationId="{B3D40D58-B8D1-4908-83F2-66FB74081460}"/>
            </ac:spMkLst>
          </pc:spChg>
          <pc:spChg chg="add del mod">
            <ac:chgData name="Sreerag  A G" userId="f8f9c2c5-221b-4644-96fd-6ebda48e177d" providerId="ADAL" clId="{200615E3-F366-434F-81E2-9C4CB287CE01}" dt="2024-01-17T12:23:53.739" v="3210"/>
            <ac:spMkLst>
              <pc:docMk/>
              <pc:sldMasterMk cId="1633825050" sldId="2147483648"/>
              <pc:sldLayoutMk cId="2166063907" sldId="2147483651"/>
              <ac:spMk id="7" creationId="{0F466BCF-8DCE-71A9-ACA8-F5BA602A6B36}"/>
            </ac:spMkLst>
          </pc:spChg>
          <pc:spChg chg="add del">
            <ac:chgData name="Sreerag  A G" userId="f8f9c2c5-221b-4644-96fd-6ebda48e177d" providerId="ADAL" clId="{200615E3-F366-434F-81E2-9C4CB287CE01}" dt="2024-01-17T12:23:47.269" v="3208" actId="11529"/>
            <ac:spMkLst>
              <pc:docMk/>
              <pc:sldMasterMk cId="1633825050" sldId="2147483648"/>
              <pc:sldLayoutMk cId="2166063907" sldId="2147483651"/>
              <ac:spMk id="8" creationId="{38A9F022-9366-632E-93B8-7B9545970F34}"/>
            </ac:spMkLst>
          </pc:spChg>
          <pc:spChg chg="add del mod ord">
            <ac:chgData name="Sreerag  A G" userId="f8f9c2c5-221b-4644-96fd-6ebda48e177d" providerId="ADAL" clId="{200615E3-F366-434F-81E2-9C4CB287CE01}" dt="2024-01-17T12:23:53.739" v="3210"/>
            <ac:spMkLst>
              <pc:docMk/>
              <pc:sldMasterMk cId="1633825050" sldId="2147483648"/>
              <pc:sldLayoutMk cId="2166063907" sldId="2147483651"/>
              <ac:spMk id="9" creationId="{8022EC1A-BAAD-3826-06EA-22F9DF630AD9}"/>
            </ac:spMkLst>
          </pc:spChg>
          <pc:spChg chg="mod">
            <ac:chgData name="Sreerag  A G" userId="f8f9c2c5-221b-4644-96fd-6ebda48e177d" providerId="ADAL" clId="{200615E3-F366-434F-81E2-9C4CB287CE01}" dt="2024-01-17T12:23:53.739" v="3210"/>
            <ac:spMkLst>
              <pc:docMk/>
              <pc:sldMasterMk cId="1633825050" sldId="2147483648"/>
              <pc:sldLayoutMk cId="2166063907" sldId="2147483651"/>
              <ac:spMk id="10" creationId="{4B3221C7-4B09-A59E-4ABB-C565C96EE986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12:26:09.509" v="3228"/>
          <pc:sldLayoutMkLst>
            <pc:docMk/>
            <pc:sldMasterMk cId="1633825050" sldId="2147483648"/>
            <pc:sldLayoutMk cId="4143889539" sldId="2147483652"/>
          </pc:sldLayoutMkLst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2" creationId="{8DE56B33-A575-4453-ACC3-2C4206CFFE12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3" creationId="{044D3D68-175E-4CFA-9324-7BDA938EE94A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4" creationId="{C5C30B8E-D15F-4A4A-87C6-8D0E2595331A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5" creationId="{62208E0E-8AC4-4768-BFEC-32AB2E026787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6" creationId="{A85AD9A2-F0AC-49B7-A2EE-E8461BD22E45}"/>
            </ac:spMkLst>
          </pc:spChg>
          <pc:spChg chg="del">
            <ac:chgData name="Sreerag  A G" userId="f8f9c2c5-221b-4644-96fd-6ebda48e177d" providerId="ADAL" clId="{200615E3-F366-434F-81E2-9C4CB287CE01}" dt="2024-01-17T12:25:22.893" v="3216" actId="478"/>
            <ac:spMkLst>
              <pc:docMk/>
              <pc:sldMasterMk cId="1633825050" sldId="2147483648"/>
              <pc:sldLayoutMk cId="4143889539" sldId="2147483652"/>
              <ac:spMk id="7" creationId="{ED9C0028-707D-46D3-8CC3-5FDB72FE0916}"/>
            </ac:spMkLst>
          </pc:spChg>
          <pc:spChg chg="add del">
            <ac:chgData name="Sreerag  A G" userId="f8f9c2c5-221b-4644-96fd-6ebda48e177d" providerId="ADAL" clId="{200615E3-F366-434F-81E2-9C4CB287CE01}" dt="2024-01-17T12:25:32.262" v="3218" actId="11529"/>
            <ac:spMkLst>
              <pc:docMk/>
              <pc:sldMasterMk cId="1633825050" sldId="2147483648"/>
              <pc:sldLayoutMk cId="4143889539" sldId="2147483652"/>
              <ac:spMk id="8" creationId="{C1A99A6A-BB84-2E5A-FCE6-B11F50996403}"/>
            </ac:spMkLst>
          </pc:spChg>
          <pc:spChg chg="add del mod ord">
            <ac:chgData name="Sreerag  A G" userId="f8f9c2c5-221b-4644-96fd-6ebda48e177d" providerId="ADAL" clId="{200615E3-F366-434F-81E2-9C4CB287CE01}" dt="2024-01-17T12:25:58.588" v="3225"/>
            <ac:spMkLst>
              <pc:docMk/>
              <pc:sldMasterMk cId="1633825050" sldId="2147483648"/>
              <pc:sldLayoutMk cId="4143889539" sldId="2147483652"/>
              <ac:spMk id="9" creationId="{1B722A1A-53FB-20AE-72B4-11668C456043}"/>
            </ac:spMkLst>
          </pc:spChg>
          <pc:spChg chg="add del mod">
            <ac:chgData name="Sreerag  A G" userId="f8f9c2c5-221b-4644-96fd-6ebda48e177d" providerId="ADAL" clId="{200615E3-F366-434F-81E2-9C4CB287CE01}" dt="2024-01-17T12:25:58.588" v="3225"/>
            <ac:spMkLst>
              <pc:docMk/>
              <pc:sldMasterMk cId="1633825050" sldId="2147483648"/>
              <pc:sldLayoutMk cId="4143889539" sldId="2147483652"/>
              <ac:spMk id="10" creationId="{DF5DE86D-17EB-518A-F7DF-8F4204675346}"/>
            </ac:spMkLst>
          </pc:spChg>
          <pc:spChg chg="add del mod">
            <ac:chgData name="Sreerag  A G" userId="f8f9c2c5-221b-4644-96fd-6ebda48e177d" providerId="ADAL" clId="{200615E3-F366-434F-81E2-9C4CB287CE01}" dt="2024-01-17T12:26:03.067" v="3226"/>
            <ac:spMkLst>
              <pc:docMk/>
              <pc:sldMasterMk cId="1633825050" sldId="2147483648"/>
              <pc:sldLayoutMk cId="4143889539" sldId="2147483652"/>
              <ac:spMk id="11" creationId="{8BAB3FBB-DF15-472F-30B6-74294FD91E9A}"/>
            </ac:spMkLst>
          </pc:spChg>
          <pc:spChg chg="add del mod">
            <ac:chgData name="Sreerag  A G" userId="f8f9c2c5-221b-4644-96fd-6ebda48e177d" providerId="ADAL" clId="{200615E3-F366-434F-81E2-9C4CB287CE01}" dt="2024-01-17T12:26:06.548" v="3227"/>
            <ac:spMkLst>
              <pc:docMk/>
              <pc:sldMasterMk cId="1633825050" sldId="2147483648"/>
              <pc:sldLayoutMk cId="4143889539" sldId="2147483652"/>
              <ac:spMk id="12" creationId="{02A8B937-5C2D-9C68-F307-8FD379418313}"/>
            </ac:spMkLst>
          </pc:spChg>
          <pc:spChg chg="add del mod">
            <ac:chgData name="Sreerag  A G" userId="f8f9c2c5-221b-4644-96fd-6ebda48e177d" providerId="ADAL" clId="{200615E3-F366-434F-81E2-9C4CB287CE01}" dt="2024-01-17T12:26:09.509" v="3228"/>
            <ac:spMkLst>
              <pc:docMk/>
              <pc:sldMasterMk cId="1633825050" sldId="2147483648"/>
              <pc:sldLayoutMk cId="4143889539" sldId="2147483652"/>
              <ac:spMk id="13" creationId="{932BD998-EEF8-8A14-E667-A5F906BE228E}"/>
            </ac:spMkLst>
          </pc:spChg>
          <pc:spChg chg="add del mod ord">
            <ac:chgData name="Sreerag  A G" userId="f8f9c2c5-221b-4644-96fd-6ebda48e177d" providerId="ADAL" clId="{200615E3-F366-434F-81E2-9C4CB287CE01}" dt="2024-01-17T12:26:03.067" v="3226"/>
            <ac:spMkLst>
              <pc:docMk/>
              <pc:sldMasterMk cId="1633825050" sldId="2147483648"/>
              <pc:sldLayoutMk cId="4143889539" sldId="2147483652"/>
              <ac:spMk id="14" creationId="{66FCCE26-CCB2-8CED-9319-860F03E343B2}"/>
            </ac:spMkLst>
          </pc:spChg>
          <pc:spChg chg="add del mod ord">
            <ac:chgData name="Sreerag  A G" userId="f8f9c2c5-221b-4644-96fd-6ebda48e177d" providerId="ADAL" clId="{200615E3-F366-434F-81E2-9C4CB287CE01}" dt="2024-01-17T12:26:06.548" v="3227"/>
            <ac:spMkLst>
              <pc:docMk/>
              <pc:sldMasterMk cId="1633825050" sldId="2147483648"/>
              <pc:sldLayoutMk cId="4143889539" sldId="2147483652"/>
              <ac:spMk id="15" creationId="{4C64FE00-7379-508A-E7D4-3765E57E669D}"/>
            </ac:spMkLst>
          </pc:spChg>
          <pc:spChg chg="add del mod ord">
            <ac:chgData name="Sreerag  A G" userId="f8f9c2c5-221b-4644-96fd-6ebda48e177d" providerId="ADAL" clId="{200615E3-F366-434F-81E2-9C4CB287CE01}" dt="2024-01-17T12:26:09.509" v="3228"/>
            <ac:spMkLst>
              <pc:docMk/>
              <pc:sldMasterMk cId="1633825050" sldId="2147483648"/>
              <pc:sldLayoutMk cId="4143889539" sldId="2147483652"/>
              <ac:spMk id="16" creationId="{CD5A16B3-9D03-1713-98E2-4FB2E1685950}"/>
            </ac:spMkLst>
          </pc:spChg>
          <pc:spChg chg="mod">
            <ac:chgData name="Sreerag  A G" userId="f8f9c2c5-221b-4644-96fd-6ebda48e177d" providerId="ADAL" clId="{200615E3-F366-434F-81E2-9C4CB287CE01}" dt="2024-01-17T12:25:58.588" v="3225"/>
            <ac:spMkLst>
              <pc:docMk/>
              <pc:sldMasterMk cId="1633825050" sldId="2147483648"/>
              <pc:sldLayoutMk cId="4143889539" sldId="2147483652"/>
              <ac:spMk id="17" creationId="{E6609EDF-1EAD-0B02-32E5-DAD44FA136B5}"/>
            </ac:spMkLst>
          </pc:spChg>
          <pc:spChg chg="mod">
            <ac:chgData name="Sreerag  A G" userId="f8f9c2c5-221b-4644-96fd-6ebda48e177d" providerId="ADAL" clId="{200615E3-F366-434F-81E2-9C4CB287CE01}" dt="2024-01-17T12:26:03.067" v="3226"/>
            <ac:spMkLst>
              <pc:docMk/>
              <pc:sldMasterMk cId="1633825050" sldId="2147483648"/>
              <pc:sldLayoutMk cId="4143889539" sldId="2147483652"/>
              <ac:spMk id="18" creationId="{75305297-D62A-BB39-1D57-EDC94F3EE11D}"/>
            </ac:spMkLst>
          </pc:spChg>
          <pc:spChg chg="mod">
            <ac:chgData name="Sreerag  A G" userId="f8f9c2c5-221b-4644-96fd-6ebda48e177d" providerId="ADAL" clId="{200615E3-F366-434F-81E2-9C4CB287CE01}" dt="2024-01-17T12:26:06.548" v="3227"/>
            <ac:spMkLst>
              <pc:docMk/>
              <pc:sldMasterMk cId="1633825050" sldId="2147483648"/>
              <pc:sldLayoutMk cId="4143889539" sldId="2147483652"/>
              <ac:spMk id="19" creationId="{2BECA34C-D44D-EB8D-7823-FADCA7FECACE}"/>
            </ac:spMkLst>
          </pc:spChg>
          <pc:spChg chg="mod">
            <ac:chgData name="Sreerag  A G" userId="f8f9c2c5-221b-4644-96fd-6ebda48e177d" providerId="ADAL" clId="{200615E3-F366-434F-81E2-9C4CB287CE01}" dt="2024-01-17T12:26:09.509" v="3228"/>
            <ac:spMkLst>
              <pc:docMk/>
              <pc:sldMasterMk cId="1633825050" sldId="2147483648"/>
              <pc:sldLayoutMk cId="4143889539" sldId="2147483652"/>
              <ac:spMk id="20" creationId="{648A6BBA-318C-F6FA-B3FB-4666267F6742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12:27:52.756" v="3245"/>
          <pc:sldLayoutMkLst>
            <pc:docMk/>
            <pc:sldMasterMk cId="1633825050" sldId="2147483648"/>
            <pc:sldLayoutMk cId="1192180808" sldId="2147483653"/>
          </pc:sldLayoutMkLst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2" creationId="{0E6FEE4E-C111-42F9-8BB6-746E32D565E0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3" creationId="{EC9735DA-7523-4CFF-9DFC-8E4E2619F954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4" creationId="{76CC3EAE-EB02-4501-9EE5-3BC1AF06921E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5" creationId="{E4A28CF6-4F3B-4542-92C8-25C006568EA5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6" creationId="{411217DC-0C6D-48B9-81EF-3D00E6BFFDDF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7" creationId="{A03C24F4-66DE-48A8-9D49-40DA37F620A8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8" creationId="{30F56F18-AD73-4E71-AF9B-3AB91B7F021E}"/>
            </ac:spMkLst>
          </pc:spChg>
          <pc:spChg chg="del">
            <ac:chgData name="Sreerag  A G" userId="f8f9c2c5-221b-4644-96fd-6ebda48e177d" providerId="ADAL" clId="{200615E3-F366-434F-81E2-9C4CB287CE01}" dt="2024-01-17T12:27:37.285" v="3240" actId="478"/>
            <ac:spMkLst>
              <pc:docMk/>
              <pc:sldMasterMk cId="1633825050" sldId="2147483648"/>
              <pc:sldLayoutMk cId="1192180808" sldId="2147483653"/>
              <ac:spMk id="9" creationId="{F2ADC409-F581-4FA3-8470-49C1CF2C8F27}"/>
            </ac:spMkLst>
          </pc:spChg>
          <pc:spChg chg="add del mod">
            <ac:chgData name="Sreerag  A G" userId="f8f9c2c5-221b-4644-96fd-6ebda48e177d" providerId="ADAL" clId="{200615E3-F366-434F-81E2-9C4CB287CE01}" dt="2024-01-17T12:27:52.756" v="3245"/>
            <ac:spMkLst>
              <pc:docMk/>
              <pc:sldMasterMk cId="1633825050" sldId="2147483648"/>
              <pc:sldLayoutMk cId="1192180808" sldId="2147483653"/>
              <ac:spMk id="10" creationId="{CE9B5189-3144-6541-94F7-49F00CB4B58B}"/>
            </ac:spMkLst>
          </pc:spChg>
          <pc:spChg chg="add del">
            <ac:chgData name="Sreerag  A G" userId="f8f9c2c5-221b-4644-96fd-6ebda48e177d" providerId="ADAL" clId="{200615E3-F366-434F-81E2-9C4CB287CE01}" dt="2024-01-17T12:27:44.429" v="3243" actId="11529"/>
            <ac:spMkLst>
              <pc:docMk/>
              <pc:sldMasterMk cId="1633825050" sldId="2147483648"/>
              <pc:sldLayoutMk cId="1192180808" sldId="2147483653"/>
              <ac:spMk id="11" creationId="{9A8E1408-3376-CD42-6A6B-4CD393846FB8}"/>
            </ac:spMkLst>
          </pc:spChg>
          <pc:spChg chg="add del mod ord">
            <ac:chgData name="Sreerag  A G" userId="f8f9c2c5-221b-4644-96fd-6ebda48e177d" providerId="ADAL" clId="{200615E3-F366-434F-81E2-9C4CB287CE01}" dt="2024-01-17T12:27:52.756" v="3245"/>
            <ac:spMkLst>
              <pc:docMk/>
              <pc:sldMasterMk cId="1633825050" sldId="2147483648"/>
              <pc:sldLayoutMk cId="1192180808" sldId="2147483653"/>
              <ac:spMk id="12" creationId="{832C8211-6F3C-A61A-FDC6-645149CC2240}"/>
            </ac:spMkLst>
          </pc:spChg>
          <pc:spChg chg="mod">
            <ac:chgData name="Sreerag  A G" userId="f8f9c2c5-221b-4644-96fd-6ebda48e177d" providerId="ADAL" clId="{200615E3-F366-434F-81E2-9C4CB287CE01}" dt="2024-01-17T12:27:52.756" v="3245"/>
            <ac:spMkLst>
              <pc:docMk/>
              <pc:sldMasterMk cId="1633825050" sldId="2147483648"/>
              <pc:sldLayoutMk cId="1192180808" sldId="2147483653"/>
              <ac:spMk id="13" creationId="{C7CB8F92-00F3-F22C-15B1-3F82529B0FD6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12:35:16.210" v="3271"/>
          <pc:sldLayoutMkLst>
            <pc:docMk/>
            <pc:sldMasterMk cId="1633825050" sldId="2147483648"/>
            <pc:sldLayoutMk cId="1366855272" sldId="2147483654"/>
          </pc:sldLayoutMkLst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2" creationId="{8598959F-D94F-4A3D-A24D-40E998CA4E46}"/>
            </ac:spMkLst>
          </pc:spChg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3" creationId="{75D3C73D-5419-44B5-AA21-49796EA7855C}"/>
            </ac:spMkLst>
          </pc:spChg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4" creationId="{0D027FCA-52C9-41C4-8066-ED3083E82981}"/>
            </ac:spMkLst>
          </pc:spChg>
          <pc:spChg chg="del">
            <ac:chgData name="Sreerag  A G" userId="f8f9c2c5-221b-4644-96fd-6ebda48e177d" providerId="ADAL" clId="{200615E3-F366-434F-81E2-9C4CB287CE01}" dt="2024-01-17T12:28:47.612" v="3252" actId="478"/>
            <ac:spMkLst>
              <pc:docMk/>
              <pc:sldMasterMk cId="1633825050" sldId="2147483648"/>
              <pc:sldLayoutMk cId="1366855272" sldId="2147483654"/>
              <ac:spMk id="5" creationId="{5BA93430-DE59-4BE6-9095-A839C074089C}"/>
            </ac:spMkLst>
          </pc:spChg>
          <pc:spChg chg="add del">
            <ac:chgData name="Sreerag  A G" userId="f8f9c2c5-221b-4644-96fd-6ebda48e177d" providerId="ADAL" clId="{200615E3-F366-434F-81E2-9C4CB287CE01}" dt="2024-01-17T12:30:06.765" v="3254" actId="11529"/>
            <ac:spMkLst>
              <pc:docMk/>
              <pc:sldMasterMk cId="1633825050" sldId="2147483648"/>
              <pc:sldLayoutMk cId="1366855272" sldId="2147483654"/>
              <ac:spMk id="6" creationId="{8D2D96BB-3996-57C6-B2B9-D3FFA89B84CD}"/>
            </ac:spMkLst>
          </pc:spChg>
          <pc:spChg chg="add del mod">
            <ac:chgData name="Sreerag  A G" userId="f8f9c2c5-221b-4644-96fd-6ebda48e177d" providerId="ADAL" clId="{200615E3-F366-434F-81E2-9C4CB287CE01}" dt="2024-01-17T12:30:21.301" v="3266"/>
            <ac:spMkLst>
              <pc:docMk/>
              <pc:sldMasterMk cId="1633825050" sldId="2147483648"/>
              <pc:sldLayoutMk cId="1366855272" sldId="2147483654"/>
              <ac:spMk id="7" creationId="{694640F6-AB3E-CC76-38DE-E6136EDF0CC4}"/>
            </ac:spMkLst>
          </pc:spChg>
          <pc:spChg chg="add del mod ord">
            <ac:chgData name="Sreerag  A G" userId="f8f9c2c5-221b-4644-96fd-6ebda48e177d" providerId="ADAL" clId="{200615E3-F366-434F-81E2-9C4CB287CE01}" dt="2024-01-17T12:30:21.301" v="3266"/>
            <ac:spMkLst>
              <pc:docMk/>
              <pc:sldMasterMk cId="1633825050" sldId="2147483648"/>
              <pc:sldLayoutMk cId="1366855272" sldId="2147483654"/>
              <ac:spMk id="8" creationId="{B47FF4B9-12D0-7AD6-5A6B-A9CF29D1D118}"/>
            </ac:spMkLst>
          </pc:spChg>
          <pc:spChg chg="add del mod ord">
            <ac:chgData name="Sreerag  A G" userId="f8f9c2c5-221b-4644-96fd-6ebda48e177d" providerId="ADAL" clId="{200615E3-F366-434F-81E2-9C4CB287CE01}" dt="2024-01-17T12:30:25.781" v="3269"/>
            <ac:spMkLst>
              <pc:docMk/>
              <pc:sldMasterMk cId="1633825050" sldId="2147483648"/>
              <pc:sldLayoutMk cId="1366855272" sldId="2147483654"/>
              <ac:spMk id="9" creationId="{167F1F3F-4C16-5A7E-BCE4-3E6ABFCA58FB}"/>
            </ac:spMkLst>
          </pc:spChg>
          <pc:spChg chg="add del mod ord">
            <ac:chgData name="Sreerag  A G" userId="f8f9c2c5-221b-4644-96fd-6ebda48e177d" providerId="ADAL" clId="{200615E3-F366-434F-81E2-9C4CB287CE01}" dt="2024-01-17T12:30:39.868" v="3270"/>
            <ac:spMkLst>
              <pc:docMk/>
              <pc:sldMasterMk cId="1633825050" sldId="2147483648"/>
              <pc:sldLayoutMk cId="1366855272" sldId="2147483654"/>
              <ac:spMk id="10" creationId="{F9D1AC9A-8421-2AFD-DF5B-E04F44E900C3}"/>
            </ac:spMkLst>
          </pc:spChg>
          <pc:spChg chg="add del mod ord">
            <ac:chgData name="Sreerag  A G" userId="f8f9c2c5-221b-4644-96fd-6ebda48e177d" providerId="ADAL" clId="{200615E3-F366-434F-81E2-9C4CB287CE01}" dt="2024-01-17T12:35:16.210" v="3271"/>
            <ac:spMkLst>
              <pc:docMk/>
              <pc:sldMasterMk cId="1633825050" sldId="2147483648"/>
              <pc:sldLayoutMk cId="1366855272" sldId="2147483654"/>
              <ac:spMk id="11" creationId="{5F80506C-7F21-F566-F72A-6A575C3297A0}"/>
            </ac:spMkLst>
          </pc:spChg>
          <pc:spChg chg="add del mod">
            <ac:chgData name="Sreerag  A G" userId="f8f9c2c5-221b-4644-96fd-6ebda48e177d" providerId="ADAL" clId="{200615E3-F366-434F-81E2-9C4CB287CE01}" dt="2024-01-17T12:30:25.781" v="3269"/>
            <ac:spMkLst>
              <pc:docMk/>
              <pc:sldMasterMk cId="1633825050" sldId="2147483648"/>
              <pc:sldLayoutMk cId="1366855272" sldId="2147483654"/>
              <ac:spMk id="12" creationId="{09CA7034-C35B-DB7D-EED6-14D99696546A}"/>
            </ac:spMkLst>
          </pc:spChg>
          <pc:spChg chg="mod">
            <ac:chgData name="Sreerag  A G" userId="f8f9c2c5-221b-4644-96fd-6ebda48e177d" providerId="ADAL" clId="{200615E3-F366-434F-81E2-9C4CB287CE01}" dt="2024-01-17T12:30:21.301" v="3266"/>
            <ac:spMkLst>
              <pc:docMk/>
              <pc:sldMasterMk cId="1633825050" sldId="2147483648"/>
              <pc:sldLayoutMk cId="1366855272" sldId="2147483654"/>
              <ac:spMk id="13" creationId="{BB6D2225-9CA3-DFFA-18BB-560382828414}"/>
            </ac:spMkLst>
          </pc:spChg>
          <pc:spChg chg="mod">
            <ac:chgData name="Sreerag  A G" userId="f8f9c2c5-221b-4644-96fd-6ebda48e177d" providerId="ADAL" clId="{200615E3-F366-434F-81E2-9C4CB287CE01}" dt="2024-01-17T12:30:24.838" v="3268"/>
            <ac:spMkLst>
              <pc:docMk/>
              <pc:sldMasterMk cId="1633825050" sldId="2147483648"/>
              <pc:sldLayoutMk cId="1366855272" sldId="2147483654"/>
              <ac:spMk id="14" creationId="{DD3587CE-46B0-429D-95E8-35612E06C527}"/>
            </ac:spMkLst>
          </pc:spChg>
          <pc:spChg chg="add del mod">
            <ac:chgData name="Sreerag  A G" userId="f8f9c2c5-221b-4644-96fd-6ebda48e177d" providerId="ADAL" clId="{200615E3-F366-434F-81E2-9C4CB287CE01}" dt="2024-01-17T12:30:39.868" v="3270"/>
            <ac:spMkLst>
              <pc:docMk/>
              <pc:sldMasterMk cId="1633825050" sldId="2147483648"/>
              <pc:sldLayoutMk cId="1366855272" sldId="2147483654"/>
              <ac:spMk id="15" creationId="{0EAAF6B6-54B4-4C4A-904D-992705D6BD78}"/>
            </ac:spMkLst>
          </pc:spChg>
          <pc:spChg chg="mod">
            <ac:chgData name="Sreerag  A G" userId="f8f9c2c5-221b-4644-96fd-6ebda48e177d" providerId="ADAL" clId="{200615E3-F366-434F-81E2-9C4CB287CE01}" dt="2024-01-17T12:30:24.838" v="3268"/>
            <ac:spMkLst>
              <pc:docMk/>
              <pc:sldMasterMk cId="1633825050" sldId="2147483648"/>
              <pc:sldLayoutMk cId="1366855272" sldId="2147483654"/>
              <ac:spMk id="16" creationId="{5B8F4717-84E6-D419-980C-4A85F1D472E6}"/>
            </ac:spMkLst>
          </pc:spChg>
          <pc:spChg chg="mod">
            <ac:chgData name="Sreerag  A G" userId="f8f9c2c5-221b-4644-96fd-6ebda48e177d" providerId="ADAL" clId="{200615E3-F366-434F-81E2-9C4CB287CE01}" dt="2024-01-17T12:30:25.781" v="3269"/>
            <ac:spMkLst>
              <pc:docMk/>
              <pc:sldMasterMk cId="1633825050" sldId="2147483648"/>
              <pc:sldLayoutMk cId="1366855272" sldId="2147483654"/>
              <ac:spMk id="17" creationId="{984F0F1B-C8C3-7C2A-0B58-A5C6B2503F52}"/>
            </ac:spMkLst>
          </pc:spChg>
          <pc:spChg chg="add del mod">
            <ac:chgData name="Sreerag  A G" userId="f8f9c2c5-221b-4644-96fd-6ebda48e177d" providerId="ADAL" clId="{200615E3-F366-434F-81E2-9C4CB287CE01}" dt="2024-01-17T12:35:16.210" v="3271"/>
            <ac:spMkLst>
              <pc:docMk/>
              <pc:sldMasterMk cId="1633825050" sldId="2147483648"/>
              <pc:sldLayoutMk cId="1366855272" sldId="2147483654"/>
              <ac:spMk id="18" creationId="{88A366BF-2082-2ACF-F7C3-82420BF62C1A}"/>
            </ac:spMkLst>
          </pc:spChg>
          <pc:spChg chg="mod">
            <ac:chgData name="Sreerag  A G" userId="f8f9c2c5-221b-4644-96fd-6ebda48e177d" providerId="ADAL" clId="{200615E3-F366-434F-81E2-9C4CB287CE01}" dt="2024-01-17T12:30:39.868" v="3270"/>
            <ac:spMkLst>
              <pc:docMk/>
              <pc:sldMasterMk cId="1633825050" sldId="2147483648"/>
              <pc:sldLayoutMk cId="1366855272" sldId="2147483654"/>
              <ac:spMk id="19" creationId="{C254FA55-6AC0-9FB7-24E9-3A454B7352F0}"/>
            </ac:spMkLst>
          </pc:spChg>
          <pc:spChg chg="mod">
            <ac:chgData name="Sreerag  A G" userId="f8f9c2c5-221b-4644-96fd-6ebda48e177d" providerId="ADAL" clId="{200615E3-F366-434F-81E2-9C4CB287CE01}" dt="2024-01-17T12:35:16.210" v="3271"/>
            <ac:spMkLst>
              <pc:docMk/>
              <pc:sldMasterMk cId="1633825050" sldId="2147483648"/>
              <pc:sldLayoutMk cId="1366855272" sldId="2147483654"/>
              <ac:spMk id="20" creationId="{1A5811C9-C289-35F4-A23A-54DAE31F3E4A}"/>
            </ac:spMkLst>
          </pc:spChg>
        </pc:sldLayoutChg>
        <pc:sldLayoutChg chg="addSp delSp modSp mod">
          <pc:chgData name="Sreerag  A G" userId="f8f9c2c5-221b-4644-96fd-6ebda48e177d" providerId="ADAL" clId="{200615E3-F366-434F-81E2-9C4CB287CE01}" dt="2024-01-17T05:29:11.985" v="1595" actId="207"/>
          <pc:sldLayoutMkLst>
            <pc:docMk/>
            <pc:sldMasterMk cId="1633825050" sldId="2147483648"/>
            <pc:sldLayoutMk cId="3531510013" sldId="2147483655"/>
          </pc:sldLayoutMkLst>
          <pc:spChg chg="del">
            <ac:chgData name="Sreerag  A G" userId="f8f9c2c5-221b-4644-96fd-6ebda48e177d" providerId="ADAL" clId="{200615E3-F366-434F-81E2-9C4CB287CE01}" dt="2024-01-17T04:56:43.222" v="1372" actId="478"/>
            <ac:spMkLst>
              <pc:docMk/>
              <pc:sldMasterMk cId="1633825050" sldId="2147483648"/>
              <pc:sldLayoutMk cId="3531510013" sldId="2147483655"/>
              <ac:spMk id="2" creationId="{4699BF92-7A7C-4058-BB24-D42AFCB84E5C}"/>
            </ac:spMkLst>
          </pc:spChg>
          <pc:spChg chg="del">
            <ac:chgData name="Sreerag  A G" userId="f8f9c2c5-221b-4644-96fd-6ebda48e177d" providerId="ADAL" clId="{200615E3-F366-434F-81E2-9C4CB287CE01}" dt="2024-01-17T04:56:43.222" v="1372" actId="478"/>
            <ac:spMkLst>
              <pc:docMk/>
              <pc:sldMasterMk cId="1633825050" sldId="2147483648"/>
              <pc:sldLayoutMk cId="3531510013" sldId="2147483655"/>
              <ac:spMk id="3" creationId="{16EE9ABA-2B03-4C5B-9270-EC42625F7A73}"/>
            </ac:spMkLst>
          </pc:spChg>
          <pc:spChg chg="del">
            <ac:chgData name="Sreerag  A G" userId="f8f9c2c5-221b-4644-96fd-6ebda48e177d" providerId="ADAL" clId="{200615E3-F366-434F-81E2-9C4CB287CE01}" dt="2024-01-17T04:56:43.222" v="1372" actId="478"/>
            <ac:spMkLst>
              <pc:docMk/>
              <pc:sldMasterMk cId="1633825050" sldId="2147483648"/>
              <pc:sldLayoutMk cId="3531510013" sldId="2147483655"/>
              <ac:spMk id="4" creationId="{72C01FDB-556A-4B27-A9A9-18EAB9D1794A}"/>
            </ac:spMkLst>
          </pc:spChg>
          <pc:spChg chg="add mod">
            <ac:chgData name="Sreerag  A G" userId="f8f9c2c5-221b-4644-96fd-6ebda48e177d" providerId="ADAL" clId="{200615E3-F366-434F-81E2-9C4CB287CE01}" dt="2024-01-17T05:28:50.377" v="1583" actId="207"/>
            <ac:spMkLst>
              <pc:docMk/>
              <pc:sldMasterMk cId="1633825050" sldId="2147483648"/>
              <pc:sldLayoutMk cId="3531510013" sldId="2147483655"/>
              <ac:spMk id="5" creationId="{6254A295-E5D3-F340-21B8-31A6C46FDA8C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47" creationId="{8A133E77-D7F7-85EB-2176-421E243E09A6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48" creationId="{D88E5241-3197-DB1A-0AB6-0887E2CC0555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49" creationId="{EEBC5E39-4FAB-2AFB-16CF-89295952BC96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0" creationId="{B7379EA3-4615-0B7F-959E-1F1B533A98F5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1" creationId="{82F12CCF-BC9A-72A6-3332-B4E9562E207F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2" creationId="{9953747A-F3F2-903C-11A9-6D5799923FBC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3" creationId="{A10F7E71-CEEC-1D27-83FB-C5C5FB0DE122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4" creationId="{5D8F654B-32FB-6147-4647-A46B6147D6AD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5" creationId="{BD5CB7CE-B098-0585-44E9-4184B64144BE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6" creationId="{7C21676D-D4AD-A5A3-BCE3-7024A90518FC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7" creationId="{BC3124D6-8EAF-9BEC-4F70-CBE8EDD87A91}"/>
            </ac:spMkLst>
          </pc:spChg>
          <pc:spChg chg="mod">
            <ac:chgData name="Sreerag  A G" userId="f8f9c2c5-221b-4644-96fd-6ebda48e177d" providerId="ADAL" clId="{200615E3-F366-434F-81E2-9C4CB287CE01}" dt="2024-01-17T05:29:11.985" v="1595" actId="207"/>
            <ac:spMkLst>
              <pc:docMk/>
              <pc:sldMasterMk cId="1633825050" sldId="2147483648"/>
              <pc:sldLayoutMk cId="3531510013" sldId="2147483655"/>
              <ac:spMk id="58" creationId="{565CBC1E-B4D2-581C-7530-B047F1DCDB83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0" creationId="{D28D0F2F-8B4D-B965-6475-9E36BBA90D70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1" creationId="{317C8130-B62D-312A-4251-8279F9F113D9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2" creationId="{4451EE8E-2B6C-91E5-2EA6-7D232FAC8A7E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3" creationId="{923F4DD4-7BBA-3FB9-83D0-D510B4F4812C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4" creationId="{0039C10C-EEEE-C9C2-A305-EE5684E9D3CA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5" creationId="{91DFC731-47A4-906A-066A-4584C4A298FB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6" creationId="{5D9572A4-CA33-1501-37FE-C68E24FDC8DD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7" creationId="{8A2D97FE-CCCD-CBED-3122-CB65A7CA8389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8" creationId="{ADCC3C64-7599-8CC3-FBEF-BEEC938D97DD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69" creationId="{EB081E3C-F646-BD4A-2721-31BB3B195C38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70" creationId="{3CC8833B-CE72-68B9-6880-FE94636ABA5C}"/>
            </ac:spMkLst>
          </pc:spChg>
          <pc:spChg chg="mod">
            <ac:chgData name="Sreerag  A G" userId="f8f9c2c5-221b-4644-96fd-6ebda48e177d" providerId="ADAL" clId="{200615E3-F366-434F-81E2-9C4CB287CE01}" dt="2024-01-17T05:29:08.227" v="1593" actId="207"/>
            <ac:spMkLst>
              <pc:docMk/>
              <pc:sldMasterMk cId="1633825050" sldId="2147483648"/>
              <pc:sldLayoutMk cId="3531510013" sldId="2147483655"/>
              <ac:spMk id="71" creationId="{A9AE135D-C317-B25C-D173-94BF9175AAF2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4" creationId="{0770F3F5-02A9-FD3E-3BFA-C5CBF120A28C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5" creationId="{97B0DEE1-7066-2B32-740C-37DD025DCA59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6" creationId="{23E42CCA-C829-75A1-D923-E06E4DDF4E3F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7" creationId="{E13D4CDE-7F7A-96D0-8EA9-C6AE996A51CB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8" creationId="{61192DEA-17EA-7EC6-29FF-74B8F0A45E0F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79" creationId="{9F05DF04-645F-D51D-A17B-1F55E86D63F4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0" creationId="{923719FB-D06F-072B-E929-526AE59D39B8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1" creationId="{BAC0C548-5A7D-118F-C27D-62B7C00FA8EF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2" creationId="{74F34B77-A5F7-F54D-7A82-05E72987F0C1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3" creationId="{FFAF5F75-230E-3F0E-7E59-E553DEF0E602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4" creationId="{9C388FA9-9EB9-4FFB-BA80-45060B6D7483}"/>
            </ac:spMkLst>
          </pc:spChg>
          <pc:spChg chg="mod">
            <ac:chgData name="Sreerag  A G" userId="f8f9c2c5-221b-4644-96fd-6ebda48e177d" providerId="ADAL" clId="{200615E3-F366-434F-81E2-9C4CB287CE01}" dt="2024-01-17T05:29:04.892" v="1591" actId="207"/>
            <ac:spMkLst>
              <pc:docMk/>
              <pc:sldMasterMk cId="1633825050" sldId="2147483648"/>
              <pc:sldLayoutMk cId="3531510013" sldId="2147483655"/>
              <ac:spMk id="85" creationId="{0522DD87-8153-86B4-8B03-C89CA3CA7117}"/>
            </ac:spMkLst>
          </pc:spChg>
          <pc:grpChg chg="mod topLvl">
            <ac:chgData name="Sreerag  A G" userId="f8f9c2c5-221b-4644-96fd-6ebda48e177d" providerId="ADAL" clId="{200615E3-F366-434F-81E2-9C4CB287CE01}" dt="2024-01-17T05:29:11.985" v="1595" actId="207"/>
            <ac:grpSpMkLst>
              <pc:docMk/>
              <pc:sldMasterMk cId="1633825050" sldId="2147483648"/>
              <pc:sldLayoutMk cId="3531510013" sldId="2147483655"/>
              <ac:grpSpMk id="46" creationId="{CA654BF9-697F-F2A8-34D5-3FD7BDC05DE4}"/>
            </ac:grpSpMkLst>
          </pc:grpChg>
          <pc:grpChg chg="mod topLvl">
            <ac:chgData name="Sreerag  A G" userId="f8f9c2c5-221b-4644-96fd-6ebda48e177d" providerId="ADAL" clId="{200615E3-F366-434F-81E2-9C4CB287CE01}" dt="2024-01-17T05:29:08.227" v="1593" actId="207"/>
            <ac:grpSpMkLst>
              <pc:docMk/>
              <pc:sldMasterMk cId="1633825050" sldId="2147483648"/>
              <pc:sldLayoutMk cId="3531510013" sldId="2147483655"/>
              <ac:grpSpMk id="59" creationId="{4FB004DA-B115-A2FF-3DF8-A264B8D24346}"/>
            </ac:grpSpMkLst>
          </pc:grpChg>
          <pc:grpChg chg="mod topLvl">
            <ac:chgData name="Sreerag  A G" userId="f8f9c2c5-221b-4644-96fd-6ebda48e177d" providerId="ADAL" clId="{200615E3-F366-434F-81E2-9C4CB287CE01}" dt="2024-01-17T05:29:04.892" v="1591" actId="207"/>
            <ac:grpSpMkLst>
              <pc:docMk/>
              <pc:sldMasterMk cId="1633825050" sldId="2147483648"/>
              <pc:sldLayoutMk cId="3531510013" sldId="2147483655"/>
              <ac:grpSpMk id="73" creationId="{026E5488-F5E7-63E5-0F18-590C030C1BB6}"/>
            </ac:grpSpMkLst>
          </pc:grpChg>
          <pc:grpChg chg="add del mod">
            <ac:chgData name="Sreerag  A G" userId="f8f9c2c5-221b-4644-96fd-6ebda48e177d" providerId="ADAL" clId="{200615E3-F366-434F-81E2-9C4CB287CE01}" dt="2024-01-17T05:28:43.890" v="1581" actId="165"/>
            <ac:grpSpMkLst>
              <pc:docMk/>
              <pc:sldMasterMk cId="1633825050" sldId="2147483648"/>
              <pc:sldLayoutMk cId="3531510013" sldId="2147483655"/>
              <ac:grpSpMk id="86" creationId="{6F556DDA-524C-DA48-A00A-30CECA90C676}"/>
            </ac:grpSpMkLst>
          </pc:grpChg>
        </pc:sldLayoutChg>
        <pc:sldLayoutChg chg="modSp">
          <pc:chgData name="Sreerag  A G" userId="f8f9c2c5-221b-4644-96fd-6ebda48e177d" providerId="ADAL" clId="{200615E3-F366-434F-81E2-9C4CB287CE01}" dt="2024-01-17T12:27:38.428" v="3242" actId="735"/>
          <pc:sldLayoutMkLst>
            <pc:docMk/>
            <pc:sldMasterMk cId="1633825050" sldId="2147483648"/>
            <pc:sldLayoutMk cId="2406610725" sldId="2147483656"/>
          </pc:sldLayoutMkLst>
        </pc:sldLayoutChg>
        <pc:sldLayoutChg chg="addSp delSp modSp new mod">
          <pc:chgData name="Sreerag  A G" userId="f8f9c2c5-221b-4644-96fd-6ebda48e177d" providerId="ADAL" clId="{200615E3-F366-434F-81E2-9C4CB287CE01}" dt="2024-01-17T12:36:29.563" v="3285"/>
          <pc:sldLayoutMkLst>
            <pc:docMk/>
            <pc:sldMasterMk cId="1633825050" sldId="2147483648"/>
            <pc:sldLayoutMk cId="2305607277" sldId="2147483660"/>
          </pc:sldLayoutMkLst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2" creationId="{1FCAA6E0-E61A-826D-040F-1F73CDE10EC6}"/>
            </ac:spMkLst>
          </pc:spChg>
          <pc:spChg chg="add del">
            <ac:chgData name="Sreerag  A G" userId="f8f9c2c5-221b-4644-96fd-6ebda48e177d" providerId="ADAL" clId="{200615E3-F366-434F-81E2-9C4CB287CE01}" dt="2024-01-17T12:35:55.517" v="3278" actId="11529"/>
            <ac:spMkLst>
              <pc:docMk/>
              <pc:sldMasterMk cId="1633825050" sldId="2147483648"/>
              <pc:sldLayoutMk cId="2305607277" sldId="2147483660"/>
              <ac:spMk id="2" creationId="{300BC39F-38E2-4BAE-2D0B-2D357B91E3DA}"/>
            </ac:spMkLst>
          </pc:spChg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3" creationId="{1B8A1585-808F-8713-DE09-C5F48E6C8D67}"/>
            </ac:spMkLst>
          </pc:spChg>
          <pc:spChg chg="add del mod ord">
            <ac:chgData name="Sreerag  A G" userId="f8f9c2c5-221b-4644-96fd-6ebda48e177d" providerId="ADAL" clId="{200615E3-F366-434F-81E2-9C4CB287CE01}" dt="2024-01-17T12:36:29.563" v="3285"/>
            <ac:spMkLst>
              <pc:docMk/>
              <pc:sldMasterMk cId="1633825050" sldId="2147483648"/>
              <pc:sldLayoutMk cId="2305607277" sldId="2147483660"/>
              <ac:spMk id="3" creationId="{E04068D1-3C47-C420-125D-BB080CBF82BD}"/>
            </ac:spMkLst>
          </pc:spChg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4" creationId="{4075DAEF-F509-77F4-9DC5-112FD0AA7967}"/>
            </ac:spMkLst>
          </pc:spChg>
          <pc:spChg chg="add del mod">
            <ac:chgData name="Sreerag  A G" userId="f8f9c2c5-221b-4644-96fd-6ebda48e177d" providerId="ADAL" clId="{200615E3-F366-434F-81E2-9C4CB287CE01}" dt="2024-01-17T12:36:25.270" v="3284"/>
            <ac:spMkLst>
              <pc:docMk/>
              <pc:sldMasterMk cId="1633825050" sldId="2147483648"/>
              <pc:sldLayoutMk cId="2305607277" sldId="2147483660"/>
              <ac:spMk id="4" creationId="{4395F0F8-5D36-D1A7-9134-DC65DEAABDF0}"/>
            </ac:spMkLst>
          </pc:spChg>
          <pc:spChg chg="add del mod ord">
            <ac:chgData name="Sreerag  A G" userId="f8f9c2c5-221b-4644-96fd-6ebda48e177d" providerId="ADAL" clId="{200615E3-F366-434F-81E2-9C4CB287CE01}" dt="2024-01-17T12:36:25.270" v="3284"/>
            <ac:spMkLst>
              <pc:docMk/>
              <pc:sldMasterMk cId="1633825050" sldId="2147483648"/>
              <pc:sldLayoutMk cId="2305607277" sldId="2147483660"/>
              <ac:spMk id="5" creationId="{C466C255-CC86-5BF6-E043-2AD37D783523}"/>
            </ac:spMkLst>
          </pc:spChg>
          <pc:spChg chg="del">
            <ac:chgData name="Sreerag  A G" userId="f8f9c2c5-221b-4644-96fd-6ebda48e177d" providerId="ADAL" clId="{200615E3-F366-434F-81E2-9C4CB287CE01}" dt="2024-01-17T05:29:37.998" v="1599" actId="478"/>
            <ac:spMkLst>
              <pc:docMk/>
              <pc:sldMasterMk cId="1633825050" sldId="2147483648"/>
              <pc:sldLayoutMk cId="2305607277" sldId="2147483660"/>
              <ac:spMk id="5" creationId="{FCE800F9-6485-5002-667F-80DB40D479AC}"/>
            </ac:spMkLst>
          </pc:spChg>
          <pc:spChg chg="mod">
            <ac:chgData name="Sreerag  A G" userId="f8f9c2c5-221b-4644-96fd-6ebda48e177d" providerId="ADAL" clId="{200615E3-F366-434F-81E2-9C4CB287CE01}" dt="2024-01-17T12:36:25.270" v="3284"/>
            <ac:spMkLst>
              <pc:docMk/>
              <pc:sldMasterMk cId="1633825050" sldId="2147483648"/>
              <pc:sldLayoutMk cId="2305607277" sldId="2147483660"/>
              <ac:spMk id="6" creationId="{5D6D723F-C032-7D19-AC62-F1E61F1F17C9}"/>
            </ac:spMkLst>
          </pc:spChg>
          <pc:spChg chg="mod">
            <ac:chgData name="Sreerag  A G" userId="f8f9c2c5-221b-4644-96fd-6ebda48e177d" providerId="ADAL" clId="{200615E3-F366-434F-81E2-9C4CB287CE01}" dt="2024-01-17T12:36:29.563" v="3285"/>
            <ac:spMkLst>
              <pc:docMk/>
              <pc:sldMasterMk cId="1633825050" sldId="2147483648"/>
              <pc:sldLayoutMk cId="2305607277" sldId="2147483660"/>
              <ac:spMk id="7" creationId="{6C8CCC51-82AE-65EC-500F-62A7C726A610}"/>
            </ac:spMkLst>
          </pc:spChg>
          <pc:spChg chg="add del mod">
            <ac:chgData name="Sreerag  A G" userId="f8f9c2c5-221b-4644-96fd-6ebda48e177d" providerId="ADAL" clId="{200615E3-F366-434F-81E2-9C4CB287CE01}" dt="2024-01-17T12:36:29.563" v="3285"/>
            <ac:spMkLst>
              <pc:docMk/>
              <pc:sldMasterMk cId="1633825050" sldId="2147483648"/>
              <pc:sldLayoutMk cId="2305607277" sldId="2147483660"/>
              <ac:spMk id="8" creationId="{F8930148-70C5-4EFB-C1B5-380A4698BC1A}"/>
            </ac:spMkLst>
          </pc:spChg>
        </pc:sldLayoutChg>
        <pc:sldLayoutChg chg="del">
          <pc:chgData name="Sreerag  A G" userId="f8f9c2c5-221b-4644-96fd-6ebda48e177d" providerId="ADAL" clId="{200615E3-F366-434F-81E2-9C4CB287CE01}" dt="2024-01-16T11:30:42.397" v="0" actId="47"/>
          <pc:sldLayoutMkLst>
            <pc:docMk/>
            <pc:sldMasterMk cId="1633825050" sldId="2147483648"/>
            <pc:sldLayoutMk cId="3265771717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3221C7-4B09-A59E-4ABB-C565C96EE9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1088231"/>
            <a:ext cx="4681538" cy="4681538"/>
          </a:xfrm>
          <a:custGeom>
            <a:avLst/>
            <a:gdLst>
              <a:gd name="connsiteX0" fmla="*/ 2340769 w 4681538"/>
              <a:gd name="connsiteY0" fmla="*/ 0 h 4681538"/>
              <a:gd name="connsiteX1" fmla="*/ 4681538 w 4681538"/>
              <a:gd name="connsiteY1" fmla="*/ 0 h 4681538"/>
              <a:gd name="connsiteX2" fmla="*/ 4681538 w 4681538"/>
              <a:gd name="connsiteY2" fmla="*/ 2340769 h 4681538"/>
              <a:gd name="connsiteX3" fmla="*/ 2340769 w 4681538"/>
              <a:gd name="connsiteY3" fmla="*/ 4681538 h 4681538"/>
              <a:gd name="connsiteX4" fmla="*/ 0 w 4681538"/>
              <a:gd name="connsiteY4" fmla="*/ 4681538 h 4681538"/>
              <a:gd name="connsiteX5" fmla="*/ 0 w 4681538"/>
              <a:gd name="connsiteY5" fmla="*/ 2340769 h 468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1538" h="4681538">
                <a:moveTo>
                  <a:pt x="2340769" y="0"/>
                </a:moveTo>
                <a:lnTo>
                  <a:pt x="4681538" y="0"/>
                </a:lnTo>
                <a:lnTo>
                  <a:pt x="4681538" y="2340769"/>
                </a:lnTo>
                <a:lnTo>
                  <a:pt x="2340769" y="4681538"/>
                </a:lnTo>
                <a:lnTo>
                  <a:pt x="0" y="4681538"/>
                </a:lnTo>
                <a:lnTo>
                  <a:pt x="0" y="234076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6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975F4-F194-4338-94EC-EFA16C561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0457-343B-47C0-833C-69814E68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4437-8197-42E9-9A43-DC37774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554-DBEA-48F3-955E-350BFB3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3AF5-2D1D-4FE9-B6B5-A3095B3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6609EDF-1EAD-0B02-32E5-DAD44FA136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7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5305297-D62A-BB39-1D57-EDC94F3EE1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59943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ECA34C-D44D-EB8D-7823-FADCA7FECA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8A6BBA-318C-F6FA-B3FB-4666267F67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2056" y="2357438"/>
            <a:ext cx="2736056" cy="3609975"/>
          </a:xfrm>
          <a:custGeom>
            <a:avLst/>
            <a:gdLst>
              <a:gd name="connsiteX0" fmla="*/ 0 w 2736056"/>
              <a:gd name="connsiteY0" fmla="*/ 0 h 3609975"/>
              <a:gd name="connsiteX1" fmla="*/ 2736056 w 2736056"/>
              <a:gd name="connsiteY1" fmla="*/ 0 h 3609975"/>
              <a:gd name="connsiteX2" fmla="*/ 2736056 w 2736056"/>
              <a:gd name="connsiteY2" fmla="*/ 3609975 h 3609975"/>
              <a:gd name="connsiteX3" fmla="*/ 0 w 2736056"/>
              <a:gd name="connsiteY3" fmla="*/ 3609975 h 360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056" h="3609975">
                <a:moveTo>
                  <a:pt x="0" y="0"/>
                </a:moveTo>
                <a:lnTo>
                  <a:pt x="2736056" y="0"/>
                </a:lnTo>
                <a:lnTo>
                  <a:pt x="2736056" y="3609975"/>
                </a:lnTo>
                <a:lnTo>
                  <a:pt x="0" y="36099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88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7CB8F92-00F3-F22C-15B1-3F82529B0F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888" y="476250"/>
            <a:ext cx="10944225" cy="2952750"/>
          </a:xfrm>
          <a:custGeom>
            <a:avLst/>
            <a:gdLst>
              <a:gd name="connsiteX0" fmla="*/ 0 w 10944225"/>
              <a:gd name="connsiteY0" fmla="*/ 0 h 2952750"/>
              <a:gd name="connsiteX1" fmla="*/ 9544060 w 10944225"/>
              <a:gd name="connsiteY1" fmla="*/ 0 h 2952750"/>
              <a:gd name="connsiteX2" fmla="*/ 10944225 w 10944225"/>
              <a:gd name="connsiteY2" fmla="*/ 1400165 h 2952750"/>
              <a:gd name="connsiteX3" fmla="*/ 10944225 w 10944225"/>
              <a:gd name="connsiteY3" fmla="*/ 2952750 h 2952750"/>
              <a:gd name="connsiteX4" fmla="*/ 1400165 w 10944225"/>
              <a:gd name="connsiteY4" fmla="*/ 2952750 h 2952750"/>
              <a:gd name="connsiteX5" fmla="*/ 0 w 10944225"/>
              <a:gd name="connsiteY5" fmla="*/ 1552585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4225" h="2952750">
                <a:moveTo>
                  <a:pt x="0" y="0"/>
                </a:moveTo>
                <a:lnTo>
                  <a:pt x="9544060" y="0"/>
                </a:lnTo>
                <a:lnTo>
                  <a:pt x="10944225" y="1400165"/>
                </a:lnTo>
                <a:lnTo>
                  <a:pt x="10944225" y="2952750"/>
                </a:lnTo>
                <a:lnTo>
                  <a:pt x="1400165" y="2952750"/>
                </a:lnTo>
                <a:lnTo>
                  <a:pt x="0" y="15525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8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6D2225-9CA3-DFFA-18BB-5603828284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9392" y="645721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84F0F1B-C8C3-7C2A-0B58-A5C6B2503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82062" y="645721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54FA55-6AC0-9FB7-24E9-3A454B7352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89392" y="3526232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A5811C9-C289-35F4-A23A-54DAE31F3E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82062" y="3526232"/>
            <a:ext cx="2686050" cy="2686050"/>
          </a:xfrm>
          <a:custGeom>
            <a:avLst/>
            <a:gdLst>
              <a:gd name="connsiteX0" fmla="*/ 896684 w 2686050"/>
              <a:gd name="connsiteY0" fmla="*/ 0 h 2686050"/>
              <a:gd name="connsiteX1" fmla="*/ 2686050 w 2686050"/>
              <a:gd name="connsiteY1" fmla="*/ 0 h 2686050"/>
              <a:gd name="connsiteX2" fmla="*/ 2686050 w 2686050"/>
              <a:gd name="connsiteY2" fmla="*/ 2686050 h 2686050"/>
              <a:gd name="connsiteX3" fmla="*/ 0 w 2686050"/>
              <a:gd name="connsiteY3" fmla="*/ 2686050 h 2686050"/>
              <a:gd name="connsiteX4" fmla="*/ 0 w 2686050"/>
              <a:gd name="connsiteY4" fmla="*/ 896684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050" h="2686050">
                <a:moveTo>
                  <a:pt x="896684" y="0"/>
                </a:moveTo>
                <a:lnTo>
                  <a:pt x="2686050" y="0"/>
                </a:lnTo>
                <a:lnTo>
                  <a:pt x="2686050" y="2686050"/>
                </a:lnTo>
                <a:lnTo>
                  <a:pt x="0" y="2686050"/>
                </a:lnTo>
                <a:lnTo>
                  <a:pt x="0" y="896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5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54A295-E5D3-F340-21B8-31A6C46FDA8C}"/>
              </a:ext>
            </a:extLst>
          </p:cNvPr>
          <p:cNvSpPr/>
          <p:nvPr userDrawn="1"/>
        </p:nvSpPr>
        <p:spPr>
          <a:xfrm>
            <a:off x="0" y="1924050"/>
            <a:ext cx="12192000" cy="4933949"/>
          </a:xfrm>
          <a:prstGeom prst="rect">
            <a:avLst/>
          </a:prstGeom>
          <a:gradFill>
            <a:gsLst>
              <a:gs pos="10000">
                <a:schemeClr val="tx1">
                  <a:alpha val="0"/>
                </a:schemeClr>
              </a:gs>
              <a:gs pos="9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54BF9-697F-F2A8-34D5-3FD7BDC05DE4}"/>
              </a:ext>
            </a:extLst>
          </p:cNvPr>
          <p:cNvGrpSpPr/>
          <p:nvPr/>
        </p:nvGrpSpPr>
        <p:grpSpPr>
          <a:xfrm>
            <a:off x="397835" y="4607097"/>
            <a:ext cx="11410446" cy="45062"/>
            <a:chOff x="512135" y="3932612"/>
            <a:chExt cx="11410446" cy="45062"/>
          </a:xfrm>
          <a:solidFill>
            <a:srgbClr val="00E2F0">
              <a:alpha val="40000"/>
            </a:srgb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A133E77-D7F7-85EB-2176-421E243E09A6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88E5241-3197-DB1A-0AB6-0887E2CC0555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EBC5E39-4FAB-2AFB-16CF-89295952BC96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379EA3-4615-0B7F-959E-1F1B533A98F5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2F12CCF-BC9A-72A6-3332-B4E9562E207F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953747A-F3F2-903C-11A9-6D5799923FBC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10F7E71-CEEC-1D27-83FB-C5C5FB0DE122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8F654B-32FB-6147-4647-A46B6147D6AD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D5CB7CE-B098-0585-44E9-4184B64144BE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21676D-D4AD-A5A3-BCE3-7024A90518FC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3124D6-8EAF-9BEC-4F70-CBE8EDD87A91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65CBC1E-B4D2-581C-7530-B047F1DCDB83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B004DA-B115-A2FF-3DF8-A264B8D24346}"/>
              </a:ext>
            </a:extLst>
          </p:cNvPr>
          <p:cNvGrpSpPr/>
          <p:nvPr/>
        </p:nvGrpSpPr>
        <p:grpSpPr>
          <a:xfrm>
            <a:off x="397835" y="5496501"/>
            <a:ext cx="11410446" cy="45062"/>
            <a:chOff x="512135" y="3932612"/>
            <a:chExt cx="11410446" cy="45062"/>
          </a:xfrm>
          <a:solidFill>
            <a:srgbClr val="00E2F0">
              <a:alpha val="60000"/>
            </a:srgb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28D0F2F-8B4D-B965-6475-9E36BBA90D70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17C8130-B62D-312A-4251-8279F9F113D9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451EE8E-2B6C-91E5-2EA6-7D232FAC8A7E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3F4DD4-7BBA-3FB9-83D0-D510B4F4812C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39C10C-EEEE-C9C2-A305-EE5684E9D3CA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1DFC731-47A4-906A-066A-4584C4A298FB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D9572A4-CA33-1501-37FE-C68E24FDC8DD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2D97FE-CCCD-CBED-3122-CB65A7CA8389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CC3C64-7599-8CC3-FBEF-BEEC938D97DD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081E3C-F646-BD4A-2721-31BB3B195C38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CC8833B-CE72-68B9-6880-FE94636ABA5C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9AE135D-C317-B25C-D173-94BF9175AAF2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6E5488-F5E7-63E5-0F18-590C030C1BB6}"/>
              </a:ext>
            </a:extLst>
          </p:cNvPr>
          <p:cNvGrpSpPr/>
          <p:nvPr/>
        </p:nvGrpSpPr>
        <p:grpSpPr>
          <a:xfrm>
            <a:off x="397835" y="6385906"/>
            <a:ext cx="11410446" cy="45062"/>
            <a:chOff x="512135" y="3932612"/>
            <a:chExt cx="11410446" cy="45062"/>
          </a:xfrm>
          <a:solidFill>
            <a:srgbClr val="00E2F0">
              <a:alpha val="80000"/>
            </a:srgb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70F3F5-02A9-FD3E-3BFA-C5CBF120A28C}"/>
                </a:ext>
              </a:extLst>
            </p:cNvPr>
            <p:cNvSpPr/>
            <p:nvPr/>
          </p:nvSpPr>
          <p:spPr>
            <a:xfrm>
              <a:off x="51213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7B0DEE1-7066-2B32-740C-37DD025DCA59}"/>
                </a:ext>
              </a:extLst>
            </p:cNvPr>
            <p:cNvSpPr/>
            <p:nvPr/>
          </p:nvSpPr>
          <p:spPr>
            <a:xfrm>
              <a:off x="1545352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E42CCA-C829-75A1-D923-E06E4DDF4E3F}"/>
                </a:ext>
              </a:extLst>
            </p:cNvPr>
            <p:cNvSpPr/>
            <p:nvPr/>
          </p:nvSpPr>
          <p:spPr>
            <a:xfrm>
              <a:off x="257856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13D4CDE-7F7A-96D0-8EA9-C6AE996A51CB}"/>
                </a:ext>
              </a:extLst>
            </p:cNvPr>
            <p:cNvSpPr/>
            <p:nvPr/>
          </p:nvSpPr>
          <p:spPr>
            <a:xfrm>
              <a:off x="3611786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192DEA-17EA-7EC6-29FF-74B8F0A45E0F}"/>
                </a:ext>
              </a:extLst>
            </p:cNvPr>
            <p:cNvSpPr/>
            <p:nvPr/>
          </p:nvSpPr>
          <p:spPr>
            <a:xfrm>
              <a:off x="4645003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F05DF04-645F-D51D-A17B-1F55E86D63F4}"/>
                </a:ext>
              </a:extLst>
            </p:cNvPr>
            <p:cNvSpPr/>
            <p:nvPr/>
          </p:nvSpPr>
          <p:spPr>
            <a:xfrm>
              <a:off x="5678220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23719FB-D06F-072B-E929-526AE59D39B8}"/>
                </a:ext>
              </a:extLst>
            </p:cNvPr>
            <p:cNvSpPr/>
            <p:nvPr/>
          </p:nvSpPr>
          <p:spPr>
            <a:xfrm>
              <a:off x="6711437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AC0C548-5A7D-118F-C27D-62B7C00FA8EF}"/>
                </a:ext>
              </a:extLst>
            </p:cNvPr>
            <p:cNvSpPr/>
            <p:nvPr/>
          </p:nvSpPr>
          <p:spPr>
            <a:xfrm>
              <a:off x="7744654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4F34B77-A5F7-F54D-7A82-05E72987F0C1}"/>
                </a:ext>
              </a:extLst>
            </p:cNvPr>
            <p:cNvSpPr/>
            <p:nvPr/>
          </p:nvSpPr>
          <p:spPr>
            <a:xfrm>
              <a:off x="8777871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FAF5F75-230E-3F0E-7E59-E553DEF0E602}"/>
                </a:ext>
              </a:extLst>
            </p:cNvPr>
            <p:cNvSpPr/>
            <p:nvPr/>
          </p:nvSpPr>
          <p:spPr>
            <a:xfrm>
              <a:off x="9811088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388FA9-9EB9-4FFB-BA80-45060B6D7483}"/>
                </a:ext>
              </a:extLst>
            </p:cNvPr>
            <p:cNvSpPr/>
            <p:nvPr/>
          </p:nvSpPr>
          <p:spPr>
            <a:xfrm>
              <a:off x="10844305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522DD87-8153-86B4-8B03-C89CA3CA7117}"/>
                </a:ext>
              </a:extLst>
            </p:cNvPr>
            <p:cNvSpPr/>
            <p:nvPr/>
          </p:nvSpPr>
          <p:spPr>
            <a:xfrm>
              <a:off x="11877519" y="3932612"/>
              <a:ext cx="45062" cy="45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31510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6D723F-C032-7D19-AC62-F1E61F1F1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8" y="3119438"/>
            <a:ext cx="3262312" cy="3262312"/>
          </a:xfrm>
          <a:custGeom>
            <a:avLst/>
            <a:gdLst>
              <a:gd name="connsiteX0" fmla="*/ 0 w 3262312"/>
              <a:gd name="connsiteY0" fmla="*/ 0 h 3262312"/>
              <a:gd name="connsiteX1" fmla="*/ 2020513 w 3262312"/>
              <a:gd name="connsiteY1" fmla="*/ 0 h 3262312"/>
              <a:gd name="connsiteX2" fmla="*/ 3262312 w 3262312"/>
              <a:gd name="connsiteY2" fmla="*/ 1241799 h 3262312"/>
              <a:gd name="connsiteX3" fmla="*/ 3262312 w 3262312"/>
              <a:gd name="connsiteY3" fmla="*/ 3262312 h 3262312"/>
              <a:gd name="connsiteX4" fmla="*/ 1241799 w 3262312"/>
              <a:gd name="connsiteY4" fmla="*/ 3262312 h 3262312"/>
              <a:gd name="connsiteX5" fmla="*/ 0 w 3262312"/>
              <a:gd name="connsiteY5" fmla="*/ 2020513 h 326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2312" h="3262312">
                <a:moveTo>
                  <a:pt x="0" y="0"/>
                </a:moveTo>
                <a:lnTo>
                  <a:pt x="2020513" y="0"/>
                </a:lnTo>
                <a:lnTo>
                  <a:pt x="3262312" y="1241799"/>
                </a:lnTo>
                <a:lnTo>
                  <a:pt x="3262312" y="3262312"/>
                </a:lnTo>
                <a:lnTo>
                  <a:pt x="1241799" y="3262312"/>
                </a:lnTo>
                <a:lnTo>
                  <a:pt x="0" y="20205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8CCC51-82AE-65EC-500F-62A7C726A6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9625" y="512761"/>
            <a:ext cx="6948488" cy="2916238"/>
          </a:xfrm>
          <a:custGeom>
            <a:avLst/>
            <a:gdLst>
              <a:gd name="connsiteX0" fmla="*/ 0 w 6948488"/>
              <a:gd name="connsiteY0" fmla="*/ 0 h 2916238"/>
              <a:gd name="connsiteX1" fmla="*/ 6948488 w 6948488"/>
              <a:gd name="connsiteY1" fmla="*/ 0 h 2916238"/>
              <a:gd name="connsiteX2" fmla="*/ 6948488 w 6948488"/>
              <a:gd name="connsiteY2" fmla="*/ 2916238 h 2916238"/>
              <a:gd name="connsiteX3" fmla="*/ 1458119 w 6948488"/>
              <a:gd name="connsiteY3" fmla="*/ 2916238 h 2916238"/>
              <a:gd name="connsiteX4" fmla="*/ 0 w 6948488"/>
              <a:gd name="connsiteY4" fmla="*/ 1458119 h 29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8488" h="2916238">
                <a:moveTo>
                  <a:pt x="0" y="0"/>
                </a:moveTo>
                <a:lnTo>
                  <a:pt x="6948488" y="0"/>
                </a:lnTo>
                <a:lnTo>
                  <a:pt x="6948488" y="2916238"/>
                </a:lnTo>
                <a:lnTo>
                  <a:pt x="1458119" y="2916238"/>
                </a:lnTo>
                <a:lnTo>
                  <a:pt x="0" y="1458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0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DFD6-00C6-482F-B7A6-3470434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8055-61A4-4A30-A0D2-3A0A2F06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1B23-E579-4666-AEBE-62A3489D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9FB2-B9BA-4C64-A3CC-749190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4EB4-B9E2-4695-BBB7-DF34F380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A07C-36EF-4AD9-8AD8-759044DD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4494-F332-4EBB-A5DB-1017AE2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47CA2-0954-40A9-9D99-730920CF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8143-B631-4DA1-87F9-783F7491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DCE4-4E07-446E-96D1-178DBD7D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A130A-AA2D-47B3-ADD8-9F1014DA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BEF34-BEB7-4321-8FAC-297314A4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62F-E843-4796-A161-C9ED6D7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8781-6CDB-4BB3-BD02-9A729F19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EE6-B9B5-446A-9442-B6C746F8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ED53-04B1-4CE0-9945-0D8638B4243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721F-EE68-427C-91E4-AC64563F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8722-B26B-4E13-8D6D-2E97C6E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CAB94-16D2-4E14-AC20-3A7AE99F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F215-ABCB-4225-8EB4-E5940553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56D5D-38C5-495E-8F8E-BBC08018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8ED53-04B1-4CE0-9945-0D8638B42437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4FE-36F3-47D5-8300-F8FB4A5AE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0620F-861B-43D8-BDF2-531883814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0-AF6D-4FD7-94FA-3ED5E2D9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raphic 8">
            <a:extLst>
              <a:ext uri="{FF2B5EF4-FFF2-40B4-BE49-F238E27FC236}">
                <a16:creationId xmlns:a16="http://schemas.microsoft.com/office/drawing/2014/main" id="{CB5FB82A-1273-2B23-99EA-5D17C020261C}"/>
              </a:ext>
            </a:extLst>
          </p:cNvPr>
          <p:cNvGrpSpPr/>
          <p:nvPr/>
        </p:nvGrpSpPr>
        <p:grpSpPr>
          <a:xfrm>
            <a:off x="623888" y="476250"/>
            <a:ext cx="371183" cy="99066"/>
            <a:chOff x="5054822" y="5190743"/>
            <a:chExt cx="226980" cy="60579"/>
          </a:xfrm>
          <a:solidFill>
            <a:schemeClr val="tx1"/>
          </a:solidFill>
        </p:grpSpPr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F506D381-F8F8-2EDC-9682-49FB53132FD7}"/>
                </a:ext>
              </a:extLst>
            </p:cNvPr>
            <p:cNvSpPr/>
            <p:nvPr/>
          </p:nvSpPr>
          <p:spPr>
            <a:xfrm>
              <a:off x="5054822" y="5190743"/>
              <a:ext cx="226980" cy="13525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75E0ABA1-1EB5-F2E0-D87D-E1C912C255E1}"/>
                </a:ext>
              </a:extLst>
            </p:cNvPr>
            <p:cNvSpPr/>
            <p:nvPr/>
          </p:nvSpPr>
          <p:spPr>
            <a:xfrm>
              <a:off x="5054822" y="5215413"/>
              <a:ext cx="70484" cy="13525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1F2C7CA-FF13-BF61-7DEA-7A6E7DED7DAE}"/>
                </a:ext>
              </a:extLst>
            </p:cNvPr>
            <p:cNvSpPr/>
            <p:nvPr/>
          </p:nvSpPr>
          <p:spPr>
            <a:xfrm>
              <a:off x="5054822" y="5237797"/>
              <a:ext cx="70484" cy="13525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C5BED-5A2C-39F2-30AD-2FFB8383DF85}"/>
              </a:ext>
            </a:extLst>
          </p:cNvPr>
          <p:cNvGrpSpPr/>
          <p:nvPr/>
        </p:nvGrpSpPr>
        <p:grpSpPr>
          <a:xfrm>
            <a:off x="4863768" y="2026142"/>
            <a:ext cx="7352666" cy="4844558"/>
            <a:chOff x="4863768" y="2026142"/>
            <a:chExt cx="7352666" cy="4844558"/>
          </a:xfrm>
        </p:grpSpPr>
        <p:grpSp>
          <p:nvGrpSpPr>
            <p:cNvPr id="439" name="Graphic 8">
              <a:extLst>
                <a:ext uri="{FF2B5EF4-FFF2-40B4-BE49-F238E27FC236}">
                  <a16:creationId xmlns:a16="http://schemas.microsoft.com/office/drawing/2014/main" id="{C176AA0C-6022-5ACC-02A4-983570156F74}"/>
                </a:ext>
              </a:extLst>
            </p:cNvPr>
            <p:cNvGrpSpPr/>
            <p:nvPr/>
          </p:nvGrpSpPr>
          <p:grpSpPr>
            <a:xfrm rot="16200000">
              <a:off x="7210660" y="3382998"/>
              <a:ext cx="150154" cy="321807"/>
              <a:chOff x="4523898" y="2054161"/>
              <a:chExt cx="91820" cy="196786"/>
            </a:xfrm>
            <a:solidFill>
              <a:schemeClr val="tx1"/>
            </a:solidFill>
          </p:grpSpPr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464A22F7-7C6E-B363-8392-5929FE3B77E9}"/>
                  </a:ext>
                </a:extLst>
              </p:cNvPr>
              <p:cNvSpPr/>
              <p:nvPr/>
            </p:nvSpPr>
            <p:spPr>
              <a:xfrm>
                <a:off x="4523898" y="2158269"/>
                <a:ext cx="91820" cy="92678"/>
              </a:xfrm>
              <a:custGeom>
                <a:avLst/>
                <a:gdLst>
                  <a:gd name="connsiteX0" fmla="*/ 0 w 91820"/>
                  <a:gd name="connsiteY0" fmla="*/ 92678 h 92678"/>
                  <a:gd name="connsiteX1" fmla="*/ 0 w 91820"/>
                  <a:gd name="connsiteY1" fmla="*/ 0 h 92678"/>
                  <a:gd name="connsiteX2" fmla="*/ 91821 w 91820"/>
                  <a:gd name="connsiteY2" fmla="*/ 0 h 92678"/>
                  <a:gd name="connsiteX3" fmla="*/ 91821 w 91820"/>
                  <a:gd name="connsiteY3" fmla="*/ 9525 h 92678"/>
                  <a:gd name="connsiteX4" fmla="*/ 9525 w 91820"/>
                  <a:gd name="connsiteY4" fmla="*/ 9525 h 92678"/>
                  <a:gd name="connsiteX5" fmla="*/ 9525 w 91820"/>
                  <a:gd name="connsiteY5" fmla="*/ 92678 h 92678"/>
                  <a:gd name="connsiteX6" fmla="*/ 0 w 91820"/>
                  <a:gd name="connsiteY6" fmla="*/ 92678 h 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820" h="92678">
                    <a:moveTo>
                      <a:pt x="0" y="92678"/>
                    </a:moveTo>
                    <a:lnTo>
                      <a:pt x="0" y="0"/>
                    </a:lnTo>
                    <a:lnTo>
                      <a:pt x="91821" y="0"/>
                    </a:lnTo>
                    <a:lnTo>
                      <a:pt x="91821" y="9525"/>
                    </a:lnTo>
                    <a:lnTo>
                      <a:pt x="9525" y="9525"/>
                    </a:lnTo>
                    <a:lnTo>
                      <a:pt x="9525" y="92678"/>
                    </a:lnTo>
                    <a:lnTo>
                      <a:pt x="0" y="9267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44195EEF-E458-42F9-4578-667CD832BA2D}"/>
                  </a:ext>
                </a:extLst>
              </p:cNvPr>
              <p:cNvSpPr/>
              <p:nvPr/>
            </p:nvSpPr>
            <p:spPr>
              <a:xfrm>
                <a:off x="4523898" y="2054161"/>
                <a:ext cx="91820" cy="92678"/>
              </a:xfrm>
              <a:custGeom>
                <a:avLst/>
                <a:gdLst>
                  <a:gd name="connsiteX0" fmla="*/ 0 w 91820"/>
                  <a:gd name="connsiteY0" fmla="*/ 92678 h 92678"/>
                  <a:gd name="connsiteX1" fmla="*/ 0 w 91820"/>
                  <a:gd name="connsiteY1" fmla="*/ 0 h 92678"/>
                  <a:gd name="connsiteX2" fmla="*/ 9525 w 91820"/>
                  <a:gd name="connsiteY2" fmla="*/ 0 h 92678"/>
                  <a:gd name="connsiteX3" fmla="*/ 9525 w 91820"/>
                  <a:gd name="connsiteY3" fmla="*/ 83153 h 92678"/>
                  <a:gd name="connsiteX4" fmla="*/ 91821 w 91820"/>
                  <a:gd name="connsiteY4" fmla="*/ 83153 h 92678"/>
                  <a:gd name="connsiteX5" fmla="*/ 91821 w 91820"/>
                  <a:gd name="connsiteY5" fmla="*/ 92678 h 92678"/>
                  <a:gd name="connsiteX6" fmla="*/ 0 w 91820"/>
                  <a:gd name="connsiteY6" fmla="*/ 92678 h 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820" h="92678">
                    <a:moveTo>
                      <a:pt x="0" y="92678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83153"/>
                    </a:lnTo>
                    <a:lnTo>
                      <a:pt x="91821" y="83153"/>
                    </a:lnTo>
                    <a:lnTo>
                      <a:pt x="91821" y="92678"/>
                    </a:lnTo>
                    <a:lnTo>
                      <a:pt x="0" y="9267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0" name="Graphic 8">
              <a:extLst>
                <a:ext uri="{FF2B5EF4-FFF2-40B4-BE49-F238E27FC236}">
                  <a16:creationId xmlns:a16="http://schemas.microsoft.com/office/drawing/2014/main" id="{ADAAB89E-490E-2B80-BFA2-0F0FDDC9342F}"/>
                </a:ext>
              </a:extLst>
            </p:cNvPr>
            <p:cNvGrpSpPr/>
            <p:nvPr/>
          </p:nvGrpSpPr>
          <p:grpSpPr>
            <a:xfrm rot="16200000">
              <a:off x="8700914" y="3698421"/>
              <a:ext cx="158411" cy="978661"/>
              <a:chOff x="5551360" y="2196845"/>
              <a:chExt cx="96869" cy="598455"/>
            </a:xfrm>
            <a:solidFill>
              <a:schemeClr val="tx1"/>
            </a:solidFill>
          </p:grpSpPr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B1328190-6036-26A3-14B4-433678B695FD}"/>
                  </a:ext>
                </a:extLst>
              </p:cNvPr>
              <p:cNvSpPr/>
              <p:nvPr/>
            </p:nvSpPr>
            <p:spPr>
              <a:xfrm>
                <a:off x="5551360" y="2196845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A9EB73C1-1E71-D368-E80D-3995262D6920}"/>
                  </a:ext>
                </a:extLst>
              </p:cNvPr>
              <p:cNvSpPr/>
              <p:nvPr/>
            </p:nvSpPr>
            <p:spPr>
              <a:xfrm>
                <a:off x="5551360" y="2776251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1" name="Graphic 8">
              <a:extLst>
                <a:ext uri="{FF2B5EF4-FFF2-40B4-BE49-F238E27FC236}">
                  <a16:creationId xmlns:a16="http://schemas.microsoft.com/office/drawing/2014/main" id="{887D6D9A-C8C5-C721-5BFD-FBB8323930AA}"/>
                </a:ext>
              </a:extLst>
            </p:cNvPr>
            <p:cNvGrpSpPr/>
            <p:nvPr/>
          </p:nvGrpSpPr>
          <p:grpSpPr>
            <a:xfrm rot="16200000">
              <a:off x="8734181" y="6302164"/>
              <a:ext cx="158411" cy="978661"/>
              <a:chOff x="2535459" y="2787490"/>
              <a:chExt cx="96869" cy="598455"/>
            </a:xfrm>
            <a:solidFill>
              <a:schemeClr val="tx1"/>
            </a:solidFill>
          </p:grpSpPr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7CC05325-8016-D05F-7D90-FE877AF29571}"/>
                  </a:ext>
                </a:extLst>
              </p:cNvPr>
              <p:cNvSpPr/>
              <p:nvPr/>
            </p:nvSpPr>
            <p:spPr>
              <a:xfrm>
                <a:off x="2535459" y="2787490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8CEBBC7-F610-ECB5-1C8E-74ED134C2000}"/>
                  </a:ext>
                </a:extLst>
              </p:cNvPr>
              <p:cNvSpPr/>
              <p:nvPr/>
            </p:nvSpPr>
            <p:spPr>
              <a:xfrm>
                <a:off x="2535459" y="3366896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2" name="Graphic 8">
              <a:extLst>
                <a:ext uri="{FF2B5EF4-FFF2-40B4-BE49-F238E27FC236}">
                  <a16:creationId xmlns:a16="http://schemas.microsoft.com/office/drawing/2014/main" id="{E883CCA9-8371-E5D9-32C6-196116EBDAAB}"/>
                </a:ext>
              </a:extLst>
            </p:cNvPr>
            <p:cNvGrpSpPr/>
            <p:nvPr/>
          </p:nvGrpSpPr>
          <p:grpSpPr>
            <a:xfrm rot="16200000">
              <a:off x="11624376" y="3963840"/>
              <a:ext cx="424611" cy="394081"/>
              <a:chOff x="4062698" y="4814982"/>
              <a:chExt cx="259651" cy="240982"/>
            </a:xfrm>
            <a:solidFill>
              <a:schemeClr val="tx1"/>
            </a:solidFill>
          </p:grpSpPr>
          <p:grpSp>
            <p:nvGrpSpPr>
              <p:cNvPr id="552" name="Graphic 8">
                <a:extLst>
                  <a:ext uri="{FF2B5EF4-FFF2-40B4-BE49-F238E27FC236}">
                    <a16:creationId xmlns:a16="http://schemas.microsoft.com/office/drawing/2014/main" id="{027A0458-7FE2-7FE3-B038-70E86B49C3ED}"/>
                  </a:ext>
                </a:extLst>
              </p:cNvPr>
              <p:cNvGrpSpPr/>
              <p:nvPr/>
            </p:nvGrpSpPr>
            <p:grpSpPr>
              <a:xfrm>
                <a:off x="4062698" y="4814982"/>
                <a:ext cx="259651" cy="25812"/>
                <a:chOff x="4062698" y="4814982"/>
                <a:chExt cx="259651" cy="25812"/>
              </a:xfrm>
              <a:grpFill/>
            </p:grpSpPr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2346DAC4-4185-A9C5-D44A-45CADAD038A0}"/>
                    </a:ext>
                  </a:extLst>
                </p:cNvPr>
                <p:cNvSpPr/>
                <p:nvPr/>
              </p:nvSpPr>
              <p:spPr>
                <a:xfrm>
                  <a:off x="4062698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F851E102-FD16-03EE-83AC-B7F4A94D7349}"/>
                    </a:ext>
                  </a:extLst>
                </p:cNvPr>
                <p:cNvSpPr/>
                <p:nvPr/>
              </p:nvSpPr>
              <p:spPr>
                <a:xfrm>
                  <a:off x="4296537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53" name="Graphic 8">
                <a:extLst>
                  <a:ext uri="{FF2B5EF4-FFF2-40B4-BE49-F238E27FC236}">
                    <a16:creationId xmlns:a16="http://schemas.microsoft.com/office/drawing/2014/main" id="{E1712162-1EA9-2A93-0D35-B957F50BAF5F}"/>
                  </a:ext>
                </a:extLst>
              </p:cNvPr>
              <p:cNvGrpSpPr/>
              <p:nvPr/>
            </p:nvGrpSpPr>
            <p:grpSpPr>
              <a:xfrm>
                <a:off x="4062698" y="5030152"/>
                <a:ext cx="259651" cy="25812"/>
                <a:chOff x="4062698" y="5030152"/>
                <a:chExt cx="259651" cy="25812"/>
              </a:xfrm>
              <a:grpFill/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5423532F-D741-6FFE-444E-C15C01B1BC47}"/>
                    </a:ext>
                  </a:extLst>
                </p:cNvPr>
                <p:cNvSpPr/>
                <p:nvPr/>
              </p:nvSpPr>
              <p:spPr>
                <a:xfrm>
                  <a:off x="4062698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902CF06F-BBD6-6BE5-CF38-D8AD32E079A5}"/>
                    </a:ext>
                  </a:extLst>
                </p:cNvPr>
                <p:cNvSpPr/>
                <p:nvPr/>
              </p:nvSpPr>
              <p:spPr>
                <a:xfrm>
                  <a:off x="4296537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43" name="Graphic 8">
              <a:extLst>
                <a:ext uri="{FF2B5EF4-FFF2-40B4-BE49-F238E27FC236}">
                  <a16:creationId xmlns:a16="http://schemas.microsoft.com/office/drawing/2014/main" id="{C17B55A1-F54D-8E26-7050-20747D8CCE36}"/>
                </a:ext>
              </a:extLst>
            </p:cNvPr>
            <p:cNvGrpSpPr/>
            <p:nvPr/>
          </p:nvGrpSpPr>
          <p:grpSpPr>
            <a:xfrm rot="16200000">
              <a:off x="9092438" y="4598732"/>
              <a:ext cx="118380" cy="118379"/>
              <a:chOff x="3852386" y="3257359"/>
              <a:chExt cx="72390" cy="72389"/>
            </a:xfrm>
            <a:solidFill>
              <a:schemeClr val="tx1"/>
            </a:solidFill>
          </p:grpSpPr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E424195B-9F62-50DF-D89D-B5459C005B16}"/>
                  </a:ext>
                </a:extLst>
              </p:cNvPr>
              <p:cNvSpPr/>
              <p:nvPr/>
            </p:nvSpPr>
            <p:spPr>
              <a:xfrm>
                <a:off x="3852386" y="3257359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099 w 34099"/>
                  <a:gd name="connsiteY1" fmla="*/ 0 h 34099"/>
                  <a:gd name="connsiteX2" fmla="*/ 34099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099" y="0"/>
                    </a:lnTo>
                    <a:lnTo>
                      <a:pt x="34099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DD71C606-EEC7-63B6-137F-190F808B6C53}"/>
                  </a:ext>
                </a:extLst>
              </p:cNvPr>
              <p:cNvSpPr/>
              <p:nvPr/>
            </p:nvSpPr>
            <p:spPr>
              <a:xfrm>
                <a:off x="3907536" y="3312508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4" name="Graphic 8">
              <a:extLst>
                <a:ext uri="{FF2B5EF4-FFF2-40B4-BE49-F238E27FC236}">
                  <a16:creationId xmlns:a16="http://schemas.microsoft.com/office/drawing/2014/main" id="{E6E7C3B6-174F-E16E-1EAA-E541C5111252}"/>
                </a:ext>
              </a:extLst>
            </p:cNvPr>
            <p:cNvGrpSpPr/>
            <p:nvPr/>
          </p:nvGrpSpPr>
          <p:grpSpPr>
            <a:xfrm rot="16200000">
              <a:off x="6837448" y="4813374"/>
              <a:ext cx="118380" cy="118380"/>
              <a:chOff x="3721131" y="1878424"/>
              <a:chExt cx="72390" cy="72390"/>
            </a:xfrm>
            <a:solidFill>
              <a:schemeClr val="tx1"/>
            </a:solidFill>
          </p:grpSpPr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A257EEDF-9944-A15B-A836-A6EAEC91E9E2}"/>
                  </a:ext>
                </a:extLst>
              </p:cNvPr>
              <p:cNvSpPr/>
              <p:nvPr/>
            </p:nvSpPr>
            <p:spPr>
              <a:xfrm>
                <a:off x="3721131" y="1878424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72CC7CA7-521C-2A30-3BCF-C61E052F849E}"/>
                  </a:ext>
                </a:extLst>
              </p:cNvPr>
              <p:cNvSpPr/>
              <p:nvPr/>
            </p:nvSpPr>
            <p:spPr>
              <a:xfrm>
                <a:off x="3776281" y="1933574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5" name="Graphic 8">
              <a:extLst>
                <a:ext uri="{FF2B5EF4-FFF2-40B4-BE49-F238E27FC236}">
                  <a16:creationId xmlns:a16="http://schemas.microsoft.com/office/drawing/2014/main" id="{EC66F72E-5C2E-940B-CF2E-152DA2CBABB4}"/>
                </a:ext>
              </a:extLst>
            </p:cNvPr>
            <p:cNvGrpSpPr/>
            <p:nvPr/>
          </p:nvGrpSpPr>
          <p:grpSpPr>
            <a:xfrm rot="16200000">
              <a:off x="6719147" y="6316415"/>
              <a:ext cx="371183" cy="99064"/>
              <a:chOff x="2730627" y="1889283"/>
              <a:chExt cx="226980" cy="60578"/>
            </a:xfrm>
            <a:solidFill>
              <a:schemeClr val="tx1"/>
            </a:solidFill>
          </p:grpSpPr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526D24B-A385-CC31-1B4F-2689E0315E5F}"/>
                  </a:ext>
                </a:extLst>
              </p:cNvPr>
              <p:cNvSpPr/>
              <p:nvPr/>
            </p:nvSpPr>
            <p:spPr>
              <a:xfrm>
                <a:off x="2730627" y="1889283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217B6E19-9F0A-123C-BFBE-7563A674C573}"/>
                  </a:ext>
                </a:extLst>
              </p:cNvPr>
              <p:cNvSpPr/>
              <p:nvPr/>
            </p:nvSpPr>
            <p:spPr>
              <a:xfrm>
                <a:off x="2730627" y="1914048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5 h 13525"/>
                  <a:gd name="connsiteX3" fmla="*/ 0 w 7048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5"/>
                    </a:lnTo>
                    <a:lnTo>
                      <a:pt x="0" y="135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799A505C-5D7A-9B16-7420-58BB8D015AF4}"/>
                  </a:ext>
                </a:extLst>
              </p:cNvPr>
              <p:cNvSpPr/>
              <p:nvPr/>
            </p:nvSpPr>
            <p:spPr>
              <a:xfrm>
                <a:off x="2730627" y="1936336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5 h 13525"/>
                  <a:gd name="connsiteX3" fmla="*/ 0 w 7048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5"/>
                    </a:lnTo>
                    <a:lnTo>
                      <a:pt x="0" y="135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04292A1-35D3-722D-93E6-1104EC4F17E8}"/>
                </a:ext>
              </a:extLst>
            </p:cNvPr>
            <p:cNvSpPr/>
            <p:nvPr/>
          </p:nvSpPr>
          <p:spPr>
            <a:xfrm rot="16200000">
              <a:off x="8215256" y="3619214"/>
              <a:ext cx="319470" cy="1810596"/>
            </a:xfrm>
            <a:custGeom>
              <a:avLst/>
              <a:gdLst>
                <a:gd name="connsiteX0" fmla="*/ 195358 w 195357"/>
                <a:gd name="connsiteY0" fmla="*/ 1107186 h 1107186"/>
                <a:gd name="connsiteX1" fmla="*/ 0 w 195357"/>
                <a:gd name="connsiteY1" fmla="*/ 911828 h 1107186"/>
                <a:gd name="connsiteX2" fmla="*/ 0 w 195357"/>
                <a:gd name="connsiteY2" fmla="*/ 119253 h 1107186"/>
                <a:gd name="connsiteX3" fmla="*/ 119253 w 195357"/>
                <a:gd name="connsiteY3" fmla="*/ 0 h 1107186"/>
                <a:gd name="connsiteX4" fmla="*/ 195358 w 195357"/>
                <a:gd name="connsiteY4" fmla="*/ 76105 h 1107186"/>
                <a:gd name="connsiteX5" fmla="*/ 195358 w 195357"/>
                <a:gd name="connsiteY5" fmla="*/ 1107091 h 1107186"/>
                <a:gd name="connsiteX6" fmla="*/ 10001 w 195357"/>
                <a:gd name="connsiteY6" fmla="*/ 907733 h 1107186"/>
                <a:gd name="connsiteX7" fmla="*/ 185357 w 195357"/>
                <a:gd name="connsiteY7" fmla="*/ 1083088 h 1107186"/>
                <a:gd name="connsiteX8" fmla="*/ 185357 w 195357"/>
                <a:gd name="connsiteY8" fmla="*/ 80391 h 1107186"/>
                <a:gd name="connsiteX9" fmla="*/ 119253 w 195357"/>
                <a:gd name="connsiteY9" fmla="*/ 14288 h 1107186"/>
                <a:gd name="connsiteX10" fmla="*/ 10096 w 195357"/>
                <a:gd name="connsiteY10" fmla="*/ 123444 h 1107186"/>
                <a:gd name="connsiteX11" fmla="*/ 10096 w 195357"/>
                <a:gd name="connsiteY11" fmla="*/ 907733 h 110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07186">
                  <a:moveTo>
                    <a:pt x="195358" y="1107186"/>
                  </a:moveTo>
                  <a:lnTo>
                    <a:pt x="0" y="911828"/>
                  </a:lnTo>
                  <a:lnTo>
                    <a:pt x="0" y="119253"/>
                  </a:lnTo>
                  <a:lnTo>
                    <a:pt x="119253" y="0"/>
                  </a:lnTo>
                  <a:lnTo>
                    <a:pt x="195358" y="76105"/>
                  </a:lnTo>
                  <a:lnTo>
                    <a:pt x="195358" y="1107091"/>
                  </a:lnTo>
                  <a:close/>
                  <a:moveTo>
                    <a:pt x="10001" y="907733"/>
                  </a:moveTo>
                  <a:lnTo>
                    <a:pt x="185357" y="1083088"/>
                  </a:lnTo>
                  <a:lnTo>
                    <a:pt x="185357" y="80391"/>
                  </a:lnTo>
                  <a:lnTo>
                    <a:pt x="119253" y="14288"/>
                  </a:lnTo>
                  <a:lnTo>
                    <a:pt x="10096" y="123444"/>
                  </a:lnTo>
                  <a:lnTo>
                    <a:pt x="10096" y="907733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0FA3642-54D4-2870-6C26-DEE01B22ADCA}"/>
                </a:ext>
              </a:extLst>
            </p:cNvPr>
            <p:cNvSpPr/>
            <p:nvPr/>
          </p:nvSpPr>
          <p:spPr>
            <a:xfrm rot="16200000">
              <a:off x="8020006" y="5790480"/>
              <a:ext cx="67601" cy="371339"/>
            </a:xfrm>
            <a:custGeom>
              <a:avLst/>
              <a:gdLst>
                <a:gd name="connsiteX0" fmla="*/ 41338 w 41338"/>
                <a:gd name="connsiteY0" fmla="*/ 227076 h 227075"/>
                <a:gd name="connsiteX1" fmla="*/ 0 w 41338"/>
                <a:gd name="connsiteY1" fmla="*/ 185738 h 227075"/>
                <a:gd name="connsiteX2" fmla="*/ 0 w 41338"/>
                <a:gd name="connsiteY2" fmla="*/ 41338 h 227075"/>
                <a:gd name="connsiteX3" fmla="*/ 41338 w 41338"/>
                <a:gd name="connsiteY3" fmla="*/ 0 h 227075"/>
                <a:gd name="connsiteX4" fmla="*/ 41338 w 41338"/>
                <a:gd name="connsiteY4" fmla="*/ 227076 h 227075"/>
                <a:gd name="connsiteX5" fmla="*/ 10001 w 41338"/>
                <a:gd name="connsiteY5" fmla="*/ 181642 h 227075"/>
                <a:gd name="connsiteX6" fmla="*/ 31337 w 41338"/>
                <a:gd name="connsiteY6" fmla="*/ 202882 h 227075"/>
                <a:gd name="connsiteX7" fmla="*/ 31337 w 41338"/>
                <a:gd name="connsiteY7" fmla="*/ 24193 h 227075"/>
                <a:gd name="connsiteX8" fmla="*/ 10001 w 41338"/>
                <a:gd name="connsiteY8" fmla="*/ 45434 h 227075"/>
                <a:gd name="connsiteX9" fmla="*/ 10001 w 41338"/>
                <a:gd name="connsiteY9" fmla="*/ 181546 h 2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38" h="227075">
                  <a:moveTo>
                    <a:pt x="41338" y="227076"/>
                  </a:moveTo>
                  <a:lnTo>
                    <a:pt x="0" y="185738"/>
                  </a:lnTo>
                  <a:lnTo>
                    <a:pt x="0" y="41338"/>
                  </a:lnTo>
                  <a:lnTo>
                    <a:pt x="41338" y="0"/>
                  </a:lnTo>
                  <a:lnTo>
                    <a:pt x="41338" y="227076"/>
                  </a:lnTo>
                  <a:close/>
                  <a:moveTo>
                    <a:pt x="10001" y="181642"/>
                  </a:moveTo>
                  <a:lnTo>
                    <a:pt x="31337" y="202882"/>
                  </a:lnTo>
                  <a:lnTo>
                    <a:pt x="31337" y="24193"/>
                  </a:lnTo>
                  <a:lnTo>
                    <a:pt x="10001" y="45434"/>
                  </a:lnTo>
                  <a:lnTo>
                    <a:pt x="10001" y="18154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110FE98E-71FF-B30D-6624-26E9D30C178C}"/>
                </a:ext>
              </a:extLst>
            </p:cNvPr>
            <p:cNvSpPr/>
            <p:nvPr/>
          </p:nvSpPr>
          <p:spPr>
            <a:xfrm rot="16200000">
              <a:off x="9758250" y="4746162"/>
              <a:ext cx="302960" cy="347975"/>
            </a:xfrm>
            <a:custGeom>
              <a:avLst/>
              <a:gdLst>
                <a:gd name="connsiteX0" fmla="*/ 185261 w 185261"/>
                <a:gd name="connsiteY0" fmla="*/ 212788 h 212788"/>
                <a:gd name="connsiteX1" fmla="*/ 185261 w 185261"/>
                <a:gd name="connsiteY1" fmla="*/ 185356 h 212788"/>
                <a:gd name="connsiteX2" fmla="*/ 0 w 185261"/>
                <a:gd name="connsiteY2" fmla="*/ 0 h 212788"/>
                <a:gd name="connsiteX3" fmla="*/ 0 w 185261"/>
                <a:gd name="connsiteY3" fmla="*/ 59722 h 212788"/>
                <a:gd name="connsiteX4" fmla="*/ 153067 w 185261"/>
                <a:gd name="connsiteY4" fmla="*/ 212788 h 212788"/>
                <a:gd name="connsiteX5" fmla="*/ 185261 w 185261"/>
                <a:gd name="connsiteY5" fmla="*/ 212788 h 21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261" h="212788">
                  <a:moveTo>
                    <a:pt x="185261" y="212788"/>
                  </a:moveTo>
                  <a:lnTo>
                    <a:pt x="185261" y="185356"/>
                  </a:lnTo>
                  <a:lnTo>
                    <a:pt x="0" y="0"/>
                  </a:lnTo>
                  <a:lnTo>
                    <a:pt x="0" y="59722"/>
                  </a:lnTo>
                  <a:lnTo>
                    <a:pt x="153067" y="212788"/>
                  </a:lnTo>
                  <a:lnTo>
                    <a:pt x="185261" y="212788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3B2B9681-76C2-195A-E1A0-7D5C57C23F7C}"/>
                </a:ext>
              </a:extLst>
            </p:cNvPr>
            <p:cNvSpPr/>
            <p:nvPr/>
          </p:nvSpPr>
          <p:spPr>
            <a:xfrm rot="16200000">
              <a:off x="8759027" y="4359713"/>
              <a:ext cx="611372" cy="695952"/>
            </a:xfrm>
            <a:custGeom>
              <a:avLst/>
              <a:gdLst>
                <a:gd name="connsiteX0" fmla="*/ 322231 w 373856"/>
                <a:gd name="connsiteY0" fmla="*/ 425577 h 425577"/>
                <a:gd name="connsiteX1" fmla="*/ 149257 w 373856"/>
                <a:gd name="connsiteY1" fmla="*/ 425577 h 425577"/>
                <a:gd name="connsiteX2" fmla="*/ 0 w 373856"/>
                <a:gd name="connsiteY2" fmla="*/ 276320 h 425577"/>
                <a:gd name="connsiteX3" fmla="*/ 0 w 373856"/>
                <a:gd name="connsiteY3" fmla="*/ 0 h 425577"/>
                <a:gd name="connsiteX4" fmla="*/ 373856 w 373856"/>
                <a:gd name="connsiteY4" fmla="*/ 373856 h 425577"/>
                <a:gd name="connsiteX5" fmla="*/ 322231 w 373856"/>
                <a:gd name="connsiteY5" fmla="*/ 425482 h 425577"/>
                <a:gd name="connsiteX6" fmla="*/ 153448 w 373856"/>
                <a:gd name="connsiteY6" fmla="*/ 415481 h 425577"/>
                <a:gd name="connsiteX7" fmla="*/ 318135 w 373856"/>
                <a:gd name="connsiteY7" fmla="*/ 415481 h 425577"/>
                <a:gd name="connsiteX8" fmla="*/ 359759 w 373856"/>
                <a:gd name="connsiteY8" fmla="*/ 373856 h 425577"/>
                <a:gd name="connsiteX9" fmla="*/ 10097 w 373856"/>
                <a:gd name="connsiteY9" fmla="*/ 24193 h 425577"/>
                <a:gd name="connsiteX10" fmla="*/ 10097 w 373856"/>
                <a:gd name="connsiteY10" fmla="*/ 272129 h 425577"/>
                <a:gd name="connsiteX11" fmla="*/ 153448 w 373856"/>
                <a:gd name="connsiteY11" fmla="*/ 415481 h 4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856" h="425577">
                  <a:moveTo>
                    <a:pt x="322231" y="425577"/>
                  </a:moveTo>
                  <a:lnTo>
                    <a:pt x="149257" y="425577"/>
                  </a:lnTo>
                  <a:lnTo>
                    <a:pt x="0" y="276320"/>
                  </a:lnTo>
                  <a:lnTo>
                    <a:pt x="0" y="0"/>
                  </a:lnTo>
                  <a:lnTo>
                    <a:pt x="373856" y="373856"/>
                  </a:lnTo>
                  <a:lnTo>
                    <a:pt x="322231" y="425482"/>
                  </a:lnTo>
                  <a:close/>
                  <a:moveTo>
                    <a:pt x="153448" y="415481"/>
                  </a:moveTo>
                  <a:lnTo>
                    <a:pt x="318135" y="415481"/>
                  </a:lnTo>
                  <a:lnTo>
                    <a:pt x="359759" y="373856"/>
                  </a:lnTo>
                  <a:lnTo>
                    <a:pt x="10097" y="24193"/>
                  </a:lnTo>
                  <a:lnTo>
                    <a:pt x="10097" y="272129"/>
                  </a:lnTo>
                  <a:lnTo>
                    <a:pt x="153448" y="415481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3E19E3A0-F759-FF63-7F19-25CD718FF2DD}"/>
                </a:ext>
              </a:extLst>
            </p:cNvPr>
            <p:cNvSpPr/>
            <p:nvPr/>
          </p:nvSpPr>
          <p:spPr>
            <a:xfrm rot="16200000">
              <a:off x="7998900" y="5292426"/>
              <a:ext cx="450467" cy="751247"/>
            </a:xfrm>
            <a:custGeom>
              <a:avLst/>
              <a:gdLst>
                <a:gd name="connsiteX0" fmla="*/ 275463 w 275462"/>
                <a:gd name="connsiteY0" fmla="*/ 459391 h 459390"/>
                <a:gd name="connsiteX1" fmla="*/ 275463 w 275462"/>
                <a:gd name="connsiteY1" fmla="*/ 275463 h 459390"/>
                <a:gd name="connsiteX2" fmla="*/ 0 w 275462"/>
                <a:gd name="connsiteY2" fmla="*/ 0 h 459390"/>
                <a:gd name="connsiteX3" fmla="*/ 0 w 275462"/>
                <a:gd name="connsiteY3" fmla="*/ 262128 h 459390"/>
                <a:gd name="connsiteX4" fmla="*/ 197358 w 275462"/>
                <a:gd name="connsiteY4" fmla="*/ 459391 h 459390"/>
                <a:gd name="connsiteX5" fmla="*/ 275463 w 275462"/>
                <a:gd name="connsiteY5" fmla="*/ 459391 h 45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462" h="459390">
                  <a:moveTo>
                    <a:pt x="275463" y="459391"/>
                  </a:moveTo>
                  <a:lnTo>
                    <a:pt x="275463" y="275463"/>
                  </a:lnTo>
                  <a:lnTo>
                    <a:pt x="0" y="0"/>
                  </a:lnTo>
                  <a:lnTo>
                    <a:pt x="0" y="262128"/>
                  </a:lnTo>
                  <a:lnTo>
                    <a:pt x="197358" y="459391"/>
                  </a:lnTo>
                  <a:lnTo>
                    <a:pt x="275463" y="459391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8A80C9A-6452-A791-57D9-228B601C83C8}"/>
                </a:ext>
              </a:extLst>
            </p:cNvPr>
            <p:cNvSpPr/>
            <p:nvPr/>
          </p:nvSpPr>
          <p:spPr>
            <a:xfrm rot="16200000">
              <a:off x="6745003" y="4034013"/>
              <a:ext cx="901247" cy="303271"/>
            </a:xfrm>
            <a:custGeom>
              <a:avLst/>
              <a:gdLst>
                <a:gd name="connsiteX0" fmla="*/ 111252 w 551116"/>
                <a:gd name="connsiteY0" fmla="*/ 185452 h 185451"/>
                <a:gd name="connsiteX1" fmla="*/ 551117 w 551116"/>
                <a:gd name="connsiteY1" fmla="*/ 185452 h 185451"/>
                <a:gd name="connsiteX2" fmla="*/ 551021 w 551116"/>
                <a:gd name="connsiteY2" fmla="*/ 94393 h 185451"/>
                <a:gd name="connsiteX3" fmla="*/ 456628 w 551116"/>
                <a:gd name="connsiteY3" fmla="*/ 0 h 185451"/>
                <a:gd name="connsiteX4" fmla="*/ 0 w 551116"/>
                <a:gd name="connsiteY4" fmla="*/ 0 h 185451"/>
                <a:gd name="connsiteX5" fmla="*/ 0 w 551116"/>
                <a:gd name="connsiteY5" fmla="*/ 74200 h 185451"/>
                <a:gd name="connsiteX6" fmla="*/ 111252 w 551116"/>
                <a:gd name="connsiteY6" fmla="*/ 185452 h 18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1116" h="185451">
                  <a:moveTo>
                    <a:pt x="111252" y="185452"/>
                  </a:moveTo>
                  <a:lnTo>
                    <a:pt x="551117" y="185452"/>
                  </a:lnTo>
                  <a:lnTo>
                    <a:pt x="551021" y="94393"/>
                  </a:lnTo>
                  <a:lnTo>
                    <a:pt x="456628" y="0"/>
                  </a:lnTo>
                  <a:lnTo>
                    <a:pt x="0" y="0"/>
                  </a:lnTo>
                  <a:lnTo>
                    <a:pt x="0" y="74200"/>
                  </a:lnTo>
                  <a:lnTo>
                    <a:pt x="111252" y="18545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71FFA4DA-F409-B7F5-7D6D-AAA28FAD1E14}"/>
                </a:ext>
              </a:extLst>
            </p:cNvPr>
            <p:cNvSpPr/>
            <p:nvPr/>
          </p:nvSpPr>
          <p:spPr>
            <a:xfrm rot="16200000">
              <a:off x="9530523" y="5053952"/>
              <a:ext cx="319470" cy="1821809"/>
            </a:xfrm>
            <a:custGeom>
              <a:avLst/>
              <a:gdLst>
                <a:gd name="connsiteX0" fmla="*/ 195358 w 195357"/>
                <a:gd name="connsiteY0" fmla="*/ 1114044 h 1114043"/>
                <a:gd name="connsiteX1" fmla="*/ 0 w 195357"/>
                <a:gd name="connsiteY1" fmla="*/ 918686 h 1114043"/>
                <a:gd name="connsiteX2" fmla="*/ 0 w 195357"/>
                <a:gd name="connsiteY2" fmla="*/ 0 h 1114043"/>
                <a:gd name="connsiteX3" fmla="*/ 112300 w 195357"/>
                <a:gd name="connsiteY3" fmla="*/ 0 h 1114043"/>
                <a:gd name="connsiteX4" fmla="*/ 195358 w 195357"/>
                <a:gd name="connsiteY4" fmla="*/ 83058 h 1114043"/>
                <a:gd name="connsiteX5" fmla="*/ 195358 w 195357"/>
                <a:gd name="connsiteY5" fmla="*/ 1114044 h 1114043"/>
                <a:gd name="connsiteX6" fmla="*/ 10001 w 195357"/>
                <a:gd name="connsiteY6" fmla="*/ 914590 h 1114043"/>
                <a:gd name="connsiteX7" fmla="*/ 185357 w 195357"/>
                <a:gd name="connsiteY7" fmla="*/ 1089946 h 1114043"/>
                <a:gd name="connsiteX8" fmla="*/ 185357 w 195357"/>
                <a:gd name="connsiteY8" fmla="*/ 87249 h 1114043"/>
                <a:gd name="connsiteX9" fmla="*/ 108204 w 195357"/>
                <a:gd name="connsiteY9" fmla="*/ 10096 h 1114043"/>
                <a:gd name="connsiteX10" fmla="*/ 10096 w 195357"/>
                <a:gd name="connsiteY10" fmla="*/ 10096 h 1114043"/>
                <a:gd name="connsiteX11" fmla="*/ 10096 w 195357"/>
                <a:gd name="connsiteY11" fmla="*/ 914686 h 111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14043">
                  <a:moveTo>
                    <a:pt x="195358" y="1114044"/>
                  </a:moveTo>
                  <a:lnTo>
                    <a:pt x="0" y="918686"/>
                  </a:lnTo>
                  <a:lnTo>
                    <a:pt x="0" y="0"/>
                  </a:lnTo>
                  <a:lnTo>
                    <a:pt x="112300" y="0"/>
                  </a:lnTo>
                  <a:lnTo>
                    <a:pt x="195358" y="83058"/>
                  </a:lnTo>
                  <a:lnTo>
                    <a:pt x="195358" y="1114044"/>
                  </a:lnTo>
                  <a:close/>
                  <a:moveTo>
                    <a:pt x="10001" y="914590"/>
                  </a:moveTo>
                  <a:lnTo>
                    <a:pt x="185357" y="1089946"/>
                  </a:lnTo>
                  <a:lnTo>
                    <a:pt x="185357" y="87249"/>
                  </a:lnTo>
                  <a:lnTo>
                    <a:pt x="108204" y="10096"/>
                  </a:lnTo>
                  <a:lnTo>
                    <a:pt x="10096" y="10096"/>
                  </a:lnTo>
                  <a:lnTo>
                    <a:pt x="10096" y="91468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54" name="Graphic 8">
              <a:extLst>
                <a:ext uri="{FF2B5EF4-FFF2-40B4-BE49-F238E27FC236}">
                  <a16:creationId xmlns:a16="http://schemas.microsoft.com/office/drawing/2014/main" id="{014BA872-5195-865C-19F3-BBAC14B6E9CF}"/>
                </a:ext>
              </a:extLst>
            </p:cNvPr>
            <p:cNvGrpSpPr/>
            <p:nvPr/>
          </p:nvGrpSpPr>
          <p:grpSpPr>
            <a:xfrm rot="16200000">
              <a:off x="11119625" y="5453174"/>
              <a:ext cx="319470" cy="1874148"/>
              <a:chOff x="2731579" y="4021645"/>
              <a:chExt cx="195357" cy="1146048"/>
            </a:xfrm>
            <a:solidFill>
              <a:schemeClr val="tx1"/>
            </a:solidFill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D070C78-BECC-53FC-5551-5C0BA016E812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E0938E2E-2630-6194-6237-AAEFBE08B097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EE993FD8-64FE-CC41-DBDF-F41CF420C34F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A4E306D1-EB32-8851-122A-9885B02F54CD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EF62F40-6A2D-74D0-54AE-80A22F4A5622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2ACAD60-421A-FF61-B7A1-DBCD46A1D0AD}"/>
                </a:ext>
              </a:extLst>
            </p:cNvPr>
            <p:cNvSpPr/>
            <p:nvPr/>
          </p:nvSpPr>
          <p:spPr>
            <a:xfrm rot="16200000">
              <a:off x="10022190" y="3967579"/>
              <a:ext cx="89407" cy="1136450"/>
            </a:xfrm>
            <a:custGeom>
              <a:avLst/>
              <a:gdLst>
                <a:gd name="connsiteX0" fmla="*/ 0 w 54673"/>
                <a:gd name="connsiteY0" fmla="*/ 0 h 694943"/>
                <a:gd name="connsiteX1" fmla="*/ 54674 w 54673"/>
                <a:gd name="connsiteY1" fmla="*/ 54673 h 694943"/>
                <a:gd name="connsiteX2" fmla="*/ 54674 w 54673"/>
                <a:gd name="connsiteY2" fmla="*/ 68866 h 694943"/>
                <a:gd name="connsiteX3" fmla="*/ 0 w 54673"/>
                <a:gd name="connsiteY3" fmla="*/ 14192 h 694943"/>
                <a:gd name="connsiteX4" fmla="*/ 0 w 54673"/>
                <a:gd name="connsiteY4" fmla="*/ 0 h 694943"/>
                <a:gd name="connsiteX5" fmla="*/ 0 w 54673"/>
                <a:gd name="connsiteY5" fmla="*/ 53245 h 694943"/>
                <a:gd name="connsiteX6" fmla="*/ 54674 w 54673"/>
                <a:gd name="connsiteY6" fmla="*/ 107918 h 694943"/>
                <a:gd name="connsiteX7" fmla="*/ 54674 w 54673"/>
                <a:gd name="connsiteY7" fmla="*/ 93726 h 694943"/>
                <a:gd name="connsiteX8" fmla="*/ 0 w 54673"/>
                <a:gd name="connsiteY8" fmla="*/ 39053 h 694943"/>
                <a:gd name="connsiteX9" fmla="*/ 0 w 54673"/>
                <a:gd name="connsiteY9" fmla="*/ 53245 h 694943"/>
                <a:gd name="connsiteX10" fmla="*/ 0 w 54673"/>
                <a:gd name="connsiteY10" fmla="*/ 92393 h 694943"/>
                <a:gd name="connsiteX11" fmla="*/ 54674 w 54673"/>
                <a:gd name="connsiteY11" fmla="*/ 147066 h 694943"/>
                <a:gd name="connsiteX12" fmla="*/ 54674 w 54673"/>
                <a:gd name="connsiteY12" fmla="*/ 132874 h 694943"/>
                <a:gd name="connsiteX13" fmla="*/ 0 w 54673"/>
                <a:gd name="connsiteY13" fmla="*/ 78200 h 694943"/>
                <a:gd name="connsiteX14" fmla="*/ 0 w 54673"/>
                <a:gd name="connsiteY14" fmla="*/ 92393 h 694943"/>
                <a:gd name="connsiteX15" fmla="*/ 0 w 54673"/>
                <a:gd name="connsiteY15" fmla="*/ 131540 h 694943"/>
                <a:gd name="connsiteX16" fmla="*/ 54674 w 54673"/>
                <a:gd name="connsiteY16" fmla="*/ 186214 h 694943"/>
                <a:gd name="connsiteX17" fmla="*/ 54674 w 54673"/>
                <a:gd name="connsiteY17" fmla="*/ 172021 h 694943"/>
                <a:gd name="connsiteX18" fmla="*/ 0 w 54673"/>
                <a:gd name="connsiteY18" fmla="*/ 117348 h 694943"/>
                <a:gd name="connsiteX19" fmla="*/ 0 w 54673"/>
                <a:gd name="connsiteY19" fmla="*/ 131540 h 694943"/>
                <a:gd name="connsiteX20" fmla="*/ 0 w 54673"/>
                <a:gd name="connsiteY20" fmla="*/ 170688 h 694943"/>
                <a:gd name="connsiteX21" fmla="*/ 54674 w 54673"/>
                <a:gd name="connsiteY21" fmla="*/ 225362 h 694943"/>
                <a:gd name="connsiteX22" fmla="*/ 54674 w 54673"/>
                <a:gd name="connsiteY22" fmla="*/ 211169 h 694943"/>
                <a:gd name="connsiteX23" fmla="*/ 0 w 54673"/>
                <a:gd name="connsiteY23" fmla="*/ 156496 h 694943"/>
                <a:gd name="connsiteX24" fmla="*/ 0 w 54673"/>
                <a:gd name="connsiteY24" fmla="*/ 170688 h 694943"/>
                <a:gd name="connsiteX25" fmla="*/ 0 w 54673"/>
                <a:gd name="connsiteY25" fmla="*/ 209836 h 694943"/>
                <a:gd name="connsiteX26" fmla="*/ 54674 w 54673"/>
                <a:gd name="connsiteY26" fmla="*/ 264509 h 694943"/>
                <a:gd name="connsiteX27" fmla="*/ 54674 w 54673"/>
                <a:gd name="connsiteY27" fmla="*/ 250317 h 694943"/>
                <a:gd name="connsiteX28" fmla="*/ 0 w 54673"/>
                <a:gd name="connsiteY28" fmla="*/ 195644 h 694943"/>
                <a:gd name="connsiteX29" fmla="*/ 0 w 54673"/>
                <a:gd name="connsiteY29" fmla="*/ 209836 h 694943"/>
                <a:gd name="connsiteX30" fmla="*/ 0 w 54673"/>
                <a:gd name="connsiteY30" fmla="*/ 248888 h 694943"/>
                <a:gd name="connsiteX31" fmla="*/ 54674 w 54673"/>
                <a:gd name="connsiteY31" fmla="*/ 303562 h 694943"/>
                <a:gd name="connsiteX32" fmla="*/ 54674 w 54673"/>
                <a:gd name="connsiteY32" fmla="*/ 289370 h 694943"/>
                <a:gd name="connsiteX33" fmla="*/ 0 w 54673"/>
                <a:gd name="connsiteY33" fmla="*/ 234696 h 694943"/>
                <a:gd name="connsiteX34" fmla="*/ 0 w 54673"/>
                <a:gd name="connsiteY34" fmla="*/ 248888 h 694943"/>
                <a:gd name="connsiteX35" fmla="*/ 0 w 54673"/>
                <a:gd name="connsiteY35" fmla="*/ 288036 h 694943"/>
                <a:gd name="connsiteX36" fmla="*/ 54674 w 54673"/>
                <a:gd name="connsiteY36" fmla="*/ 342710 h 694943"/>
                <a:gd name="connsiteX37" fmla="*/ 54674 w 54673"/>
                <a:gd name="connsiteY37" fmla="*/ 328517 h 694943"/>
                <a:gd name="connsiteX38" fmla="*/ 0 w 54673"/>
                <a:gd name="connsiteY38" fmla="*/ 273844 h 694943"/>
                <a:gd name="connsiteX39" fmla="*/ 0 w 54673"/>
                <a:gd name="connsiteY39" fmla="*/ 288036 h 694943"/>
                <a:gd name="connsiteX40" fmla="*/ 0 w 54673"/>
                <a:gd name="connsiteY40" fmla="*/ 327184 h 694943"/>
                <a:gd name="connsiteX41" fmla="*/ 54674 w 54673"/>
                <a:gd name="connsiteY41" fmla="*/ 381857 h 694943"/>
                <a:gd name="connsiteX42" fmla="*/ 54674 w 54673"/>
                <a:gd name="connsiteY42" fmla="*/ 367665 h 694943"/>
                <a:gd name="connsiteX43" fmla="*/ 0 w 54673"/>
                <a:gd name="connsiteY43" fmla="*/ 312992 h 694943"/>
                <a:gd name="connsiteX44" fmla="*/ 0 w 54673"/>
                <a:gd name="connsiteY44" fmla="*/ 327184 h 694943"/>
                <a:gd name="connsiteX45" fmla="*/ 0 w 54673"/>
                <a:gd name="connsiteY45" fmla="*/ 366331 h 694943"/>
                <a:gd name="connsiteX46" fmla="*/ 54674 w 54673"/>
                <a:gd name="connsiteY46" fmla="*/ 421005 h 694943"/>
                <a:gd name="connsiteX47" fmla="*/ 54674 w 54673"/>
                <a:gd name="connsiteY47" fmla="*/ 406813 h 694943"/>
                <a:gd name="connsiteX48" fmla="*/ 0 w 54673"/>
                <a:gd name="connsiteY48" fmla="*/ 352139 h 694943"/>
                <a:gd name="connsiteX49" fmla="*/ 0 w 54673"/>
                <a:gd name="connsiteY49" fmla="*/ 366331 h 694943"/>
                <a:gd name="connsiteX50" fmla="*/ 0 w 54673"/>
                <a:gd name="connsiteY50" fmla="*/ 405479 h 694943"/>
                <a:gd name="connsiteX51" fmla="*/ 54674 w 54673"/>
                <a:gd name="connsiteY51" fmla="*/ 460153 h 694943"/>
                <a:gd name="connsiteX52" fmla="*/ 54674 w 54673"/>
                <a:gd name="connsiteY52" fmla="*/ 445961 h 694943"/>
                <a:gd name="connsiteX53" fmla="*/ 0 w 54673"/>
                <a:gd name="connsiteY53" fmla="*/ 391287 h 694943"/>
                <a:gd name="connsiteX54" fmla="*/ 0 w 54673"/>
                <a:gd name="connsiteY54" fmla="*/ 405479 h 694943"/>
                <a:gd name="connsiteX55" fmla="*/ 0 w 54673"/>
                <a:gd name="connsiteY55" fmla="*/ 444627 h 694943"/>
                <a:gd name="connsiteX56" fmla="*/ 54674 w 54673"/>
                <a:gd name="connsiteY56" fmla="*/ 499301 h 694943"/>
                <a:gd name="connsiteX57" fmla="*/ 54674 w 54673"/>
                <a:gd name="connsiteY57" fmla="*/ 485108 h 694943"/>
                <a:gd name="connsiteX58" fmla="*/ 0 w 54673"/>
                <a:gd name="connsiteY58" fmla="*/ 430435 h 694943"/>
                <a:gd name="connsiteX59" fmla="*/ 0 w 54673"/>
                <a:gd name="connsiteY59" fmla="*/ 444627 h 694943"/>
                <a:gd name="connsiteX60" fmla="*/ 0 w 54673"/>
                <a:gd name="connsiteY60" fmla="*/ 483775 h 694943"/>
                <a:gd name="connsiteX61" fmla="*/ 54674 w 54673"/>
                <a:gd name="connsiteY61" fmla="*/ 538448 h 694943"/>
                <a:gd name="connsiteX62" fmla="*/ 54674 w 54673"/>
                <a:gd name="connsiteY62" fmla="*/ 524256 h 694943"/>
                <a:gd name="connsiteX63" fmla="*/ 0 w 54673"/>
                <a:gd name="connsiteY63" fmla="*/ 469582 h 694943"/>
                <a:gd name="connsiteX64" fmla="*/ 0 w 54673"/>
                <a:gd name="connsiteY64" fmla="*/ 483775 h 694943"/>
                <a:gd name="connsiteX65" fmla="*/ 0 w 54673"/>
                <a:gd name="connsiteY65" fmla="*/ 522827 h 694943"/>
                <a:gd name="connsiteX66" fmla="*/ 54674 w 54673"/>
                <a:gd name="connsiteY66" fmla="*/ 577501 h 694943"/>
                <a:gd name="connsiteX67" fmla="*/ 54674 w 54673"/>
                <a:gd name="connsiteY67" fmla="*/ 563309 h 694943"/>
                <a:gd name="connsiteX68" fmla="*/ 0 w 54673"/>
                <a:gd name="connsiteY68" fmla="*/ 508635 h 694943"/>
                <a:gd name="connsiteX69" fmla="*/ 0 w 54673"/>
                <a:gd name="connsiteY69" fmla="*/ 522827 h 694943"/>
                <a:gd name="connsiteX70" fmla="*/ 0 w 54673"/>
                <a:gd name="connsiteY70" fmla="*/ 561975 h 694943"/>
                <a:gd name="connsiteX71" fmla="*/ 54674 w 54673"/>
                <a:gd name="connsiteY71" fmla="*/ 616648 h 694943"/>
                <a:gd name="connsiteX72" fmla="*/ 54674 w 54673"/>
                <a:gd name="connsiteY72" fmla="*/ 602456 h 694943"/>
                <a:gd name="connsiteX73" fmla="*/ 0 w 54673"/>
                <a:gd name="connsiteY73" fmla="*/ 547783 h 694943"/>
                <a:gd name="connsiteX74" fmla="*/ 0 w 54673"/>
                <a:gd name="connsiteY74" fmla="*/ 561975 h 694943"/>
                <a:gd name="connsiteX75" fmla="*/ 0 w 54673"/>
                <a:gd name="connsiteY75" fmla="*/ 601123 h 694943"/>
                <a:gd name="connsiteX76" fmla="*/ 54674 w 54673"/>
                <a:gd name="connsiteY76" fmla="*/ 655796 h 694943"/>
                <a:gd name="connsiteX77" fmla="*/ 54674 w 54673"/>
                <a:gd name="connsiteY77" fmla="*/ 641604 h 694943"/>
                <a:gd name="connsiteX78" fmla="*/ 0 w 54673"/>
                <a:gd name="connsiteY78" fmla="*/ 586930 h 694943"/>
                <a:gd name="connsiteX79" fmla="*/ 0 w 54673"/>
                <a:gd name="connsiteY79" fmla="*/ 601123 h 694943"/>
                <a:gd name="connsiteX80" fmla="*/ 0 w 54673"/>
                <a:gd name="connsiteY80" fmla="*/ 640271 h 694943"/>
                <a:gd name="connsiteX81" fmla="*/ 54674 w 54673"/>
                <a:gd name="connsiteY81" fmla="*/ 694944 h 694943"/>
                <a:gd name="connsiteX82" fmla="*/ 54674 w 54673"/>
                <a:gd name="connsiteY82" fmla="*/ 680752 h 694943"/>
                <a:gd name="connsiteX83" fmla="*/ 0 w 54673"/>
                <a:gd name="connsiteY83" fmla="*/ 626078 h 694943"/>
                <a:gd name="connsiteX84" fmla="*/ 0 w 54673"/>
                <a:gd name="connsiteY84" fmla="*/ 640271 h 69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673" h="694943">
                  <a:moveTo>
                    <a:pt x="0" y="0"/>
                  </a:moveTo>
                  <a:lnTo>
                    <a:pt x="54674" y="54673"/>
                  </a:lnTo>
                  <a:lnTo>
                    <a:pt x="54674" y="68866"/>
                  </a:lnTo>
                  <a:lnTo>
                    <a:pt x="0" y="14192"/>
                  </a:lnTo>
                  <a:lnTo>
                    <a:pt x="0" y="0"/>
                  </a:lnTo>
                  <a:close/>
                  <a:moveTo>
                    <a:pt x="0" y="53245"/>
                  </a:moveTo>
                  <a:lnTo>
                    <a:pt x="54674" y="107918"/>
                  </a:lnTo>
                  <a:lnTo>
                    <a:pt x="54674" y="93726"/>
                  </a:lnTo>
                  <a:lnTo>
                    <a:pt x="0" y="39053"/>
                  </a:lnTo>
                  <a:lnTo>
                    <a:pt x="0" y="53245"/>
                  </a:lnTo>
                  <a:close/>
                  <a:moveTo>
                    <a:pt x="0" y="92393"/>
                  </a:moveTo>
                  <a:lnTo>
                    <a:pt x="54674" y="147066"/>
                  </a:lnTo>
                  <a:lnTo>
                    <a:pt x="54674" y="132874"/>
                  </a:lnTo>
                  <a:lnTo>
                    <a:pt x="0" y="78200"/>
                  </a:lnTo>
                  <a:lnTo>
                    <a:pt x="0" y="92393"/>
                  </a:lnTo>
                  <a:close/>
                  <a:moveTo>
                    <a:pt x="0" y="131540"/>
                  </a:moveTo>
                  <a:lnTo>
                    <a:pt x="54674" y="186214"/>
                  </a:lnTo>
                  <a:lnTo>
                    <a:pt x="54674" y="172021"/>
                  </a:lnTo>
                  <a:lnTo>
                    <a:pt x="0" y="117348"/>
                  </a:lnTo>
                  <a:lnTo>
                    <a:pt x="0" y="131540"/>
                  </a:lnTo>
                  <a:close/>
                  <a:moveTo>
                    <a:pt x="0" y="170688"/>
                  </a:moveTo>
                  <a:lnTo>
                    <a:pt x="54674" y="225362"/>
                  </a:lnTo>
                  <a:lnTo>
                    <a:pt x="54674" y="211169"/>
                  </a:lnTo>
                  <a:lnTo>
                    <a:pt x="0" y="156496"/>
                  </a:lnTo>
                  <a:lnTo>
                    <a:pt x="0" y="170688"/>
                  </a:lnTo>
                  <a:close/>
                  <a:moveTo>
                    <a:pt x="0" y="209836"/>
                  </a:moveTo>
                  <a:lnTo>
                    <a:pt x="54674" y="264509"/>
                  </a:lnTo>
                  <a:lnTo>
                    <a:pt x="54674" y="250317"/>
                  </a:lnTo>
                  <a:lnTo>
                    <a:pt x="0" y="195644"/>
                  </a:lnTo>
                  <a:lnTo>
                    <a:pt x="0" y="209836"/>
                  </a:lnTo>
                  <a:close/>
                  <a:moveTo>
                    <a:pt x="0" y="248888"/>
                  </a:moveTo>
                  <a:lnTo>
                    <a:pt x="54674" y="303562"/>
                  </a:lnTo>
                  <a:lnTo>
                    <a:pt x="54674" y="289370"/>
                  </a:lnTo>
                  <a:lnTo>
                    <a:pt x="0" y="234696"/>
                  </a:lnTo>
                  <a:lnTo>
                    <a:pt x="0" y="248888"/>
                  </a:lnTo>
                  <a:close/>
                  <a:moveTo>
                    <a:pt x="0" y="288036"/>
                  </a:moveTo>
                  <a:lnTo>
                    <a:pt x="54674" y="342710"/>
                  </a:lnTo>
                  <a:lnTo>
                    <a:pt x="54674" y="328517"/>
                  </a:lnTo>
                  <a:lnTo>
                    <a:pt x="0" y="273844"/>
                  </a:lnTo>
                  <a:lnTo>
                    <a:pt x="0" y="288036"/>
                  </a:lnTo>
                  <a:close/>
                  <a:moveTo>
                    <a:pt x="0" y="327184"/>
                  </a:moveTo>
                  <a:lnTo>
                    <a:pt x="54674" y="381857"/>
                  </a:lnTo>
                  <a:lnTo>
                    <a:pt x="54674" y="367665"/>
                  </a:lnTo>
                  <a:lnTo>
                    <a:pt x="0" y="312992"/>
                  </a:lnTo>
                  <a:lnTo>
                    <a:pt x="0" y="327184"/>
                  </a:lnTo>
                  <a:close/>
                  <a:moveTo>
                    <a:pt x="0" y="366331"/>
                  </a:moveTo>
                  <a:lnTo>
                    <a:pt x="54674" y="421005"/>
                  </a:lnTo>
                  <a:lnTo>
                    <a:pt x="54674" y="406813"/>
                  </a:lnTo>
                  <a:lnTo>
                    <a:pt x="0" y="352139"/>
                  </a:lnTo>
                  <a:lnTo>
                    <a:pt x="0" y="366331"/>
                  </a:lnTo>
                  <a:close/>
                  <a:moveTo>
                    <a:pt x="0" y="405479"/>
                  </a:moveTo>
                  <a:lnTo>
                    <a:pt x="54674" y="460153"/>
                  </a:lnTo>
                  <a:lnTo>
                    <a:pt x="54674" y="445961"/>
                  </a:lnTo>
                  <a:lnTo>
                    <a:pt x="0" y="391287"/>
                  </a:lnTo>
                  <a:lnTo>
                    <a:pt x="0" y="405479"/>
                  </a:lnTo>
                  <a:close/>
                  <a:moveTo>
                    <a:pt x="0" y="444627"/>
                  </a:moveTo>
                  <a:lnTo>
                    <a:pt x="54674" y="499301"/>
                  </a:lnTo>
                  <a:lnTo>
                    <a:pt x="54674" y="485108"/>
                  </a:lnTo>
                  <a:lnTo>
                    <a:pt x="0" y="430435"/>
                  </a:lnTo>
                  <a:lnTo>
                    <a:pt x="0" y="444627"/>
                  </a:lnTo>
                  <a:close/>
                  <a:moveTo>
                    <a:pt x="0" y="483775"/>
                  </a:moveTo>
                  <a:lnTo>
                    <a:pt x="54674" y="538448"/>
                  </a:lnTo>
                  <a:lnTo>
                    <a:pt x="54674" y="524256"/>
                  </a:lnTo>
                  <a:lnTo>
                    <a:pt x="0" y="469582"/>
                  </a:lnTo>
                  <a:lnTo>
                    <a:pt x="0" y="483775"/>
                  </a:lnTo>
                  <a:close/>
                  <a:moveTo>
                    <a:pt x="0" y="522827"/>
                  </a:moveTo>
                  <a:lnTo>
                    <a:pt x="54674" y="577501"/>
                  </a:lnTo>
                  <a:lnTo>
                    <a:pt x="54674" y="563309"/>
                  </a:lnTo>
                  <a:lnTo>
                    <a:pt x="0" y="508635"/>
                  </a:lnTo>
                  <a:lnTo>
                    <a:pt x="0" y="522827"/>
                  </a:lnTo>
                  <a:close/>
                  <a:moveTo>
                    <a:pt x="0" y="561975"/>
                  </a:moveTo>
                  <a:lnTo>
                    <a:pt x="54674" y="616648"/>
                  </a:lnTo>
                  <a:lnTo>
                    <a:pt x="54674" y="602456"/>
                  </a:lnTo>
                  <a:lnTo>
                    <a:pt x="0" y="547783"/>
                  </a:lnTo>
                  <a:lnTo>
                    <a:pt x="0" y="561975"/>
                  </a:lnTo>
                  <a:close/>
                  <a:moveTo>
                    <a:pt x="0" y="601123"/>
                  </a:moveTo>
                  <a:lnTo>
                    <a:pt x="54674" y="655796"/>
                  </a:lnTo>
                  <a:lnTo>
                    <a:pt x="54674" y="641604"/>
                  </a:lnTo>
                  <a:lnTo>
                    <a:pt x="0" y="586930"/>
                  </a:lnTo>
                  <a:lnTo>
                    <a:pt x="0" y="601123"/>
                  </a:lnTo>
                  <a:close/>
                  <a:moveTo>
                    <a:pt x="0" y="640271"/>
                  </a:moveTo>
                  <a:lnTo>
                    <a:pt x="54674" y="694944"/>
                  </a:lnTo>
                  <a:lnTo>
                    <a:pt x="54674" y="680752"/>
                  </a:lnTo>
                  <a:lnTo>
                    <a:pt x="0" y="626078"/>
                  </a:lnTo>
                  <a:lnTo>
                    <a:pt x="0" y="640271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F845326-E19D-7E56-3CD8-8904AD067E6F}"/>
                </a:ext>
              </a:extLst>
            </p:cNvPr>
            <p:cNvSpPr/>
            <p:nvPr/>
          </p:nvSpPr>
          <p:spPr>
            <a:xfrm rot="16200000">
              <a:off x="7222574" y="5427004"/>
              <a:ext cx="89407" cy="1136607"/>
            </a:xfrm>
            <a:custGeom>
              <a:avLst/>
              <a:gdLst>
                <a:gd name="connsiteX0" fmla="*/ 0 w 54673"/>
                <a:gd name="connsiteY0" fmla="*/ 0 h 695039"/>
                <a:gd name="connsiteX1" fmla="*/ 54673 w 54673"/>
                <a:gd name="connsiteY1" fmla="*/ 54673 h 695039"/>
                <a:gd name="connsiteX2" fmla="*/ 54673 w 54673"/>
                <a:gd name="connsiteY2" fmla="*/ 68866 h 695039"/>
                <a:gd name="connsiteX3" fmla="*/ 0 w 54673"/>
                <a:gd name="connsiteY3" fmla="*/ 14192 h 695039"/>
                <a:gd name="connsiteX4" fmla="*/ 0 w 54673"/>
                <a:gd name="connsiteY4" fmla="*/ 0 h 695039"/>
                <a:gd name="connsiteX5" fmla="*/ 0 w 54673"/>
                <a:gd name="connsiteY5" fmla="*/ 53340 h 695039"/>
                <a:gd name="connsiteX6" fmla="*/ 54673 w 54673"/>
                <a:gd name="connsiteY6" fmla="*/ 108014 h 695039"/>
                <a:gd name="connsiteX7" fmla="*/ 54673 w 54673"/>
                <a:gd name="connsiteY7" fmla="*/ 93821 h 695039"/>
                <a:gd name="connsiteX8" fmla="*/ 0 w 54673"/>
                <a:gd name="connsiteY8" fmla="*/ 39148 h 695039"/>
                <a:gd name="connsiteX9" fmla="*/ 0 w 54673"/>
                <a:gd name="connsiteY9" fmla="*/ 53340 h 695039"/>
                <a:gd name="connsiteX10" fmla="*/ 0 w 54673"/>
                <a:gd name="connsiteY10" fmla="*/ 92488 h 695039"/>
                <a:gd name="connsiteX11" fmla="*/ 54673 w 54673"/>
                <a:gd name="connsiteY11" fmla="*/ 147161 h 695039"/>
                <a:gd name="connsiteX12" fmla="*/ 54673 w 54673"/>
                <a:gd name="connsiteY12" fmla="*/ 132969 h 695039"/>
                <a:gd name="connsiteX13" fmla="*/ 0 w 54673"/>
                <a:gd name="connsiteY13" fmla="*/ 78296 h 695039"/>
                <a:gd name="connsiteX14" fmla="*/ 0 w 54673"/>
                <a:gd name="connsiteY14" fmla="*/ 92488 h 695039"/>
                <a:gd name="connsiteX15" fmla="*/ 0 w 54673"/>
                <a:gd name="connsiteY15" fmla="*/ 131636 h 695039"/>
                <a:gd name="connsiteX16" fmla="*/ 54673 w 54673"/>
                <a:gd name="connsiteY16" fmla="*/ 186309 h 695039"/>
                <a:gd name="connsiteX17" fmla="*/ 54673 w 54673"/>
                <a:gd name="connsiteY17" fmla="*/ 172117 h 695039"/>
                <a:gd name="connsiteX18" fmla="*/ 0 w 54673"/>
                <a:gd name="connsiteY18" fmla="*/ 117443 h 695039"/>
                <a:gd name="connsiteX19" fmla="*/ 0 w 54673"/>
                <a:gd name="connsiteY19" fmla="*/ 131636 h 695039"/>
                <a:gd name="connsiteX20" fmla="*/ 0 w 54673"/>
                <a:gd name="connsiteY20" fmla="*/ 170783 h 695039"/>
                <a:gd name="connsiteX21" fmla="*/ 54673 w 54673"/>
                <a:gd name="connsiteY21" fmla="*/ 225457 h 695039"/>
                <a:gd name="connsiteX22" fmla="*/ 54673 w 54673"/>
                <a:gd name="connsiteY22" fmla="*/ 211265 h 695039"/>
                <a:gd name="connsiteX23" fmla="*/ 0 w 54673"/>
                <a:gd name="connsiteY23" fmla="*/ 156591 h 695039"/>
                <a:gd name="connsiteX24" fmla="*/ 0 w 54673"/>
                <a:gd name="connsiteY24" fmla="*/ 170783 h 695039"/>
                <a:gd name="connsiteX25" fmla="*/ 0 w 54673"/>
                <a:gd name="connsiteY25" fmla="*/ 209836 h 695039"/>
                <a:gd name="connsiteX26" fmla="*/ 54673 w 54673"/>
                <a:gd name="connsiteY26" fmla="*/ 264509 h 695039"/>
                <a:gd name="connsiteX27" fmla="*/ 54673 w 54673"/>
                <a:gd name="connsiteY27" fmla="*/ 250317 h 695039"/>
                <a:gd name="connsiteX28" fmla="*/ 0 w 54673"/>
                <a:gd name="connsiteY28" fmla="*/ 195644 h 695039"/>
                <a:gd name="connsiteX29" fmla="*/ 0 w 54673"/>
                <a:gd name="connsiteY29" fmla="*/ 209836 h 695039"/>
                <a:gd name="connsiteX30" fmla="*/ 0 w 54673"/>
                <a:gd name="connsiteY30" fmla="*/ 248984 h 695039"/>
                <a:gd name="connsiteX31" fmla="*/ 54673 w 54673"/>
                <a:gd name="connsiteY31" fmla="*/ 303657 h 695039"/>
                <a:gd name="connsiteX32" fmla="*/ 54673 w 54673"/>
                <a:gd name="connsiteY32" fmla="*/ 289465 h 695039"/>
                <a:gd name="connsiteX33" fmla="*/ 0 w 54673"/>
                <a:gd name="connsiteY33" fmla="*/ 234791 h 695039"/>
                <a:gd name="connsiteX34" fmla="*/ 0 w 54673"/>
                <a:gd name="connsiteY34" fmla="*/ 248984 h 695039"/>
                <a:gd name="connsiteX35" fmla="*/ 0 w 54673"/>
                <a:gd name="connsiteY35" fmla="*/ 288131 h 695039"/>
                <a:gd name="connsiteX36" fmla="*/ 54673 w 54673"/>
                <a:gd name="connsiteY36" fmla="*/ 342805 h 695039"/>
                <a:gd name="connsiteX37" fmla="*/ 54673 w 54673"/>
                <a:gd name="connsiteY37" fmla="*/ 328613 h 695039"/>
                <a:gd name="connsiteX38" fmla="*/ 0 w 54673"/>
                <a:gd name="connsiteY38" fmla="*/ 273939 h 695039"/>
                <a:gd name="connsiteX39" fmla="*/ 0 w 54673"/>
                <a:gd name="connsiteY39" fmla="*/ 288131 h 695039"/>
                <a:gd name="connsiteX40" fmla="*/ 0 w 54673"/>
                <a:gd name="connsiteY40" fmla="*/ 327279 h 695039"/>
                <a:gd name="connsiteX41" fmla="*/ 54673 w 54673"/>
                <a:gd name="connsiteY41" fmla="*/ 381953 h 695039"/>
                <a:gd name="connsiteX42" fmla="*/ 54673 w 54673"/>
                <a:gd name="connsiteY42" fmla="*/ 367760 h 695039"/>
                <a:gd name="connsiteX43" fmla="*/ 0 w 54673"/>
                <a:gd name="connsiteY43" fmla="*/ 313087 h 695039"/>
                <a:gd name="connsiteX44" fmla="*/ 0 w 54673"/>
                <a:gd name="connsiteY44" fmla="*/ 327279 h 695039"/>
                <a:gd name="connsiteX45" fmla="*/ 0 w 54673"/>
                <a:gd name="connsiteY45" fmla="*/ 366427 h 695039"/>
                <a:gd name="connsiteX46" fmla="*/ 54673 w 54673"/>
                <a:gd name="connsiteY46" fmla="*/ 421100 h 695039"/>
                <a:gd name="connsiteX47" fmla="*/ 54673 w 54673"/>
                <a:gd name="connsiteY47" fmla="*/ 406908 h 695039"/>
                <a:gd name="connsiteX48" fmla="*/ 0 w 54673"/>
                <a:gd name="connsiteY48" fmla="*/ 352235 h 695039"/>
                <a:gd name="connsiteX49" fmla="*/ 0 w 54673"/>
                <a:gd name="connsiteY49" fmla="*/ 366427 h 695039"/>
                <a:gd name="connsiteX50" fmla="*/ 0 w 54673"/>
                <a:gd name="connsiteY50" fmla="*/ 405574 h 695039"/>
                <a:gd name="connsiteX51" fmla="*/ 54673 w 54673"/>
                <a:gd name="connsiteY51" fmla="*/ 460248 h 695039"/>
                <a:gd name="connsiteX52" fmla="*/ 54673 w 54673"/>
                <a:gd name="connsiteY52" fmla="*/ 446056 h 695039"/>
                <a:gd name="connsiteX53" fmla="*/ 0 w 54673"/>
                <a:gd name="connsiteY53" fmla="*/ 391382 h 695039"/>
                <a:gd name="connsiteX54" fmla="*/ 0 w 54673"/>
                <a:gd name="connsiteY54" fmla="*/ 405574 h 695039"/>
                <a:gd name="connsiteX55" fmla="*/ 0 w 54673"/>
                <a:gd name="connsiteY55" fmla="*/ 444722 h 695039"/>
                <a:gd name="connsiteX56" fmla="*/ 54673 w 54673"/>
                <a:gd name="connsiteY56" fmla="*/ 499396 h 695039"/>
                <a:gd name="connsiteX57" fmla="*/ 54673 w 54673"/>
                <a:gd name="connsiteY57" fmla="*/ 485203 h 695039"/>
                <a:gd name="connsiteX58" fmla="*/ 0 w 54673"/>
                <a:gd name="connsiteY58" fmla="*/ 430530 h 695039"/>
                <a:gd name="connsiteX59" fmla="*/ 0 w 54673"/>
                <a:gd name="connsiteY59" fmla="*/ 444722 h 695039"/>
                <a:gd name="connsiteX60" fmla="*/ 0 w 54673"/>
                <a:gd name="connsiteY60" fmla="*/ 483775 h 695039"/>
                <a:gd name="connsiteX61" fmla="*/ 54673 w 54673"/>
                <a:gd name="connsiteY61" fmla="*/ 538448 h 695039"/>
                <a:gd name="connsiteX62" fmla="*/ 54673 w 54673"/>
                <a:gd name="connsiteY62" fmla="*/ 524256 h 695039"/>
                <a:gd name="connsiteX63" fmla="*/ 0 w 54673"/>
                <a:gd name="connsiteY63" fmla="*/ 469582 h 695039"/>
                <a:gd name="connsiteX64" fmla="*/ 0 w 54673"/>
                <a:gd name="connsiteY64" fmla="*/ 483775 h 695039"/>
                <a:gd name="connsiteX65" fmla="*/ 0 w 54673"/>
                <a:gd name="connsiteY65" fmla="*/ 522923 h 695039"/>
                <a:gd name="connsiteX66" fmla="*/ 54673 w 54673"/>
                <a:gd name="connsiteY66" fmla="*/ 577596 h 695039"/>
                <a:gd name="connsiteX67" fmla="*/ 54673 w 54673"/>
                <a:gd name="connsiteY67" fmla="*/ 563404 h 695039"/>
                <a:gd name="connsiteX68" fmla="*/ 0 w 54673"/>
                <a:gd name="connsiteY68" fmla="*/ 508730 h 695039"/>
                <a:gd name="connsiteX69" fmla="*/ 0 w 54673"/>
                <a:gd name="connsiteY69" fmla="*/ 522923 h 695039"/>
                <a:gd name="connsiteX70" fmla="*/ 0 w 54673"/>
                <a:gd name="connsiteY70" fmla="*/ 562070 h 695039"/>
                <a:gd name="connsiteX71" fmla="*/ 54673 w 54673"/>
                <a:gd name="connsiteY71" fmla="*/ 616744 h 695039"/>
                <a:gd name="connsiteX72" fmla="*/ 54673 w 54673"/>
                <a:gd name="connsiteY72" fmla="*/ 602552 h 695039"/>
                <a:gd name="connsiteX73" fmla="*/ 0 w 54673"/>
                <a:gd name="connsiteY73" fmla="*/ 547878 h 695039"/>
                <a:gd name="connsiteX74" fmla="*/ 0 w 54673"/>
                <a:gd name="connsiteY74" fmla="*/ 562070 h 695039"/>
                <a:gd name="connsiteX75" fmla="*/ 0 w 54673"/>
                <a:gd name="connsiteY75" fmla="*/ 601218 h 695039"/>
                <a:gd name="connsiteX76" fmla="*/ 54673 w 54673"/>
                <a:gd name="connsiteY76" fmla="*/ 655891 h 695039"/>
                <a:gd name="connsiteX77" fmla="*/ 54673 w 54673"/>
                <a:gd name="connsiteY77" fmla="*/ 641699 h 695039"/>
                <a:gd name="connsiteX78" fmla="*/ 0 w 54673"/>
                <a:gd name="connsiteY78" fmla="*/ 587026 h 695039"/>
                <a:gd name="connsiteX79" fmla="*/ 0 w 54673"/>
                <a:gd name="connsiteY79" fmla="*/ 601218 h 695039"/>
                <a:gd name="connsiteX80" fmla="*/ 0 w 54673"/>
                <a:gd name="connsiteY80" fmla="*/ 640366 h 695039"/>
                <a:gd name="connsiteX81" fmla="*/ 54673 w 54673"/>
                <a:gd name="connsiteY81" fmla="*/ 695039 h 695039"/>
                <a:gd name="connsiteX82" fmla="*/ 54673 w 54673"/>
                <a:gd name="connsiteY82" fmla="*/ 680847 h 695039"/>
                <a:gd name="connsiteX83" fmla="*/ 0 w 54673"/>
                <a:gd name="connsiteY83" fmla="*/ 626174 h 695039"/>
                <a:gd name="connsiteX84" fmla="*/ 0 w 54673"/>
                <a:gd name="connsiteY84" fmla="*/ 640366 h 69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673" h="695039">
                  <a:moveTo>
                    <a:pt x="0" y="0"/>
                  </a:moveTo>
                  <a:lnTo>
                    <a:pt x="54673" y="54673"/>
                  </a:lnTo>
                  <a:lnTo>
                    <a:pt x="54673" y="68866"/>
                  </a:lnTo>
                  <a:lnTo>
                    <a:pt x="0" y="14192"/>
                  </a:lnTo>
                  <a:lnTo>
                    <a:pt x="0" y="0"/>
                  </a:lnTo>
                  <a:close/>
                  <a:moveTo>
                    <a:pt x="0" y="53340"/>
                  </a:moveTo>
                  <a:lnTo>
                    <a:pt x="54673" y="108014"/>
                  </a:lnTo>
                  <a:lnTo>
                    <a:pt x="54673" y="93821"/>
                  </a:lnTo>
                  <a:lnTo>
                    <a:pt x="0" y="39148"/>
                  </a:lnTo>
                  <a:lnTo>
                    <a:pt x="0" y="53340"/>
                  </a:lnTo>
                  <a:close/>
                  <a:moveTo>
                    <a:pt x="0" y="92488"/>
                  </a:moveTo>
                  <a:lnTo>
                    <a:pt x="54673" y="147161"/>
                  </a:lnTo>
                  <a:lnTo>
                    <a:pt x="54673" y="132969"/>
                  </a:lnTo>
                  <a:lnTo>
                    <a:pt x="0" y="78296"/>
                  </a:lnTo>
                  <a:lnTo>
                    <a:pt x="0" y="92488"/>
                  </a:lnTo>
                  <a:close/>
                  <a:moveTo>
                    <a:pt x="0" y="131636"/>
                  </a:moveTo>
                  <a:lnTo>
                    <a:pt x="54673" y="186309"/>
                  </a:lnTo>
                  <a:lnTo>
                    <a:pt x="54673" y="172117"/>
                  </a:lnTo>
                  <a:lnTo>
                    <a:pt x="0" y="117443"/>
                  </a:lnTo>
                  <a:lnTo>
                    <a:pt x="0" y="131636"/>
                  </a:lnTo>
                  <a:close/>
                  <a:moveTo>
                    <a:pt x="0" y="170783"/>
                  </a:moveTo>
                  <a:lnTo>
                    <a:pt x="54673" y="225457"/>
                  </a:lnTo>
                  <a:lnTo>
                    <a:pt x="54673" y="211265"/>
                  </a:lnTo>
                  <a:lnTo>
                    <a:pt x="0" y="156591"/>
                  </a:lnTo>
                  <a:lnTo>
                    <a:pt x="0" y="170783"/>
                  </a:lnTo>
                  <a:close/>
                  <a:moveTo>
                    <a:pt x="0" y="209836"/>
                  </a:moveTo>
                  <a:lnTo>
                    <a:pt x="54673" y="264509"/>
                  </a:lnTo>
                  <a:lnTo>
                    <a:pt x="54673" y="250317"/>
                  </a:lnTo>
                  <a:lnTo>
                    <a:pt x="0" y="195644"/>
                  </a:lnTo>
                  <a:lnTo>
                    <a:pt x="0" y="209836"/>
                  </a:lnTo>
                  <a:close/>
                  <a:moveTo>
                    <a:pt x="0" y="248984"/>
                  </a:moveTo>
                  <a:lnTo>
                    <a:pt x="54673" y="303657"/>
                  </a:lnTo>
                  <a:lnTo>
                    <a:pt x="54673" y="289465"/>
                  </a:lnTo>
                  <a:lnTo>
                    <a:pt x="0" y="234791"/>
                  </a:lnTo>
                  <a:lnTo>
                    <a:pt x="0" y="248984"/>
                  </a:lnTo>
                  <a:close/>
                  <a:moveTo>
                    <a:pt x="0" y="288131"/>
                  </a:moveTo>
                  <a:lnTo>
                    <a:pt x="54673" y="342805"/>
                  </a:lnTo>
                  <a:lnTo>
                    <a:pt x="54673" y="328613"/>
                  </a:lnTo>
                  <a:lnTo>
                    <a:pt x="0" y="273939"/>
                  </a:lnTo>
                  <a:lnTo>
                    <a:pt x="0" y="288131"/>
                  </a:lnTo>
                  <a:close/>
                  <a:moveTo>
                    <a:pt x="0" y="327279"/>
                  </a:moveTo>
                  <a:lnTo>
                    <a:pt x="54673" y="381953"/>
                  </a:lnTo>
                  <a:lnTo>
                    <a:pt x="54673" y="367760"/>
                  </a:lnTo>
                  <a:lnTo>
                    <a:pt x="0" y="313087"/>
                  </a:lnTo>
                  <a:lnTo>
                    <a:pt x="0" y="327279"/>
                  </a:lnTo>
                  <a:close/>
                  <a:moveTo>
                    <a:pt x="0" y="366427"/>
                  </a:moveTo>
                  <a:lnTo>
                    <a:pt x="54673" y="421100"/>
                  </a:lnTo>
                  <a:lnTo>
                    <a:pt x="54673" y="406908"/>
                  </a:lnTo>
                  <a:lnTo>
                    <a:pt x="0" y="352235"/>
                  </a:lnTo>
                  <a:lnTo>
                    <a:pt x="0" y="366427"/>
                  </a:lnTo>
                  <a:close/>
                  <a:moveTo>
                    <a:pt x="0" y="405574"/>
                  </a:moveTo>
                  <a:lnTo>
                    <a:pt x="54673" y="460248"/>
                  </a:lnTo>
                  <a:lnTo>
                    <a:pt x="54673" y="446056"/>
                  </a:lnTo>
                  <a:lnTo>
                    <a:pt x="0" y="391382"/>
                  </a:lnTo>
                  <a:lnTo>
                    <a:pt x="0" y="405574"/>
                  </a:lnTo>
                  <a:close/>
                  <a:moveTo>
                    <a:pt x="0" y="444722"/>
                  </a:moveTo>
                  <a:lnTo>
                    <a:pt x="54673" y="499396"/>
                  </a:lnTo>
                  <a:lnTo>
                    <a:pt x="54673" y="485203"/>
                  </a:lnTo>
                  <a:lnTo>
                    <a:pt x="0" y="430530"/>
                  </a:lnTo>
                  <a:lnTo>
                    <a:pt x="0" y="444722"/>
                  </a:lnTo>
                  <a:close/>
                  <a:moveTo>
                    <a:pt x="0" y="483775"/>
                  </a:moveTo>
                  <a:lnTo>
                    <a:pt x="54673" y="538448"/>
                  </a:lnTo>
                  <a:lnTo>
                    <a:pt x="54673" y="524256"/>
                  </a:lnTo>
                  <a:lnTo>
                    <a:pt x="0" y="469582"/>
                  </a:lnTo>
                  <a:lnTo>
                    <a:pt x="0" y="483775"/>
                  </a:lnTo>
                  <a:close/>
                  <a:moveTo>
                    <a:pt x="0" y="522923"/>
                  </a:moveTo>
                  <a:lnTo>
                    <a:pt x="54673" y="577596"/>
                  </a:lnTo>
                  <a:lnTo>
                    <a:pt x="54673" y="563404"/>
                  </a:lnTo>
                  <a:lnTo>
                    <a:pt x="0" y="508730"/>
                  </a:lnTo>
                  <a:lnTo>
                    <a:pt x="0" y="522923"/>
                  </a:lnTo>
                  <a:close/>
                  <a:moveTo>
                    <a:pt x="0" y="562070"/>
                  </a:moveTo>
                  <a:lnTo>
                    <a:pt x="54673" y="616744"/>
                  </a:lnTo>
                  <a:lnTo>
                    <a:pt x="54673" y="602552"/>
                  </a:lnTo>
                  <a:lnTo>
                    <a:pt x="0" y="547878"/>
                  </a:lnTo>
                  <a:lnTo>
                    <a:pt x="0" y="562070"/>
                  </a:lnTo>
                  <a:close/>
                  <a:moveTo>
                    <a:pt x="0" y="601218"/>
                  </a:moveTo>
                  <a:lnTo>
                    <a:pt x="54673" y="655891"/>
                  </a:lnTo>
                  <a:lnTo>
                    <a:pt x="54673" y="641699"/>
                  </a:lnTo>
                  <a:lnTo>
                    <a:pt x="0" y="587026"/>
                  </a:lnTo>
                  <a:lnTo>
                    <a:pt x="0" y="601218"/>
                  </a:lnTo>
                  <a:close/>
                  <a:moveTo>
                    <a:pt x="0" y="640366"/>
                  </a:moveTo>
                  <a:lnTo>
                    <a:pt x="54673" y="695039"/>
                  </a:lnTo>
                  <a:lnTo>
                    <a:pt x="54673" y="680847"/>
                  </a:lnTo>
                  <a:lnTo>
                    <a:pt x="0" y="626174"/>
                  </a:lnTo>
                  <a:lnTo>
                    <a:pt x="0" y="64036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33" name="Graphic 8">
              <a:extLst>
                <a:ext uri="{FF2B5EF4-FFF2-40B4-BE49-F238E27FC236}">
                  <a16:creationId xmlns:a16="http://schemas.microsoft.com/office/drawing/2014/main" id="{4D31CD76-0C9F-F0D6-1AC5-749654AE9685}"/>
                </a:ext>
              </a:extLst>
            </p:cNvPr>
            <p:cNvGrpSpPr/>
            <p:nvPr/>
          </p:nvGrpSpPr>
          <p:grpSpPr>
            <a:xfrm rot="16200000">
              <a:off x="11352334" y="5068593"/>
              <a:ext cx="480686" cy="47818"/>
              <a:chOff x="3475863" y="4771643"/>
              <a:chExt cx="293941" cy="29241"/>
            </a:xfrm>
            <a:solidFill>
              <a:schemeClr val="tx1"/>
            </a:solidFill>
          </p:grpSpPr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B002CB50-5CD9-EBE8-1CB6-DB440EEC3B2F}"/>
                  </a:ext>
                </a:extLst>
              </p:cNvPr>
              <p:cNvSpPr/>
              <p:nvPr/>
            </p:nvSpPr>
            <p:spPr>
              <a:xfrm>
                <a:off x="3475863" y="477164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99482E3A-3415-792A-1D3D-9ABFBE5418EC}"/>
                  </a:ext>
                </a:extLst>
              </p:cNvPr>
              <p:cNvSpPr/>
              <p:nvPr/>
            </p:nvSpPr>
            <p:spPr>
              <a:xfrm>
                <a:off x="3740562" y="477164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3ED1FE38-46E2-3F44-46C9-FAAC08BF2AD5}"/>
                </a:ext>
              </a:extLst>
            </p:cNvPr>
            <p:cNvSpPr/>
            <p:nvPr/>
          </p:nvSpPr>
          <p:spPr>
            <a:xfrm rot="16200000">
              <a:off x="11967055" y="4852161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29" name="Graphic 8">
              <a:extLst>
                <a:ext uri="{FF2B5EF4-FFF2-40B4-BE49-F238E27FC236}">
                  <a16:creationId xmlns:a16="http://schemas.microsoft.com/office/drawing/2014/main" id="{D92B3916-A58C-6F97-03ED-B6240C652397}"/>
                </a:ext>
              </a:extLst>
            </p:cNvPr>
            <p:cNvGrpSpPr/>
            <p:nvPr/>
          </p:nvGrpSpPr>
          <p:grpSpPr>
            <a:xfrm rot="16200000">
              <a:off x="10287224" y="3389929"/>
              <a:ext cx="480686" cy="47818"/>
              <a:chOff x="4502372" y="4120324"/>
              <a:chExt cx="293941" cy="29241"/>
            </a:xfrm>
            <a:solidFill>
              <a:schemeClr val="tx1"/>
            </a:solidFill>
          </p:grpSpPr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EECE678-7DA0-A90B-82BE-2931B13159E0}"/>
                  </a:ext>
                </a:extLst>
              </p:cNvPr>
              <p:cNvSpPr/>
              <p:nvPr/>
            </p:nvSpPr>
            <p:spPr>
              <a:xfrm>
                <a:off x="45023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5EE5E040-30E9-46FE-2E24-DD50CF090F4B}"/>
                  </a:ext>
                </a:extLst>
              </p:cNvPr>
              <p:cNvSpPr/>
              <p:nvPr/>
            </p:nvSpPr>
            <p:spPr>
              <a:xfrm>
                <a:off x="47670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13D2633-8A94-938D-481B-4BDB474A9D6F}"/>
                </a:ext>
              </a:extLst>
            </p:cNvPr>
            <p:cNvSpPr/>
            <p:nvPr/>
          </p:nvSpPr>
          <p:spPr>
            <a:xfrm rot="16200000">
              <a:off x="10902100" y="3173495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FB804899-9F77-7802-B852-5B896F3646D5}"/>
                </a:ext>
              </a:extLst>
            </p:cNvPr>
            <p:cNvSpPr/>
            <p:nvPr/>
          </p:nvSpPr>
          <p:spPr>
            <a:xfrm rot="16200000">
              <a:off x="11051633" y="5167892"/>
              <a:ext cx="159968" cy="159968"/>
            </a:xfrm>
            <a:custGeom>
              <a:avLst/>
              <a:gdLst>
                <a:gd name="connsiteX0" fmla="*/ 0 w 97821"/>
                <a:gd name="connsiteY0" fmla="*/ 0 h 97821"/>
                <a:gd name="connsiteX1" fmla="*/ 0 w 97821"/>
                <a:gd name="connsiteY1" fmla="*/ 16669 h 97821"/>
                <a:gd name="connsiteX2" fmla="*/ 81058 w 97821"/>
                <a:gd name="connsiteY2" fmla="*/ 97822 h 97821"/>
                <a:gd name="connsiteX3" fmla="*/ 97822 w 97821"/>
                <a:gd name="connsiteY3" fmla="*/ 97822 h 97821"/>
                <a:gd name="connsiteX4" fmla="*/ 0 w 97821"/>
                <a:gd name="connsiteY4" fmla="*/ 0 h 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21" h="97821">
                  <a:moveTo>
                    <a:pt x="0" y="0"/>
                  </a:moveTo>
                  <a:lnTo>
                    <a:pt x="0" y="16669"/>
                  </a:lnTo>
                  <a:lnTo>
                    <a:pt x="81058" y="97822"/>
                  </a:lnTo>
                  <a:lnTo>
                    <a:pt x="97822" y="97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16F8A7AC-BCA8-A3AF-E523-10D84967D6F8}"/>
                </a:ext>
              </a:extLst>
            </p:cNvPr>
            <p:cNvSpPr/>
            <p:nvPr/>
          </p:nvSpPr>
          <p:spPr>
            <a:xfrm rot="16200000">
              <a:off x="10982707" y="5098966"/>
              <a:ext cx="228816" cy="228972"/>
            </a:xfrm>
            <a:custGeom>
              <a:avLst/>
              <a:gdLst>
                <a:gd name="connsiteX0" fmla="*/ 0 w 139922"/>
                <a:gd name="connsiteY0" fmla="*/ 0 h 140017"/>
                <a:gd name="connsiteX1" fmla="*/ 0 w 139922"/>
                <a:gd name="connsiteY1" fmla="*/ 16764 h 140017"/>
                <a:gd name="connsiteX2" fmla="*/ 123158 w 139922"/>
                <a:gd name="connsiteY2" fmla="*/ 140018 h 140017"/>
                <a:gd name="connsiteX3" fmla="*/ 139922 w 139922"/>
                <a:gd name="connsiteY3" fmla="*/ 140018 h 140017"/>
                <a:gd name="connsiteX4" fmla="*/ 0 w 139922"/>
                <a:gd name="connsiteY4" fmla="*/ 0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2" h="140017">
                  <a:moveTo>
                    <a:pt x="0" y="0"/>
                  </a:moveTo>
                  <a:lnTo>
                    <a:pt x="0" y="16764"/>
                  </a:lnTo>
                  <a:lnTo>
                    <a:pt x="123158" y="140018"/>
                  </a:lnTo>
                  <a:lnTo>
                    <a:pt x="139922" y="140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94F33D17-1A2E-3FDA-2392-7D26DE4ACAD5}"/>
                </a:ext>
              </a:extLst>
            </p:cNvPr>
            <p:cNvSpPr/>
            <p:nvPr/>
          </p:nvSpPr>
          <p:spPr>
            <a:xfrm rot="16200000">
              <a:off x="11120558" y="5236818"/>
              <a:ext cx="90964" cy="91121"/>
            </a:xfrm>
            <a:custGeom>
              <a:avLst/>
              <a:gdLst>
                <a:gd name="connsiteX0" fmla="*/ 0 w 55625"/>
                <a:gd name="connsiteY0" fmla="*/ 0 h 55721"/>
                <a:gd name="connsiteX1" fmla="*/ 0 w 55625"/>
                <a:gd name="connsiteY1" fmla="*/ 16764 h 55721"/>
                <a:gd name="connsiteX2" fmla="*/ 38957 w 55625"/>
                <a:gd name="connsiteY2" fmla="*/ 55721 h 55721"/>
                <a:gd name="connsiteX3" fmla="*/ 55626 w 55625"/>
                <a:gd name="connsiteY3" fmla="*/ 55721 h 55721"/>
                <a:gd name="connsiteX4" fmla="*/ 0 w 55625"/>
                <a:gd name="connsiteY4" fmla="*/ 0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" h="55721">
                  <a:moveTo>
                    <a:pt x="0" y="0"/>
                  </a:moveTo>
                  <a:lnTo>
                    <a:pt x="0" y="16764"/>
                  </a:lnTo>
                  <a:lnTo>
                    <a:pt x="38957" y="55721"/>
                  </a:lnTo>
                  <a:lnTo>
                    <a:pt x="55626" y="55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7357CA1A-CCC3-3F9E-E153-BAFB4F798DD8}"/>
                </a:ext>
              </a:extLst>
            </p:cNvPr>
            <p:cNvSpPr/>
            <p:nvPr/>
          </p:nvSpPr>
          <p:spPr>
            <a:xfrm rot="16200000">
              <a:off x="10913860" y="5030120"/>
              <a:ext cx="297663" cy="297818"/>
            </a:xfrm>
            <a:custGeom>
              <a:avLst/>
              <a:gdLst>
                <a:gd name="connsiteX0" fmla="*/ 0 w 182022"/>
                <a:gd name="connsiteY0" fmla="*/ 0 h 182117"/>
                <a:gd name="connsiteX1" fmla="*/ 0 w 182022"/>
                <a:gd name="connsiteY1" fmla="*/ 16764 h 182117"/>
                <a:gd name="connsiteX2" fmla="*/ 165354 w 182022"/>
                <a:gd name="connsiteY2" fmla="*/ 182118 h 182117"/>
                <a:gd name="connsiteX3" fmla="*/ 182023 w 182022"/>
                <a:gd name="connsiteY3" fmla="*/ 182118 h 182117"/>
                <a:gd name="connsiteX4" fmla="*/ 0 w 182022"/>
                <a:gd name="connsiteY4" fmla="*/ 0 h 18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22" h="182117">
                  <a:moveTo>
                    <a:pt x="0" y="0"/>
                  </a:moveTo>
                  <a:lnTo>
                    <a:pt x="0" y="16764"/>
                  </a:lnTo>
                  <a:lnTo>
                    <a:pt x="165354" y="182118"/>
                  </a:lnTo>
                  <a:lnTo>
                    <a:pt x="182023" y="182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DE1F679-C3ED-EDEB-AA8A-A6D99482D17E}"/>
                </a:ext>
              </a:extLst>
            </p:cNvPr>
            <p:cNvSpPr/>
            <p:nvPr/>
          </p:nvSpPr>
          <p:spPr>
            <a:xfrm rot="16200000">
              <a:off x="10789639" y="4906054"/>
              <a:ext cx="22118" cy="22118"/>
            </a:xfrm>
            <a:custGeom>
              <a:avLst/>
              <a:gdLst>
                <a:gd name="connsiteX0" fmla="*/ 13526 w 13525"/>
                <a:gd name="connsiteY0" fmla="*/ 13525 h 13525"/>
                <a:gd name="connsiteX1" fmla="*/ 13526 w 13525"/>
                <a:gd name="connsiteY1" fmla="*/ 0 h 13525"/>
                <a:gd name="connsiteX2" fmla="*/ 0 w 13525"/>
                <a:gd name="connsiteY2" fmla="*/ 0 h 13525"/>
                <a:gd name="connsiteX3" fmla="*/ 13526 w 13525"/>
                <a:gd name="connsiteY3" fmla="*/ 13525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" h="13525">
                  <a:moveTo>
                    <a:pt x="13526" y="13525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13526" y="13525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8399EB1F-6DF7-9416-0552-CB72D915568F}"/>
                </a:ext>
              </a:extLst>
            </p:cNvPr>
            <p:cNvSpPr/>
            <p:nvPr/>
          </p:nvSpPr>
          <p:spPr>
            <a:xfrm rot="16200000">
              <a:off x="11189406" y="5305665"/>
              <a:ext cx="22118" cy="22273"/>
            </a:xfrm>
            <a:custGeom>
              <a:avLst/>
              <a:gdLst>
                <a:gd name="connsiteX0" fmla="*/ 0 w 13525"/>
                <a:gd name="connsiteY0" fmla="*/ 0 h 13620"/>
                <a:gd name="connsiteX1" fmla="*/ 0 w 13525"/>
                <a:gd name="connsiteY1" fmla="*/ 13621 h 13620"/>
                <a:gd name="connsiteX2" fmla="*/ 13525 w 13525"/>
                <a:gd name="connsiteY2" fmla="*/ 13621 h 13620"/>
                <a:gd name="connsiteX3" fmla="*/ 0 w 13525"/>
                <a:gd name="connsiteY3" fmla="*/ 0 h 1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25" h="13620">
                  <a:moveTo>
                    <a:pt x="0" y="0"/>
                  </a:moveTo>
                  <a:lnTo>
                    <a:pt x="0" y="13621"/>
                  </a:lnTo>
                  <a:lnTo>
                    <a:pt x="13525" y="1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D7ED4E0-169C-1679-C91A-6D760081A1F6}"/>
                </a:ext>
              </a:extLst>
            </p:cNvPr>
            <p:cNvSpPr/>
            <p:nvPr/>
          </p:nvSpPr>
          <p:spPr>
            <a:xfrm rot="16200000">
              <a:off x="10789717" y="4905975"/>
              <a:ext cx="421808" cy="421963"/>
            </a:xfrm>
            <a:custGeom>
              <a:avLst/>
              <a:gdLst>
                <a:gd name="connsiteX0" fmla="*/ 8382 w 257937"/>
                <a:gd name="connsiteY0" fmla="*/ 0 h 258032"/>
                <a:gd name="connsiteX1" fmla="*/ 0 w 257937"/>
                <a:gd name="connsiteY1" fmla="*/ 0 h 258032"/>
                <a:gd name="connsiteX2" fmla="*/ 0 w 257937"/>
                <a:gd name="connsiteY2" fmla="*/ 8382 h 258032"/>
                <a:gd name="connsiteX3" fmla="*/ 249555 w 257937"/>
                <a:gd name="connsiteY3" fmla="*/ 258032 h 258032"/>
                <a:gd name="connsiteX4" fmla="*/ 257937 w 257937"/>
                <a:gd name="connsiteY4" fmla="*/ 258032 h 258032"/>
                <a:gd name="connsiteX5" fmla="*/ 257937 w 257937"/>
                <a:gd name="connsiteY5" fmla="*/ 249650 h 258032"/>
                <a:gd name="connsiteX6" fmla="*/ 8382 w 257937"/>
                <a:gd name="connsiteY6" fmla="*/ 0 h 25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937" h="258032">
                  <a:moveTo>
                    <a:pt x="8382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249555" y="258032"/>
                  </a:lnTo>
                  <a:lnTo>
                    <a:pt x="257937" y="258032"/>
                  </a:lnTo>
                  <a:lnTo>
                    <a:pt x="257937" y="249650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DEE5857-E8E6-B3C1-14E5-4DEEEFEE92CB}"/>
                </a:ext>
              </a:extLst>
            </p:cNvPr>
            <p:cNvSpPr/>
            <p:nvPr/>
          </p:nvSpPr>
          <p:spPr>
            <a:xfrm rot="16200000">
              <a:off x="10789639" y="4906054"/>
              <a:ext cx="228816" cy="228816"/>
            </a:xfrm>
            <a:custGeom>
              <a:avLst/>
              <a:gdLst>
                <a:gd name="connsiteX0" fmla="*/ 16764 w 139922"/>
                <a:gd name="connsiteY0" fmla="*/ 0 h 139922"/>
                <a:gd name="connsiteX1" fmla="*/ 0 w 139922"/>
                <a:gd name="connsiteY1" fmla="*/ 0 h 139922"/>
                <a:gd name="connsiteX2" fmla="*/ 139922 w 139922"/>
                <a:gd name="connsiteY2" fmla="*/ 139922 h 139922"/>
                <a:gd name="connsiteX3" fmla="*/ 139922 w 139922"/>
                <a:gd name="connsiteY3" fmla="*/ 123254 h 139922"/>
                <a:gd name="connsiteX4" fmla="*/ 16764 w 139922"/>
                <a:gd name="connsiteY4" fmla="*/ 0 h 13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2" h="139922">
                  <a:moveTo>
                    <a:pt x="16764" y="0"/>
                  </a:moveTo>
                  <a:lnTo>
                    <a:pt x="0" y="0"/>
                  </a:lnTo>
                  <a:lnTo>
                    <a:pt x="139922" y="139922"/>
                  </a:lnTo>
                  <a:lnTo>
                    <a:pt x="139922" y="123254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B086F273-C094-A8CA-AD90-07B0FEBA718B}"/>
                </a:ext>
              </a:extLst>
            </p:cNvPr>
            <p:cNvSpPr/>
            <p:nvPr/>
          </p:nvSpPr>
          <p:spPr>
            <a:xfrm rot="16200000">
              <a:off x="10789639" y="4906054"/>
              <a:ext cx="159968" cy="159968"/>
            </a:xfrm>
            <a:custGeom>
              <a:avLst/>
              <a:gdLst>
                <a:gd name="connsiteX0" fmla="*/ 16764 w 97821"/>
                <a:gd name="connsiteY0" fmla="*/ 0 h 97821"/>
                <a:gd name="connsiteX1" fmla="*/ 0 w 97821"/>
                <a:gd name="connsiteY1" fmla="*/ 0 h 97821"/>
                <a:gd name="connsiteX2" fmla="*/ 97822 w 97821"/>
                <a:gd name="connsiteY2" fmla="*/ 97822 h 97821"/>
                <a:gd name="connsiteX3" fmla="*/ 97822 w 97821"/>
                <a:gd name="connsiteY3" fmla="*/ 81058 h 97821"/>
                <a:gd name="connsiteX4" fmla="*/ 16764 w 97821"/>
                <a:gd name="connsiteY4" fmla="*/ 0 h 9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21" h="97821">
                  <a:moveTo>
                    <a:pt x="16764" y="0"/>
                  </a:moveTo>
                  <a:lnTo>
                    <a:pt x="0" y="0"/>
                  </a:lnTo>
                  <a:lnTo>
                    <a:pt x="97822" y="97822"/>
                  </a:lnTo>
                  <a:lnTo>
                    <a:pt x="97822" y="81058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BEF7724E-8077-E4EA-8427-2A2941637406}"/>
                </a:ext>
              </a:extLst>
            </p:cNvPr>
            <p:cNvSpPr/>
            <p:nvPr/>
          </p:nvSpPr>
          <p:spPr>
            <a:xfrm rot="16200000">
              <a:off x="10844934" y="4961194"/>
              <a:ext cx="366667" cy="366667"/>
            </a:xfrm>
            <a:custGeom>
              <a:avLst/>
              <a:gdLst>
                <a:gd name="connsiteX0" fmla="*/ 0 w 224218"/>
                <a:gd name="connsiteY0" fmla="*/ 0 h 224218"/>
                <a:gd name="connsiteX1" fmla="*/ 0 w 224218"/>
                <a:gd name="connsiteY1" fmla="*/ 16669 h 224218"/>
                <a:gd name="connsiteX2" fmla="*/ 207454 w 224218"/>
                <a:gd name="connsiteY2" fmla="*/ 224219 h 224218"/>
                <a:gd name="connsiteX3" fmla="*/ 224218 w 224218"/>
                <a:gd name="connsiteY3" fmla="*/ 224219 h 224218"/>
                <a:gd name="connsiteX4" fmla="*/ 0 w 224218"/>
                <a:gd name="connsiteY4" fmla="*/ 0 h 2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18" h="224218">
                  <a:moveTo>
                    <a:pt x="0" y="0"/>
                  </a:moveTo>
                  <a:lnTo>
                    <a:pt x="0" y="16669"/>
                  </a:lnTo>
                  <a:lnTo>
                    <a:pt x="207454" y="224219"/>
                  </a:lnTo>
                  <a:lnTo>
                    <a:pt x="224218" y="224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8D6B1A5B-DB14-24C6-9607-ACEF4CF26631}"/>
                </a:ext>
              </a:extLst>
            </p:cNvPr>
            <p:cNvSpPr/>
            <p:nvPr/>
          </p:nvSpPr>
          <p:spPr>
            <a:xfrm rot="16200000">
              <a:off x="10789717" y="4905976"/>
              <a:ext cx="90966" cy="91121"/>
            </a:xfrm>
            <a:custGeom>
              <a:avLst/>
              <a:gdLst>
                <a:gd name="connsiteX0" fmla="*/ 16669 w 55626"/>
                <a:gd name="connsiteY0" fmla="*/ 0 h 55721"/>
                <a:gd name="connsiteX1" fmla="*/ 0 w 55626"/>
                <a:gd name="connsiteY1" fmla="*/ 0 h 55721"/>
                <a:gd name="connsiteX2" fmla="*/ 55626 w 55626"/>
                <a:gd name="connsiteY2" fmla="*/ 55721 h 55721"/>
                <a:gd name="connsiteX3" fmla="*/ 55626 w 55626"/>
                <a:gd name="connsiteY3" fmla="*/ 38957 h 55721"/>
                <a:gd name="connsiteX4" fmla="*/ 16669 w 55626"/>
                <a:gd name="connsiteY4" fmla="*/ 0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" h="55721">
                  <a:moveTo>
                    <a:pt x="16669" y="0"/>
                  </a:moveTo>
                  <a:lnTo>
                    <a:pt x="0" y="0"/>
                  </a:lnTo>
                  <a:lnTo>
                    <a:pt x="55626" y="55721"/>
                  </a:lnTo>
                  <a:lnTo>
                    <a:pt x="55626" y="38957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0A41FFAB-0668-FA2E-6EE6-13D0E00BF026}"/>
                </a:ext>
              </a:extLst>
            </p:cNvPr>
            <p:cNvSpPr/>
            <p:nvPr/>
          </p:nvSpPr>
          <p:spPr>
            <a:xfrm rot="16200000">
              <a:off x="10789639" y="4906054"/>
              <a:ext cx="366667" cy="366667"/>
            </a:xfrm>
            <a:custGeom>
              <a:avLst/>
              <a:gdLst>
                <a:gd name="connsiteX0" fmla="*/ 16764 w 224218"/>
                <a:gd name="connsiteY0" fmla="*/ 0 h 224218"/>
                <a:gd name="connsiteX1" fmla="*/ 0 w 224218"/>
                <a:gd name="connsiteY1" fmla="*/ 0 h 224218"/>
                <a:gd name="connsiteX2" fmla="*/ 224219 w 224218"/>
                <a:gd name="connsiteY2" fmla="*/ 224219 h 224218"/>
                <a:gd name="connsiteX3" fmla="*/ 224219 w 224218"/>
                <a:gd name="connsiteY3" fmla="*/ 207454 h 224218"/>
                <a:gd name="connsiteX4" fmla="*/ 16764 w 224218"/>
                <a:gd name="connsiteY4" fmla="*/ 0 h 2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18" h="224218">
                  <a:moveTo>
                    <a:pt x="16764" y="0"/>
                  </a:moveTo>
                  <a:lnTo>
                    <a:pt x="0" y="0"/>
                  </a:lnTo>
                  <a:lnTo>
                    <a:pt x="224219" y="224219"/>
                  </a:lnTo>
                  <a:lnTo>
                    <a:pt x="224219" y="207454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A17002A-6A8F-AB5F-A8AE-2EFB70ED5A4B}"/>
                </a:ext>
              </a:extLst>
            </p:cNvPr>
            <p:cNvSpPr/>
            <p:nvPr/>
          </p:nvSpPr>
          <p:spPr>
            <a:xfrm rot="16200000">
              <a:off x="10789717" y="4905976"/>
              <a:ext cx="297663" cy="297818"/>
            </a:xfrm>
            <a:custGeom>
              <a:avLst/>
              <a:gdLst>
                <a:gd name="connsiteX0" fmla="*/ 16669 w 182022"/>
                <a:gd name="connsiteY0" fmla="*/ 0 h 182117"/>
                <a:gd name="connsiteX1" fmla="*/ 0 w 182022"/>
                <a:gd name="connsiteY1" fmla="*/ 0 h 182117"/>
                <a:gd name="connsiteX2" fmla="*/ 182023 w 182022"/>
                <a:gd name="connsiteY2" fmla="*/ 182118 h 182117"/>
                <a:gd name="connsiteX3" fmla="*/ 182023 w 182022"/>
                <a:gd name="connsiteY3" fmla="*/ 165354 h 182117"/>
                <a:gd name="connsiteX4" fmla="*/ 16669 w 182022"/>
                <a:gd name="connsiteY4" fmla="*/ 0 h 182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22" h="182117">
                  <a:moveTo>
                    <a:pt x="16669" y="0"/>
                  </a:moveTo>
                  <a:lnTo>
                    <a:pt x="0" y="0"/>
                  </a:lnTo>
                  <a:lnTo>
                    <a:pt x="182023" y="182118"/>
                  </a:lnTo>
                  <a:lnTo>
                    <a:pt x="182023" y="16535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B710357C-B219-2A28-A57C-6886E8B63F04}"/>
                </a:ext>
              </a:extLst>
            </p:cNvPr>
            <p:cNvSpPr/>
            <p:nvPr/>
          </p:nvSpPr>
          <p:spPr>
            <a:xfrm rot="16200000">
              <a:off x="10470479" y="455901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100 w 34099"/>
                <a:gd name="connsiteY1" fmla="*/ 0 h 34099"/>
                <a:gd name="connsiteX2" fmla="*/ 34100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100" y="0"/>
                  </a:lnTo>
                  <a:lnTo>
                    <a:pt x="34100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7A2D90EC-2BFE-E399-1B48-81EDAF5120FE}"/>
                </a:ext>
              </a:extLst>
            </p:cNvPr>
            <p:cNvSpPr/>
            <p:nvPr/>
          </p:nvSpPr>
          <p:spPr>
            <a:xfrm rot="16200000">
              <a:off x="10560666" y="449639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BEF697C2-E6C4-7E1D-C801-0339473D2F2E}"/>
                </a:ext>
              </a:extLst>
            </p:cNvPr>
            <p:cNvSpPr/>
            <p:nvPr/>
          </p:nvSpPr>
          <p:spPr>
            <a:xfrm rot="16200000">
              <a:off x="10866741" y="6557459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100 w 34099"/>
                <a:gd name="connsiteY1" fmla="*/ 0 h 34099"/>
                <a:gd name="connsiteX2" fmla="*/ 34100 w 34099"/>
                <a:gd name="connsiteY2" fmla="*/ 34100 h 34099"/>
                <a:gd name="connsiteX3" fmla="*/ 0 w 34099"/>
                <a:gd name="connsiteY3" fmla="*/ 34100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100" y="0"/>
                  </a:lnTo>
                  <a:lnTo>
                    <a:pt x="34100" y="34100"/>
                  </a:lnTo>
                  <a:lnTo>
                    <a:pt x="0" y="3410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9B2D7BC9-AE20-3774-18EA-79FBFCE86903}"/>
                </a:ext>
              </a:extLst>
            </p:cNvPr>
            <p:cNvSpPr/>
            <p:nvPr/>
          </p:nvSpPr>
          <p:spPr>
            <a:xfrm rot="16200000">
              <a:off x="10956929" y="6494843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40CC52A-11BF-E86E-D464-5A9903CBF47C}"/>
                </a:ext>
              </a:extLst>
            </p:cNvPr>
            <p:cNvSpPr/>
            <p:nvPr/>
          </p:nvSpPr>
          <p:spPr>
            <a:xfrm rot="16200000">
              <a:off x="11008955" y="244078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099 w 34099"/>
                <a:gd name="connsiteY1" fmla="*/ 0 h 34099"/>
                <a:gd name="connsiteX2" fmla="*/ 34099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099" y="0"/>
                  </a:lnTo>
                  <a:lnTo>
                    <a:pt x="34099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3750389-BBB5-F4B6-4C9B-E5FF17ACAEC0}"/>
                </a:ext>
              </a:extLst>
            </p:cNvPr>
            <p:cNvSpPr/>
            <p:nvPr/>
          </p:nvSpPr>
          <p:spPr>
            <a:xfrm rot="16200000">
              <a:off x="11099140" y="237816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94ADE27-D36D-DC9D-D326-7892686E0991}"/>
                </a:ext>
              </a:extLst>
            </p:cNvPr>
            <p:cNvSpPr/>
            <p:nvPr/>
          </p:nvSpPr>
          <p:spPr>
            <a:xfrm rot="16200000">
              <a:off x="10853269" y="275020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07E4F78-E64C-5A8A-D7D5-85B3373FB164}"/>
                </a:ext>
              </a:extLst>
            </p:cNvPr>
            <p:cNvSpPr/>
            <p:nvPr/>
          </p:nvSpPr>
          <p:spPr>
            <a:xfrm rot="16200000">
              <a:off x="11021572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8F060B0-7CD2-30CB-BAE1-0AE3E15895B2}"/>
                </a:ext>
              </a:extLst>
            </p:cNvPr>
            <p:cNvSpPr/>
            <p:nvPr/>
          </p:nvSpPr>
          <p:spPr>
            <a:xfrm rot="16200000">
              <a:off x="11058175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133C626-3A92-F347-8CD2-A7DA7AB82D16}"/>
                </a:ext>
              </a:extLst>
            </p:cNvPr>
            <p:cNvSpPr/>
            <p:nvPr/>
          </p:nvSpPr>
          <p:spPr>
            <a:xfrm rot="16200000">
              <a:off x="10919000" y="574164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8D8AF788-4DE3-3FC7-85D3-92BDB001833C}"/>
                </a:ext>
              </a:extLst>
            </p:cNvPr>
            <p:cNvSpPr/>
            <p:nvPr/>
          </p:nvSpPr>
          <p:spPr>
            <a:xfrm rot="16200000">
              <a:off x="11087302" y="5869607"/>
              <a:ext cx="115265" cy="22118"/>
            </a:xfrm>
            <a:custGeom>
              <a:avLst/>
              <a:gdLst>
                <a:gd name="connsiteX0" fmla="*/ 0 w 70485"/>
                <a:gd name="connsiteY0" fmla="*/ 0 h 13525"/>
                <a:gd name="connsiteX1" fmla="*/ 70485 w 70485"/>
                <a:gd name="connsiteY1" fmla="*/ 0 h 13525"/>
                <a:gd name="connsiteX2" fmla="*/ 70485 w 70485"/>
                <a:gd name="connsiteY2" fmla="*/ 13526 h 13525"/>
                <a:gd name="connsiteX3" fmla="*/ 0 w 70485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A673FF17-76DC-8E4D-204E-EC0F5ED9FC30}"/>
                </a:ext>
              </a:extLst>
            </p:cNvPr>
            <p:cNvSpPr/>
            <p:nvPr/>
          </p:nvSpPr>
          <p:spPr>
            <a:xfrm rot="16200000">
              <a:off x="11123907" y="5869607"/>
              <a:ext cx="115265" cy="22118"/>
            </a:xfrm>
            <a:custGeom>
              <a:avLst/>
              <a:gdLst>
                <a:gd name="connsiteX0" fmla="*/ 0 w 70485"/>
                <a:gd name="connsiteY0" fmla="*/ 0 h 13525"/>
                <a:gd name="connsiteX1" fmla="*/ 70485 w 70485"/>
                <a:gd name="connsiteY1" fmla="*/ 0 h 13525"/>
                <a:gd name="connsiteX2" fmla="*/ 70485 w 70485"/>
                <a:gd name="connsiteY2" fmla="*/ 13526 h 13525"/>
                <a:gd name="connsiteX3" fmla="*/ 0 w 70485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26009AB6-350D-D4CB-C77A-791874D8B554}"/>
                </a:ext>
              </a:extLst>
            </p:cNvPr>
            <p:cNvSpPr/>
            <p:nvPr/>
          </p:nvSpPr>
          <p:spPr>
            <a:xfrm rot="16200000">
              <a:off x="10591506" y="4781131"/>
              <a:ext cx="655453" cy="726792"/>
            </a:xfrm>
            <a:custGeom>
              <a:avLst/>
              <a:gdLst>
                <a:gd name="connsiteX0" fmla="*/ 34100 w 400812"/>
                <a:gd name="connsiteY0" fmla="*/ 189262 h 444436"/>
                <a:gd name="connsiteX1" fmla="*/ 34100 w 400812"/>
                <a:gd name="connsiteY1" fmla="*/ 77724 h 444436"/>
                <a:gd name="connsiteX2" fmla="*/ 280988 w 400812"/>
                <a:gd name="connsiteY2" fmla="*/ 77724 h 444436"/>
                <a:gd name="connsiteX3" fmla="*/ 400812 w 400812"/>
                <a:gd name="connsiteY3" fmla="*/ 197549 h 444436"/>
                <a:gd name="connsiteX4" fmla="*/ 400812 w 400812"/>
                <a:gd name="connsiteY4" fmla="*/ 444437 h 444436"/>
                <a:gd name="connsiteX5" fmla="*/ 34100 w 400812"/>
                <a:gd name="connsiteY5" fmla="*/ 444437 h 444436"/>
                <a:gd name="connsiteX6" fmla="*/ 34100 w 400812"/>
                <a:gd name="connsiteY6" fmla="*/ 246412 h 444436"/>
                <a:gd name="connsiteX7" fmla="*/ 0 w 400812"/>
                <a:gd name="connsiteY7" fmla="*/ 212312 h 444436"/>
                <a:gd name="connsiteX8" fmla="*/ 0 w 400812"/>
                <a:gd name="connsiteY8" fmla="*/ 0 h 4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812" h="444436">
                  <a:moveTo>
                    <a:pt x="34100" y="189262"/>
                  </a:moveTo>
                  <a:lnTo>
                    <a:pt x="34100" y="77724"/>
                  </a:lnTo>
                  <a:lnTo>
                    <a:pt x="280988" y="77724"/>
                  </a:lnTo>
                  <a:cubicBezTo>
                    <a:pt x="347186" y="77724"/>
                    <a:pt x="400812" y="131350"/>
                    <a:pt x="400812" y="197549"/>
                  </a:cubicBezTo>
                  <a:lnTo>
                    <a:pt x="400812" y="444437"/>
                  </a:lnTo>
                  <a:lnTo>
                    <a:pt x="34100" y="444437"/>
                  </a:lnTo>
                  <a:lnTo>
                    <a:pt x="34100" y="246412"/>
                  </a:lnTo>
                  <a:lnTo>
                    <a:pt x="0" y="212312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4D22FAE-97A6-C708-04B9-F66B6A410D5D}"/>
                </a:ext>
              </a:extLst>
            </p:cNvPr>
            <p:cNvSpPr/>
            <p:nvPr/>
          </p:nvSpPr>
          <p:spPr>
            <a:xfrm rot="16200000">
              <a:off x="10682940" y="4217111"/>
              <a:ext cx="599689" cy="599689"/>
            </a:xfrm>
            <a:custGeom>
              <a:avLst/>
              <a:gdLst>
                <a:gd name="connsiteX0" fmla="*/ 192881 w 366712"/>
                <a:gd name="connsiteY0" fmla="*/ 0 h 366712"/>
                <a:gd name="connsiteX1" fmla="*/ 366713 w 366712"/>
                <a:gd name="connsiteY1" fmla="*/ 0 h 366712"/>
                <a:gd name="connsiteX2" fmla="*/ 366713 w 366712"/>
                <a:gd name="connsiteY2" fmla="*/ 210312 h 366712"/>
                <a:gd name="connsiteX3" fmla="*/ 210312 w 366712"/>
                <a:gd name="connsiteY3" fmla="*/ 366713 h 366712"/>
                <a:gd name="connsiteX4" fmla="*/ 0 w 366712"/>
                <a:gd name="connsiteY4" fmla="*/ 366713 h 366712"/>
                <a:gd name="connsiteX5" fmla="*/ 0 w 366712"/>
                <a:gd name="connsiteY5" fmla="*/ 0 h 366712"/>
                <a:gd name="connsiteX6" fmla="*/ 157163 w 366712"/>
                <a:gd name="connsiteY6" fmla="*/ 0 h 366712"/>
                <a:gd name="connsiteX7" fmla="*/ 219170 w 366712"/>
                <a:gd name="connsiteY7" fmla="*/ 62008 h 366712"/>
                <a:gd name="connsiteX8" fmla="*/ 219170 w 366712"/>
                <a:gd name="connsiteY8" fmla="*/ 238125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12" h="366712">
                  <a:moveTo>
                    <a:pt x="192881" y="0"/>
                  </a:moveTo>
                  <a:lnTo>
                    <a:pt x="366713" y="0"/>
                  </a:lnTo>
                  <a:lnTo>
                    <a:pt x="366713" y="210312"/>
                  </a:lnTo>
                  <a:cubicBezTo>
                    <a:pt x="366713" y="296704"/>
                    <a:pt x="296704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57163" y="0"/>
                  </a:lnTo>
                  <a:lnTo>
                    <a:pt x="219170" y="62008"/>
                  </a:lnTo>
                  <a:lnTo>
                    <a:pt x="219170" y="238125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75D11733-86FE-CC8E-26A4-7D12237EC609}"/>
                </a:ext>
              </a:extLst>
            </p:cNvPr>
            <p:cNvSpPr/>
            <p:nvPr/>
          </p:nvSpPr>
          <p:spPr>
            <a:xfrm rot="16200000">
              <a:off x="10717364" y="3569914"/>
              <a:ext cx="612929" cy="681777"/>
            </a:xfrm>
            <a:custGeom>
              <a:avLst/>
              <a:gdLst>
                <a:gd name="connsiteX0" fmla="*/ 244126 w 374808"/>
                <a:gd name="connsiteY0" fmla="*/ 366713 h 416909"/>
                <a:gd name="connsiteX1" fmla="*/ 366713 w 374808"/>
                <a:gd name="connsiteY1" fmla="*/ 366713 h 416909"/>
                <a:gd name="connsiteX2" fmla="*/ 366713 w 374808"/>
                <a:gd name="connsiteY2" fmla="*/ 119825 h 416909"/>
                <a:gd name="connsiteX3" fmla="*/ 246888 w 374808"/>
                <a:gd name="connsiteY3" fmla="*/ 0 h 416909"/>
                <a:gd name="connsiteX4" fmla="*/ 0 w 374808"/>
                <a:gd name="connsiteY4" fmla="*/ 0 h 416909"/>
                <a:gd name="connsiteX5" fmla="*/ 0 w 374808"/>
                <a:gd name="connsiteY5" fmla="*/ 366713 h 416909"/>
                <a:gd name="connsiteX6" fmla="*/ 127445 w 374808"/>
                <a:gd name="connsiteY6" fmla="*/ 366713 h 416909"/>
                <a:gd name="connsiteX7" fmla="*/ 177641 w 374808"/>
                <a:gd name="connsiteY7" fmla="*/ 416909 h 416909"/>
                <a:gd name="connsiteX8" fmla="*/ 374809 w 374808"/>
                <a:gd name="connsiteY8" fmla="*/ 416909 h 41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808" h="416909">
                  <a:moveTo>
                    <a:pt x="244126" y="366713"/>
                  </a:moveTo>
                  <a:lnTo>
                    <a:pt x="366713" y="366713"/>
                  </a:lnTo>
                  <a:lnTo>
                    <a:pt x="366713" y="119825"/>
                  </a:lnTo>
                  <a:cubicBezTo>
                    <a:pt x="366713" y="53626"/>
                    <a:pt x="313087" y="0"/>
                    <a:pt x="246888" y="0"/>
                  </a:cubicBezTo>
                  <a:lnTo>
                    <a:pt x="0" y="0"/>
                  </a:lnTo>
                  <a:lnTo>
                    <a:pt x="0" y="366713"/>
                  </a:lnTo>
                  <a:lnTo>
                    <a:pt x="127445" y="366713"/>
                  </a:lnTo>
                  <a:lnTo>
                    <a:pt x="177641" y="416909"/>
                  </a:lnTo>
                  <a:lnTo>
                    <a:pt x="374809" y="41690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D04D674-AEC6-EA89-0E7F-448AC2204D3D}"/>
                </a:ext>
              </a:extLst>
            </p:cNvPr>
            <p:cNvSpPr/>
            <p:nvPr/>
          </p:nvSpPr>
          <p:spPr>
            <a:xfrm rot="16200000">
              <a:off x="10151786" y="2557295"/>
              <a:ext cx="1275858" cy="213551"/>
            </a:xfrm>
            <a:custGeom>
              <a:avLst/>
              <a:gdLst>
                <a:gd name="connsiteX0" fmla="*/ 0 w 780192"/>
                <a:gd name="connsiteY0" fmla="*/ 0 h 130587"/>
                <a:gd name="connsiteX1" fmla="*/ 173831 w 780192"/>
                <a:gd name="connsiteY1" fmla="*/ 0 h 130587"/>
                <a:gd name="connsiteX2" fmla="*/ 173831 w 780192"/>
                <a:gd name="connsiteY2" fmla="*/ 130588 h 130587"/>
                <a:gd name="connsiteX3" fmla="*/ 591312 w 780192"/>
                <a:gd name="connsiteY3" fmla="*/ 130588 h 130587"/>
                <a:gd name="connsiteX4" fmla="*/ 642271 w 780192"/>
                <a:gd name="connsiteY4" fmla="*/ 79629 h 130587"/>
                <a:gd name="connsiteX5" fmla="*/ 780193 w 780192"/>
                <a:gd name="connsiteY5" fmla="*/ 79629 h 1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192" h="130587">
                  <a:moveTo>
                    <a:pt x="0" y="0"/>
                  </a:moveTo>
                  <a:lnTo>
                    <a:pt x="173831" y="0"/>
                  </a:lnTo>
                  <a:lnTo>
                    <a:pt x="173831" y="130588"/>
                  </a:lnTo>
                  <a:lnTo>
                    <a:pt x="591312" y="130588"/>
                  </a:lnTo>
                  <a:lnTo>
                    <a:pt x="642271" y="79629"/>
                  </a:lnTo>
                  <a:lnTo>
                    <a:pt x="780193" y="7962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96F0CE-D623-0C9B-5B96-2A165FB38B92}"/>
                </a:ext>
              </a:extLst>
            </p:cNvPr>
            <p:cNvSpPr/>
            <p:nvPr/>
          </p:nvSpPr>
          <p:spPr>
            <a:xfrm rot="16200000">
              <a:off x="10683875" y="3018511"/>
              <a:ext cx="597820" cy="599689"/>
            </a:xfrm>
            <a:custGeom>
              <a:avLst/>
              <a:gdLst>
                <a:gd name="connsiteX0" fmla="*/ 365570 w 365569"/>
                <a:gd name="connsiteY0" fmla="*/ 228600 h 366712"/>
                <a:gd name="connsiteX1" fmla="*/ 210312 w 365569"/>
                <a:gd name="connsiteY1" fmla="*/ 366713 h 366712"/>
                <a:gd name="connsiteX2" fmla="*/ 0 w 365569"/>
                <a:gd name="connsiteY2" fmla="*/ 366713 h 366712"/>
                <a:gd name="connsiteX3" fmla="*/ 0 w 365569"/>
                <a:gd name="connsiteY3" fmla="*/ 0 h 366712"/>
                <a:gd name="connsiteX4" fmla="*/ 100013 w 365569"/>
                <a:gd name="connsiteY4" fmla="*/ 0 h 366712"/>
                <a:gd name="connsiteX5" fmla="*/ 143637 w 365569"/>
                <a:gd name="connsiteY5" fmla="*/ 43625 h 366712"/>
                <a:gd name="connsiteX6" fmla="*/ 143637 w 365569"/>
                <a:gd name="connsiteY6" fmla="*/ 246031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569" h="366712">
                  <a:moveTo>
                    <a:pt x="365570" y="228600"/>
                  </a:moveTo>
                  <a:cubicBezTo>
                    <a:pt x="356521" y="306324"/>
                    <a:pt x="290417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00013" y="0"/>
                  </a:lnTo>
                  <a:lnTo>
                    <a:pt x="143637" y="43625"/>
                  </a:lnTo>
                  <a:lnTo>
                    <a:pt x="143637" y="246031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E1998EB-ED53-ED2C-1E58-891C60F6E938}"/>
                </a:ext>
              </a:extLst>
            </p:cNvPr>
            <p:cNvSpPr/>
            <p:nvPr/>
          </p:nvSpPr>
          <p:spPr>
            <a:xfrm rot="16200000">
              <a:off x="8998669" y="4143123"/>
              <a:ext cx="4288639" cy="651558"/>
            </a:xfrm>
            <a:custGeom>
              <a:avLst/>
              <a:gdLst>
                <a:gd name="connsiteX0" fmla="*/ 2622518 w 2622518"/>
                <a:gd name="connsiteY0" fmla="*/ 328994 h 398430"/>
                <a:gd name="connsiteX1" fmla="*/ 2395919 w 2622518"/>
                <a:gd name="connsiteY1" fmla="*/ 328994 h 398430"/>
                <a:gd name="connsiteX2" fmla="*/ 2326481 w 2622518"/>
                <a:gd name="connsiteY2" fmla="*/ 398431 h 398430"/>
                <a:gd name="connsiteX3" fmla="*/ 761333 w 2622518"/>
                <a:gd name="connsiteY3" fmla="*/ 398431 h 398430"/>
                <a:gd name="connsiteX4" fmla="*/ 697706 w 2622518"/>
                <a:gd name="connsiteY4" fmla="*/ 334804 h 398430"/>
                <a:gd name="connsiteX5" fmla="*/ 697706 w 2622518"/>
                <a:gd name="connsiteY5" fmla="*/ 144875 h 398430"/>
                <a:gd name="connsiteX6" fmla="*/ 552831 w 2622518"/>
                <a:gd name="connsiteY6" fmla="*/ 0 h 398430"/>
                <a:gd name="connsiteX7" fmla="*/ 0 w 2622518"/>
                <a:gd name="connsiteY7" fmla="*/ 0 h 3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2518" h="398430">
                  <a:moveTo>
                    <a:pt x="2622518" y="328994"/>
                  </a:moveTo>
                  <a:lnTo>
                    <a:pt x="2395919" y="328994"/>
                  </a:lnTo>
                  <a:lnTo>
                    <a:pt x="2326481" y="398431"/>
                  </a:lnTo>
                  <a:lnTo>
                    <a:pt x="761333" y="398431"/>
                  </a:lnTo>
                  <a:lnTo>
                    <a:pt x="697706" y="334804"/>
                  </a:lnTo>
                  <a:lnTo>
                    <a:pt x="697706" y="144875"/>
                  </a:lnTo>
                  <a:lnTo>
                    <a:pt x="552831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58" name="Graphic 8">
              <a:extLst>
                <a:ext uri="{FF2B5EF4-FFF2-40B4-BE49-F238E27FC236}">
                  <a16:creationId xmlns:a16="http://schemas.microsoft.com/office/drawing/2014/main" id="{04A1CA42-19EE-5236-943B-D216C287C9A4}"/>
                </a:ext>
              </a:extLst>
            </p:cNvPr>
            <p:cNvGrpSpPr/>
            <p:nvPr/>
          </p:nvGrpSpPr>
          <p:grpSpPr>
            <a:xfrm rot="16200000">
              <a:off x="5388848" y="4207922"/>
              <a:ext cx="1905922" cy="2762311"/>
              <a:chOff x="2736437" y="730757"/>
              <a:chExt cx="1165478" cy="1689163"/>
            </a:xfrm>
            <a:solidFill>
              <a:schemeClr val="tx1"/>
            </a:solidFill>
          </p:grpSpPr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ECDF371C-E73A-65AB-4288-02768B4C59C9}"/>
                  </a:ext>
                </a:extLst>
              </p:cNvPr>
              <p:cNvSpPr/>
              <p:nvPr/>
            </p:nvSpPr>
            <p:spPr>
              <a:xfrm>
                <a:off x="2736437" y="826197"/>
                <a:ext cx="615314" cy="1593722"/>
              </a:xfrm>
              <a:custGeom>
                <a:avLst/>
                <a:gdLst>
                  <a:gd name="connsiteX0" fmla="*/ 605314 w 615314"/>
                  <a:gd name="connsiteY0" fmla="*/ 24194 h 1593722"/>
                  <a:gd name="connsiteX1" fmla="*/ 605314 w 615314"/>
                  <a:gd name="connsiteY1" fmla="*/ 257937 h 1593722"/>
                  <a:gd name="connsiteX2" fmla="*/ 178594 w 615314"/>
                  <a:gd name="connsiteY2" fmla="*/ 684657 h 1593722"/>
                  <a:gd name="connsiteX3" fmla="*/ 175641 w 615314"/>
                  <a:gd name="connsiteY3" fmla="*/ 687610 h 1593722"/>
                  <a:gd name="connsiteX4" fmla="*/ 175641 w 615314"/>
                  <a:gd name="connsiteY4" fmla="*/ 1583722 h 1593722"/>
                  <a:gd name="connsiteX5" fmla="*/ 10001 w 615314"/>
                  <a:gd name="connsiteY5" fmla="*/ 1583722 h 1593722"/>
                  <a:gd name="connsiteX6" fmla="*/ 10001 w 615314"/>
                  <a:gd name="connsiteY6" fmla="*/ 619411 h 1593722"/>
                  <a:gd name="connsiteX7" fmla="*/ 192691 w 615314"/>
                  <a:gd name="connsiteY7" fmla="*/ 436721 h 1593722"/>
                  <a:gd name="connsiteX8" fmla="*/ 605314 w 615314"/>
                  <a:gd name="connsiteY8" fmla="*/ 24098 h 1593722"/>
                  <a:gd name="connsiteX9" fmla="*/ 615315 w 615314"/>
                  <a:gd name="connsiteY9" fmla="*/ 0 h 1593722"/>
                  <a:gd name="connsiteX10" fmla="*/ 185642 w 615314"/>
                  <a:gd name="connsiteY10" fmla="*/ 429673 h 1593722"/>
                  <a:gd name="connsiteX11" fmla="*/ 0 w 615314"/>
                  <a:gd name="connsiteY11" fmla="*/ 615315 h 1593722"/>
                  <a:gd name="connsiteX12" fmla="*/ 0 w 615314"/>
                  <a:gd name="connsiteY12" fmla="*/ 1593723 h 1593722"/>
                  <a:gd name="connsiteX13" fmla="*/ 185642 w 615314"/>
                  <a:gd name="connsiteY13" fmla="*/ 1593723 h 1593722"/>
                  <a:gd name="connsiteX14" fmla="*/ 185642 w 615314"/>
                  <a:gd name="connsiteY14" fmla="*/ 691706 h 1593722"/>
                  <a:gd name="connsiteX15" fmla="*/ 615315 w 615314"/>
                  <a:gd name="connsiteY15" fmla="*/ 262033 h 1593722"/>
                  <a:gd name="connsiteX16" fmla="*/ 615315 w 615314"/>
                  <a:gd name="connsiteY16" fmla="*/ 0 h 1593722"/>
                  <a:gd name="connsiteX17" fmla="*/ 615315 w 615314"/>
                  <a:gd name="connsiteY17" fmla="*/ 0 h 159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5314" h="1593722">
                    <a:moveTo>
                      <a:pt x="605314" y="24194"/>
                    </a:moveTo>
                    <a:lnTo>
                      <a:pt x="605314" y="257937"/>
                    </a:lnTo>
                    <a:lnTo>
                      <a:pt x="178594" y="684657"/>
                    </a:lnTo>
                    <a:lnTo>
                      <a:pt x="175641" y="687610"/>
                    </a:lnTo>
                    <a:lnTo>
                      <a:pt x="175641" y="1583722"/>
                    </a:lnTo>
                    <a:lnTo>
                      <a:pt x="10001" y="1583722"/>
                    </a:lnTo>
                    <a:lnTo>
                      <a:pt x="10001" y="619411"/>
                    </a:lnTo>
                    <a:lnTo>
                      <a:pt x="192691" y="436721"/>
                    </a:lnTo>
                    <a:lnTo>
                      <a:pt x="605314" y="24098"/>
                    </a:lnTo>
                    <a:moveTo>
                      <a:pt x="615315" y="0"/>
                    </a:moveTo>
                    <a:lnTo>
                      <a:pt x="185642" y="429673"/>
                    </a:lnTo>
                    <a:lnTo>
                      <a:pt x="0" y="615315"/>
                    </a:lnTo>
                    <a:lnTo>
                      <a:pt x="0" y="1593723"/>
                    </a:lnTo>
                    <a:lnTo>
                      <a:pt x="185642" y="1593723"/>
                    </a:lnTo>
                    <a:lnTo>
                      <a:pt x="185642" y="691706"/>
                    </a:lnTo>
                    <a:lnTo>
                      <a:pt x="615315" y="262033"/>
                    </a:lnTo>
                    <a:lnTo>
                      <a:pt x="615315" y="0"/>
                    </a:lnTo>
                    <a:lnTo>
                      <a:pt x="615315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138FBDE-98A3-AA20-C104-C9684BA932C3}"/>
                  </a:ext>
                </a:extLst>
              </p:cNvPr>
              <p:cNvSpPr/>
              <p:nvPr/>
            </p:nvSpPr>
            <p:spPr>
              <a:xfrm>
                <a:off x="3384899" y="730757"/>
                <a:ext cx="517016" cy="1274635"/>
              </a:xfrm>
              <a:custGeom>
                <a:avLst/>
                <a:gdLst>
                  <a:gd name="connsiteX0" fmla="*/ 248984 w 517016"/>
                  <a:gd name="connsiteY0" fmla="*/ 10097 h 1274635"/>
                  <a:gd name="connsiteX1" fmla="*/ 281654 w 517016"/>
                  <a:gd name="connsiteY1" fmla="*/ 42767 h 1274635"/>
                  <a:gd name="connsiteX2" fmla="*/ 324231 w 517016"/>
                  <a:gd name="connsiteY2" fmla="*/ 85344 h 1274635"/>
                  <a:gd name="connsiteX3" fmla="*/ 506921 w 517016"/>
                  <a:gd name="connsiteY3" fmla="*/ 268034 h 1274635"/>
                  <a:gd name="connsiteX4" fmla="*/ 506921 w 517016"/>
                  <a:gd name="connsiteY4" fmla="*/ 1264825 h 1274635"/>
                  <a:gd name="connsiteX5" fmla="*/ 441960 w 517016"/>
                  <a:gd name="connsiteY5" fmla="*/ 1264825 h 1274635"/>
                  <a:gd name="connsiteX6" fmla="*/ 341281 w 517016"/>
                  <a:gd name="connsiteY6" fmla="*/ 1164146 h 1274635"/>
                  <a:gd name="connsiteX7" fmla="*/ 341281 w 517016"/>
                  <a:gd name="connsiteY7" fmla="*/ 336137 h 1274635"/>
                  <a:gd name="connsiteX8" fmla="*/ 338328 w 517016"/>
                  <a:gd name="connsiteY8" fmla="*/ 333185 h 1274635"/>
                  <a:gd name="connsiteX9" fmla="*/ 164687 w 517016"/>
                  <a:gd name="connsiteY9" fmla="*/ 159544 h 1274635"/>
                  <a:gd name="connsiteX10" fmla="*/ 157639 w 517016"/>
                  <a:gd name="connsiteY10" fmla="*/ 152495 h 1274635"/>
                  <a:gd name="connsiteX11" fmla="*/ 150590 w 517016"/>
                  <a:gd name="connsiteY11" fmla="*/ 159544 h 1274635"/>
                  <a:gd name="connsiteX12" fmla="*/ 10001 w 517016"/>
                  <a:gd name="connsiteY12" fmla="*/ 300133 h 1274635"/>
                  <a:gd name="connsiteX13" fmla="*/ 10001 w 517016"/>
                  <a:gd name="connsiteY13" fmla="*/ 66389 h 1274635"/>
                  <a:gd name="connsiteX14" fmla="*/ 33719 w 517016"/>
                  <a:gd name="connsiteY14" fmla="*/ 42672 h 1274635"/>
                  <a:gd name="connsiteX15" fmla="*/ 66389 w 517016"/>
                  <a:gd name="connsiteY15" fmla="*/ 10001 h 1274635"/>
                  <a:gd name="connsiteX16" fmla="*/ 249079 w 517016"/>
                  <a:gd name="connsiteY16" fmla="*/ 10001 h 1274635"/>
                  <a:gd name="connsiteX17" fmla="*/ 253175 w 517016"/>
                  <a:gd name="connsiteY17" fmla="*/ 0 h 1274635"/>
                  <a:gd name="connsiteX18" fmla="*/ 62198 w 517016"/>
                  <a:gd name="connsiteY18" fmla="*/ 0 h 1274635"/>
                  <a:gd name="connsiteX19" fmla="*/ 26670 w 517016"/>
                  <a:gd name="connsiteY19" fmla="*/ 35528 h 1274635"/>
                  <a:gd name="connsiteX20" fmla="*/ 0 w 517016"/>
                  <a:gd name="connsiteY20" fmla="*/ 62198 h 1274635"/>
                  <a:gd name="connsiteX21" fmla="*/ 0 w 517016"/>
                  <a:gd name="connsiteY21" fmla="*/ 324231 h 1274635"/>
                  <a:gd name="connsiteX22" fmla="*/ 157734 w 517016"/>
                  <a:gd name="connsiteY22" fmla="*/ 166497 h 1274635"/>
                  <a:gd name="connsiteX23" fmla="*/ 331375 w 517016"/>
                  <a:gd name="connsiteY23" fmla="*/ 340138 h 1274635"/>
                  <a:gd name="connsiteX24" fmla="*/ 331375 w 517016"/>
                  <a:gd name="connsiteY24" fmla="*/ 1168146 h 1274635"/>
                  <a:gd name="connsiteX25" fmla="*/ 437864 w 517016"/>
                  <a:gd name="connsiteY25" fmla="*/ 1274636 h 1274635"/>
                  <a:gd name="connsiteX26" fmla="*/ 517017 w 517016"/>
                  <a:gd name="connsiteY26" fmla="*/ 1274636 h 1274635"/>
                  <a:gd name="connsiteX27" fmla="*/ 517017 w 517016"/>
                  <a:gd name="connsiteY27" fmla="*/ 263843 h 1274635"/>
                  <a:gd name="connsiteX28" fmla="*/ 331375 w 517016"/>
                  <a:gd name="connsiteY28" fmla="*/ 78200 h 1274635"/>
                  <a:gd name="connsiteX29" fmla="*/ 288798 w 517016"/>
                  <a:gd name="connsiteY29" fmla="*/ 35624 h 1274635"/>
                  <a:gd name="connsiteX30" fmla="*/ 253270 w 517016"/>
                  <a:gd name="connsiteY30" fmla="*/ 95 h 1274635"/>
                  <a:gd name="connsiteX31" fmla="*/ 253270 w 517016"/>
                  <a:gd name="connsiteY31" fmla="*/ 95 h 127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7016" h="1274635">
                    <a:moveTo>
                      <a:pt x="248984" y="10097"/>
                    </a:moveTo>
                    <a:lnTo>
                      <a:pt x="281654" y="42767"/>
                    </a:lnTo>
                    <a:lnTo>
                      <a:pt x="324231" y="85344"/>
                    </a:lnTo>
                    <a:lnTo>
                      <a:pt x="506921" y="268034"/>
                    </a:lnTo>
                    <a:lnTo>
                      <a:pt x="506921" y="1264825"/>
                    </a:lnTo>
                    <a:lnTo>
                      <a:pt x="441960" y="1264825"/>
                    </a:lnTo>
                    <a:lnTo>
                      <a:pt x="341281" y="1164146"/>
                    </a:lnTo>
                    <a:lnTo>
                      <a:pt x="341281" y="336137"/>
                    </a:lnTo>
                    <a:lnTo>
                      <a:pt x="338328" y="333185"/>
                    </a:lnTo>
                    <a:lnTo>
                      <a:pt x="164687" y="159544"/>
                    </a:lnTo>
                    <a:lnTo>
                      <a:pt x="157639" y="152495"/>
                    </a:lnTo>
                    <a:lnTo>
                      <a:pt x="150590" y="159544"/>
                    </a:lnTo>
                    <a:lnTo>
                      <a:pt x="10001" y="300133"/>
                    </a:lnTo>
                    <a:lnTo>
                      <a:pt x="10001" y="66389"/>
                    </a:lnTo>
                    <a:lnTo>
                      <a:pt x="33719" y="42672"/>
                    </a:lnTo>
                    <a:lnTo>
                      <a:pt x="66389" y="10001"/>
                    </a:lnTo>
                    <a:lnTo>
                      <a:pt x="249079" y="10001"/>
                    </a:lnTo>
                    <a:moveTo>
                      <a:pt x="253175" y="0"/>
                    </a:moveTo>
                    <a:lnTo>
                      <a:pt x="62198" y="0"/>
                    </a:lnTo>
                    <a:lnTo>
                      <a:pt x="26670" y="35528"/>
                    </a:lnTo>
                    <a:lnTo>
                      <a:pt x="0" y="62198"/>
                    </a:lnTo>
                    <a:lnTo>
                      <a:pt x="0" y="324231"/>
                    </a:lnTo>
                    <a:lnTo>
                      <a:pt x="157734" y="166497"/>
                    </a:lnTo>
                    <a:lnTo>
                      <a:pt x="331375" y="340138"/>
                    </a:lnTo>
                    <a:lnTo>
                      <a:pt x="331375" y="1168146"/>
                    </a:lnTo>
                    <a:lnTo>
                      <a:pt x="437864" y="1274636"/>
                    </a:lnTo>
                    <a:lnTo>
                      <a:pt x="517017" y="1274636"/>
                    </a:lnTo>
                    <a:lnTo>
                      <a:pt x="517017" y="263843"/>
                    </a:lnTo>
                    <a:lnTo>
                      <a:pt x="331375" y="78200"/>
                    </a:lnTo>
                    <a:lnTo>
                      <a:pt x="288798" y="35624"/>
                    </a:lnTo>
                    <a:lnTo>
                      <a:pt x="253270" y="95"/>
                    </a:lnTo>
                    <a:lnTo>
                      <a:pt x="253270" y="9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59" name="Graphic 8">
              <a:extLst>
                <a:ext uri="{FF2B5EF4-FFF2-40B4-BE49-F238E27FC236}">
                  <a16:creationId xmlns:a16="http://schemas.microsoft.com/office/drawing/2014/main" id="{9F7889C7-39D4-AD44-A3F6-D9A7B115FC3F}"/>
                </a:ext>
              </a:extLst>
            </p:cNvPr>
            <p:cNvGrpSpPr/>
            <p:nvPr/>
          </p:nvGrpSpPr>
          <p:grpSpPr>
            <a:xfrm rot="16200000">
              <a:off x="6744769" y="3977391"/>
              <a:ext cx="338474" cy="157788"/>
              <a:chOff x="4152995" y="1876995"/>
              <a:chExt cx="206978" cy="96488"/>
            </a:xfrm>
            <a:solidFill>
              <a:schemeClr val="tx1"/>
            </a:solidFill>
          </p:grpSpPr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3957E96-51CB-E30A-EB98-E0EFFC01277D}"/>
                  </a:ext>
                </a:extLst>
              </p:cNvPr>
              <p:cNvSpPr/>
              <p:nvPr/>
            </p:nvSpPr>
            <p:spPr>
              <a:xfrm>
                <a:off x="4262532" y="1876995"/>
                <a:ext cx="97440" cy="96488"/>
              </a:xfrm>
              <a:custGeom>
                <a:avLst/>
                <a:gdLst>
                  <a:gd name="connsiteX0" fmla="*/ 97441 w 97440"/>
                  <a:gd name="connsiteY0" fmla="*/ 96488 h 96488"/>
                  <a:gd name="connsiteX1" fmla="*/ 0 w 97440"/>
                  <a:gd name="connsiteY1" fmla="*/ 96488 h 96488"/>
                  <a:gd name="connsiteX2" fmla="*/ 0 w 97440"/>
                  <a:gd name="connsiteY2" fmla="*/ 0 h 96488"/>
                  <a:gd name="connsiteX3" fmla="*/ 10001 w 97440"/>
                  <a:gd name="connsiteY3" fmla="*/ 0 h 96488"/>
                  <a:gd name="connsiteX4" fmla="*/ 10001 w 97440"/>
                  <a:gd name="connsiteY4" fmla="*/ 86487 h 96488"/>
                  <a:gd name="connsiteX5" fmla="*/ 97441 w 97440"/>
                  <a:gd name="connsiteY5" fmla="*/ 86487 h 96488"/>
                  <a:gd name="connsiteX6" fmla="*/ 97441 w 97440"/>
                  <a:gd name="connsiteY6" fmla="*/ 96488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40" h="96488">
                    <a:moveTo>
                      <a:pt x="97441" y="96488"/>
                    </a:moveTo>
                    <a:lnTo>
                      <a:pt x="0" y="96488"/>
                    </a:lnTo>
                    <a:lnTo>
                      <a:pt x="0" y="0"/>
                    </a:lnTo>
                    <a:lnTo>
                      <a:pt x="10001" y="0"/>
                    </a:lnTo>
                    <a:lnTo>
                      <a:pt x="10001" y="86487"/>
                    </a:lnTo>
                    <a:lnTo>
                      <a:pt x="97441" y="86487"/>
                    </a:lnTo>
                    <a:lnTo>
                      <a:pt x="97441" y="9648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A805539F-C106-4EB7-B319-45CE6FDD2424}"/>
                  </a:ext>
                </a:extLst>
              </p:cNvPr>
              <p:cNvSpPr/>
              <p:nvPr/>
            </p:nvSpPr>
            <p:spPr>
              <a:xfrm>
                <a:off x="4152995" y="1876995"/>
                <a:ext cx="97440" cy="96488"/>
              </a:xfrm>
              <a:custGeom>
                <a:avLst/>
                <a:gdLst>
                  <a:gd name="connsiteX0" fmla="*/ 97441 w 97440"/>
                  <a:gd name="connsiteY0" fmla="*/ 96488 h 96488"/>
                  <a:gd name="connsiteX1" fmla="*/ 0 w 97440"/>
                  <a:gd name="connsiteY1" fmla="*/ 96488 h 96488"/>
                  <a:gd name="connsiteX2" fmla="*/ 0 w 97440"/>
                  <a:gd name="connsiteY2" fmla="*/ 86487 h 96488"/>
                  <a:gd name="connsiteX3" fmla="*/ 87440 w 97440"/>
                  <a:gd name="connsiteY3" fmla="*/ 86487 h 96488"/>
                  <a:gd name="connsiteX4" fmla="*/ 87440 w 97440"/>
                  <a:gd name="connsiteY4" fmla="*/ 0 h 96488"/>
                  <a:gd name="connsiteX5" fmla="*/ 97441 w 97440"/>
                  <a:gd name="connsiteY5" fmla="*/ 0 h 96488"/>
                  <a:gd name="connsiteX6" fmla="*/ 97441 w 97440"/>
                  <a:gd name="connsiteY6" fmla="*/ 96488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40" h="96488">
                    <a:moveTo>
                      <a:pt x="97441" y="96488"/>
                    </a:moveTo>
                    <a:lnTo>
                      <a:pt x="0" y="96488"/>
                    </a:lnTo>
                    <a:lnTo>
                      <a:pt x="0" y="86487"/>
                    </a:lnTo>
                    <a:lnTo>
                      <a:pt x="87440" y="86487"/>
                    </a:lnTo>
                    <a:lnTo>
                      <a:pt x="87440" y="0"/>
                    </a:lnTo>
                    <a:lnTo>
                      <a:pt x="97441" y="0"/>
                    </a:lnTo>
                    <a:lnTo>
                      <a:pt x="97441" y="9648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0" name="Graphic 8">
              <a:extLst>
                <a:ext uri="{FF2B5EF4-FFF2-40B4-BE49-F238E27FC236}">
                  <a16:creationId xmlns:a16="http://schemas.microsoft.com/office/drawing/2014/main" id="{53C61612-85AA-12A2-CC02-16B7E2F38A53}"/>
                </a:ext>
              </a:extLst>
            </p:cNvPr>
            <p:cNvGrpSpPr/>
            <p:nvPr/>
          </p:nvGrpSpPr>
          <p:grpSpPr>
            <a:xfrm rot="16200000">
              <a:off x="10428190" y="6503954"/>
              <a:ext cx="157943" cy="338474"/>
              <a:chOff x="2607945" y="4018978"/>
              <a:chExt cx="96583" cy="206978"/>
            </a:xfrm>
            <a:solidFill>
              <a:schemeClr val="tx1"/>
            </a:solidFill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4E0F26C-87C4-BBE9-2310-0861B469276A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1A461796-5CAB-DCAE-3E56-434F701E7B1D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1" name="Graphic 8">
              <a:extLst>
                <a:ext uri="{FF2B5EF4-FFF2-40B4-BE49-F238E27FC236}">
                  <a16:creationId xmlns:a16="http://schemas.microsoft.com/office/drawing/2014/main" id="{943847CB-4DC1-E90E-B377-D849703D1542}"/>
                </a:ext>
              </a:extLst>
            </p:cNvPr>
            <p:cNvGrpSpPr/>
            <p:nvPr/>
          </p:nvGrpSpPr>
          <p:grpSpPr>
            <a:xfrm rot="16200000">
              <a:off x="5814940" y="3365318"/>
              <a:ext cx="218690" cy="2121033"/>
              <a:chOff x="3963638" y="671512"/>
              <a:chExt cx="133730" cy="1297019"/>
            </a:xfrm>
            <a:solidFill>
              <a:schemeClr val="tx1"/>
            </a:solidFill>
          </p:grpSpPr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3E1D333-1B21-696C-249A-2DFE5A8CB8B6}"/>
                  </a:ext>
                </a:extLst>
              </p:cNvPr>
              <p:cNvSpPr/>
              <p:nvPr/>
            </p:nvSpPr>
            <p:spPr>
              <a:xfrm>
                <a:off x="4025455" y="671512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E1E4D689-DC62-A891-044C-26E493B43386}"/>
                  </a:ext>
                </a:extLst>
              </p:cNvPr>
              <p:cNvSpPr/>
              <p:nvPr/>
            </p:nvSpPr>
            <p:spPr>
              <a:xfrm>
                <a:off x="3963638" y="771619"/>
                <a:ext cx="133730" cy="133730"/>
              </a:xfrm>
              <a:custGeom>
                <a:avLst/>
                <a:gdLst>
                  <a:gd name="connsiteX0" fmla="*/ 66865 w 133730"/>
                  <a:gd name="connsiteY0" fmla="*/ 133731 h 133730"/>
                  <a:gd name="connsiteX1" fmla="*/ 0 w 133730"/>
                  <a:gd name="connsiteY1" fmla="*/ 66866 h 133730"/>
                  <a:gd name="connsiteX2" fmla="*/ 66865 w 133730"/>
                  <a:gd name="connsiteY2" fmla="*/ 0 h 133730"/>
                  <a:gd name="connsiteX3" fmla="*/ 133731 w 133730"/>
                  <a:gd name="connsiteY3" fmla="*/ 66866 h 133730"/>
                  <a:gd name="connsiteX4" fmla="*/ 66865 w 133730"/>
                  <a:gd name="connsiteY4" fmla="*/ 133731 h 133730"/>
                  <a:gd name="connsiteX5" fmla="*/ 66865 w 133730"/>
                  <a:gd name="connsiteY5" fmla="*/ 7239 h 133730"/>
                  <a:gd name="connsiteX6" fmla="*/ 7239 w 133730"/>
                  <a:gd name="connsiteY6" fmla="*/ 66866 h 133730"/>
                  <a:gd name="connsiteX7" fmla="*/ 66865 w 133730"/>
                  <a:gd name="connsiteY7" fmla="*/ 126492 h 133730"/>
                  <a:gd name="connsiteX8" fmla="*/ 126492 w 133730"/>
                  <a:gd name="connsiteY8" fmla="*/ 66866 h 133730"/>
                  <a:gd name="connsiteX9" fmla="*/ 66865 w 133730"/>
                  <a:gd name="connsiteY9" fmla="*/ 7239 h 13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0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45A2A040-A697-F7DC-80E9-5E0593265C64}"/>
                  </a:ext>
                </a:extLst>
              </p:cNvPr>
              <p:cNvSpPr/>
              <p:nvPr/>
            </p:nvSpPr>
            <p:spPr>
              <a:xfrm>
                <a:off x="3963638" y="1671065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5 h 133731"/>
                  <a:gd name="connsiteX2" fmla="*/ 66865 w 133730"/>
                  <a:gd name="connsiteY2" fmla="*/ 0 h 133731"/>
                  <a:gd name="connsiteX3" fmla="*/ 133731 w 133730"/>
                  <a:gd name="connsiteY3" fmla="*/ 66865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5 h 133731"/>
                  <a:gd name="connsiteX7" fmla="*/ 66865 w 133730"/>
                  <a:gd name="connsiteY7" fmla="*/ 126492 h 133731"/>
                  <a:gd name="connsiteX8" fmla="*/ 126492 w 133730"/>
                  <a:gd name="connsiteY8" fmla="*/ 66865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5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5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5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5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2" name="Graphic 8">
              <a:extLst>
                <a:ext uri="{FF2B5EF4-FFF2-40B4-BE49-F238E27FC236}">
                  <a16:creationId xmlns:a16="http://schemas.microsoft.com/office/drawing/2014/main" id="{AC94AA54-A439-9DFA-95A3-CA42C3CB6344}"/>
                </a:ext>
              </a:extLst>
            </p:cNvPr>
            <p:cNvGrpSpPr/>
            <p:nvPr/>
          </p:nvGrpSpPr>
          <p:grpSpPr>
            <a:xfrm rot="16200000">
              <a:off x="9280992" y="5684639"/>
              <a:ext cx="218690" cy="2121033"/>
              <a:chOff x="2545365" y="2791015"/>
              <a:chExt cx="133730" cy="1297019"/>
            </a:xfrm>
            <a:solidFill>
              <a:schemeClr val="tx1"/>
            </a:solidFill>
          </p:grpSpPr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16358ABA-DCD1-972F-0571-915143CBE133}"/>
                  </a:ext>
                </a:extLst>
              </p:cNvPr>
              <p:cNvSpPr/>
              <p:nvPr/>
            </p:nvSpPr>
            <p:spPr>
              <a:xfrm>
                <a:off x="2607183" y="2791015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0F0243E8-9D07-7186-9125-2DA620F81019}"/>
                  </a:ext>
                </a:extLst>
              </p:cNvPr>
              <p:cNvSpPr/>
              <p:nvPr/>
            </p:nvSpPr>
            <p:spPr>
              <a:xfrm>
                <a:off x="2545365" y="2891122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334 h 133731"/>
                  <a:gd name="connsiteX6" fmla="*/ 7239 w 133730"/>
                  <a:gd name="connsiteY6" fmla="*/ 66961 h 133731"/>
                  <a:gd name="connsiteX7" fmla="*/ 66865 w 133730"/>
                  <a:gd name="connsiteY7" fmla="*/ 126587 h 133731"/>
                  <a:gd name="connsiteX8" fmla="*/ 126492 w 133730"/>
                  <a:gd name="connsiteY8" fmla="*/ 66961 h 133731"/>
                  <a:gd name="connsiteX9" fmla="*/ 66865 w 133730"/>
                  <a:gd name="connsiteY9" fmla="*/ 7334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334"/>
                    </a:moveTo>
                    <a:cubicBezTo>
                      <a:pt x="34004" y="7334"/>
                      <a:pt x="7239" y="34100"/>
                      <a:pt x="7239" y="66961"/>
                    </a:cubicBezTo>
                    <a:cubicBezTo>
                      <a:pt x="7239" y="99822"/>
                      <a:pt x="34004" y="126587"/>
                      <a:pt x="66865" y="126587"/>
                    </a:cubicBezTo>
                    <a:cubicBezTo>
                      <a:pt x="99727" y="126587"/>
                      <a:pt x="126492" y="99822"/>
                      <a:pt x="126492" y="66961"/>
                    </a:cubicBezTo>
                    <a:cubicBezTo>
                      <a:pt x="126492" y="34100"/>
                      <a:pt x="99727" y="7334"/>
                      <a:pt x="66865" y="7334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B83A117C-BAD7-FBA9-0A43-6CCB38ECB8DC}"/>
                  </a:ext>
                </a:extLst>
              </p:cNvPr>
              <p:cNvSpPr/>
              <p:nvPr/>
            </p:nvSpPr>
            <p:spPr>
              <a:xfrm>
                <a:off x="2545365" y="3790568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6 h 133731"/>
                  <a:gd name="connsiteX7" fmla="*/ 66865 w 133730"/>
                  <a:gd name="connsiteY7" fmla="*/ 126492 h 133731"/>
                  <a:gd name="connsiteX8" fmla="*/ 126492 w 133730"/>
                  <a:gd name="connsiteY8" fmla="*/ 66866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3" name="Graphic 8">
              <a:extLst>
                <a:ext uri="{FF2B5EF4-FFF2-40B4-BE49-F238E27FC236}">
                  <a16:creationId xmlns:a16="http://schemas.microsoft.com/office/drawing/2014/main" id="{D6C4FC1E-5DFD-DE1D-54CF-650E8A98A96D}"/>
                </a:ext>
              </a:extLst>
            </p:cNvPr>
            <p:cNvGrpSpPr/>
            <p:nvPr/>
          </p:nvGrpSpPr>
          <p:grpSpPr>
            <a:xfrm rot="16200000">
              <a:off x="11329594" y="4726536"/>
              <a:ext cx="104984" cy="104205"/>
              <a:chOff x="3782663" y="4625625"/>
              <a:chExt cx="64198" cy="63722"/>
            </a:xfrm>
            <a:solidFill>
              <a:schemeClr val="tx1"/>
            </a:solidFill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83262A12-8059-A687-0583-6A90362984CC}"/>
                  </a:ext>
                </a:extLst>
              </p:cNvPr>
              <p:cNvSpPr/>
              <p:nvPr/>
            </p:nvSpPr>
            <p:spPr>
              <a:xfrm>
                <a:off x="3782663" y="4625625"/>
                <a:ext cx="44481" cy="63722"/>
              </a:xfrm>
              <a:custGeom>
                <a:avLst/>
                <a:gdLst>
                  <a:gd name="connsiteX0" fmla="*/ 38386 w 44481"/>
                  <a:gd name="connsiteY0" fmla="*/ 6096 h 63722"/>
                  <a:gd name="connsiteX1" fmla="*/ 38386 w 44481"/>
                  <a:gd name="connsiteY1" fmla="*/ 57626 h 63722"/>
                  <a:gd name="connsiteX2" fmla="*/ 6096 w 44481"/>
                  <a:gd name="connsiteY2" fmla="*/ 57626 h 63722"/>
                  <a:gd name="connsiteX3" fmla="*/ 6096 w 44481"/>
                  <a:gd name="connsiteY3" fmla="*/ 6096 h 63722"/>
                  <a:gd name="connsiteX4" fmla="*/ 38386 w 44481"/>
                  <a:gd name="connsiteY4" fmla="*/ 6096 h 63722"/>
                  <a:gd name="connsiteX5" fmla="*/ 44482 w 44481"/>
                  <a:gd name="connsiteY5" fmla="*/ 0 h 63722"/>
                  <a:gd name="connsiteX6" fmla="*/ 0 w 44481"/>
                  <a:gd name="connsiteY6" fmla="*/ 0 h 63722"/>
                  <a:gd name="connsiteX7" fmla="*/ 0 w 44481"/>
                  <a:gd name="connsiteY7" fmla="*/ 63722 h 63722"/>
                  <a:gd name="connsiteX8" fmla="*/ 44482 w 44481"/>
                  <a:gd name="connsiteY8" fmla="*/ 63722 h 63722"/>
                  <a:gd name="connsiteX9" fmla="*/ 44482 w 44481"/>
                  <a:gd name="connsiteY9" fmla="*/ 0 h 63722"/>
                  <a:gd name="connsiteX10" fmla="*/ 44482 w 44481"/>
                  <a:gd name="connsiteY10" fmla="*/ 0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481" h="63722">
                    <a:moveTo>
                      <a:pt x="38386" y="6096"/>
                    </a:moveTo>
                    <a:lnTo>
                      <a:pt x="38386" y="57626"/>
                    </a:lnTo>
                    <a:lnTo>
                      <a:pt x="6096" y="57626"/>
                    </a:lnTo>
                    <a:lnTo>
                      <a:pt x="6096" y="6096"/>
                    </a:lnTo>
                    <a:lnTo>
                      <a:pt x="38386" y="6096"/>
                    </a:lnTo>
                    <a:moveTo>
                      <a:pt x="44482" y="0"/>
                    </a:moveTo>
                    <a:lnTo>
                      <a:pt x="0" y="0"/>
                    </a:lnTo>
                    <a:lnTo>
                      <a:pt x="0" y="63722"/>
                    </a:lnTo>
                    <a:lnTo>
                      <a:pt x="44482" y="63722"/>
                    </a:lnTo>
                    <a:lnTo>
                      <a:pt x="44482" y="0"/>
                    </a:lnTo>
                    <a:lnTo>
                      <a:pt x="44482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E734AD91-A616-CBD9-47E4-0693EC6E368B}"/>
                  </a:ext>
                </a:extLst>
              </p:cNvPr>
              <p:cNvSpPr/>
              <p:nvPr/>
            </p:nvSpPr>
            <p:spPr>
              <a:xfrm>
                <a:off x="3839527" y="4625625"/>
                <a:ext cx="7334" cy="63722"/>
              </a:xfrm>
              <a:custGeom>
                <a:avLst/>
                <a:gdLst>
                  <a:gd name="connsiteX0" fmla="*/ 0 w 7334"/>
                  <a:gd name="connsiteY0" fmla="*/ 0 h 63722"/>
                  <a:gd name="connsiteX1" fmla="*/ 7334 w 7334"/>
                  <a:gd name="connsiteY1" fmla="*/ 0 h 63722"/>
                  <a:gd name="connsiteX2" fmla="*/ 7334 w 7334"/>
                  <a:gd name="connsiteY2" fmla="*/ 63722 h 63722"/>
                  <a:gd name="connsiteX3" fmla="*/ 0 w 7334"/>
                  <a:gd name="connsiteY3" fmla="*/ 63722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4" h="63722">
                    <a:moveTo>
                      <a:pt x="0" y="0"/>
                    </a:moveTo>
                    <a:lnTo>
                      <a:pt x="7334" y="0"/>
                    </a:lnTo>
                    <a:lnTo>
                      <a:pt x="7334" y="63722"/>
                    </a:lnTo>
                    <a:lnTo>
                      <a:pt x="0" y="6372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4" name="Graphic 8">
              <a:extLst>
                <a:ext uri="{FF2B5EF4-FFF2-40B4-BE49-F238E27FC236}">
                  <a16:creationId xmlns:a16="http://schemas.microsoft.com/office/drawing/2014/main" id="{A3554835-1E32-50D3-B6DE-053B19CE3D40}"/>
                </a:ext>
              </a:extLst>
            </p:cNvPr>
            <p:cNvGrpSpPr/>
            <p:nvPr/>
          </p:nvGrpSpPr>
          <p:grpSpPr>
            <a:xfrm rot="16200000">
              <a:off x="8553729" y="4910026"/>
              <a:ext cx="104984" cy="104205"/>
              <a:chOff x="3670458" y="2928174"/>
              <a:chExt cx="64198" cy="63722"/>
            </a:xfrm>
            <a:solidFill>
              <a:schemeClr val="tx1"/>
            </a:solidFill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4486E72-169F-1F08-652B-D3E00CD1E712}"/>
                  </a:ext>
                </a:extLst>
              </p:cNvPr>
              <p:cNvSpPr/>
              <p:nvPr/>
            </p:nvSpPr>
            <p:spPr>
              <a:xfrm>
                <a:off x="3670458" y="2928174"/>
                <a:ext cx="44481" cy="63722"/>
              </a:xfrm>
              <a:custGeom>
                <a:avLst/>
                <a:gdLst>
                  <a:gd name="connsiteX0" fmla="*/ 38386 w 44481"/>
                  <a:gd name="connsiteY0" fmla="*/ 6096 h 63722"/>
                  <a:gd name="connsiteX1" fmla="*/ 38386 w 44481"/>
                  <a:gd name="connsiteY1" fmla="*/ 57626 h 63722"/>
                  <a:gd name="connsiteX2" fmla="*/ 6096 w 44481"/>
                  <a:gd name="connsiteY2" fmla="*/ 57626 h 63722"/>
                  <a:gd name="connsiteX3" fmla="*/ 6096 w 44481"/>
                  <a:gd name="connsiteY3" fmla="*/ 6096 h 63722"/>
                  <a:gd name="connsiteX4" fmla="*/ 38386 w 44481"/>
                  <a:gd name="connsiteY4" fmla="*/ 6096 h 63722"/>
                  <a:gd name="connsiteX5" fmla="*/ 44482 w 44481"/>
                  <a:gd name="connsiteY5" fmla="*/ 0 h 63722"/>
                  <a:gd name="connsiteX6" fmla="*/ 0 w 44481"/>
                  <a:gd name="connsiteY6" fmla="*/ 0 h 63722"/>
                  <a:gd name="connsiteX7" fmla="*/ 0 w 44481"/>
                  <a:gd name="connsiteY7" fmla="*/ 63722 h 63722"/>
                  <a:gd name="connsiteX8" fmla="*/ 44482 w 44481"/>
                  <a:gd name="connsiteY8" fmla="*/ 63722 h 63722"/>
                  <a:gd name="connsiteX9" fmla="*/ 44482 w 44481"/>
                  <a:gd name="connsiteY9" fmla="*/ 0 h 63722"/>
                  <a:gd name="connsiteX10" fmla="*/ 44482 w 44481"/>
                  <a:gd name="connsiteY10" fmla="*/ 0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481" h="63722">
                    <a:moveTo>
                      <a:pt x="38386" y="6096"/>
                    </a:moveTo>
                    <a:lnTo>
                      <a:pt x="38386" y="57626"/>
                    </a:lnTo>
                    <a:lnTo>
                      <a:pt x="6096" y="57626"/>
                    </a:lnTo>
                    <a:lnTo>
                      <a:pt x="6096" y="6096"/>
                    </a:lnTo>
                    <a:lnTo>
                      <a:pt x="38386" y="6096"/>
                    </a:lnTo>
                    <a:moveTo>
                      <a:pt x="44482" y="0"/>
                    </a:moveTo>
                    <a:lnTo>
                      <a:pt x="0" y="0"/>
                    </a:lnTo>
                    <a:lnTo>
                      <a:pt x="0" y="63722"/>
                    </a:lnTo>
                    <a:lnTo>
                      <a:pt x="44482" y="63722"/>
                    </a:lnTo>
                    <a:lnTo>
                      <a:pt x="44482" y="0"/>
                    </a:lnTo>
                    <a:lnTo>
                      <a:pt x="44482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DFA49B3D-8DAD-E148-5805-B0A090D9F77B}"/>
                  </a:ext>
                </a:extLst>
              </p:cNvPr>
              <p:cNvSpPr/>
              <p:nvPr/>
            </p:nvSpPr>
            <p:spPr>
              <a:xfrm>
                <a:off x="3727323" y="2928175"/>
                <a:ext cx="7334" cy="63722"/>
              </a:xfrm>
              <a:custGeom>
                <a:avLst/>
                <a:gdLst>
                  <a:gd name="connsiteX0" fmla="*/ 0 w 7334"/>
                  <a:gd name="connsiteY0" fmla="*/ 0 h 63722"/>
                  <a:gd name="connsiteX1" fmla="*/ 7334 w 7334"/>
                  <a:gd name="connsiteY1" fmla="*/ 0 h 63722"/>
                  <a:gd name="connsiteX2" fmla="*/ 7334 w 7334"/>
                  <a:gd name="connsiteY2" fmla="*/ 63722 h 63722"/>
                  <a:gd name="connsiteX3" fmla="*/ 0 w 7334"/>
                  <a:gd name="connsiteY3" fmla="*/ 63722 h 6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4" h="63722">
                    <a:moveTo>
                      <a:pt x="0" y="0"/>
                    </a:moveTo>
                    <a:lnTo>
                      <a:pt x="7334" y="0"/>
                    </a:lnTo>
                    <a:lnTo>
                      <a:pt x="7334" y="63722"/>
                    </a:lnTo>
                    <a:lnTo>
                      <a:pt x="0" y="6372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65" name="Graphic 8">
              <a:extLst>
                <a:ext uri="{FF2B5EF4-FFF2-40B4-BE49-F238E27FC236}">
                  <a16:creationId xmlns:a16="http://schemas.microsoft.com/office/drawing/2014/main" id="{D4E04372-CCD3-AB33-6245-884CA89D04BF}"/>
                </a:ext>
              </a:extLst>
            </p:cNvPr>
            <p:cNvGrpSpPr/>
            <p:nvPr/>
          </p:nvGrpSpPr>
          <p:grpSpPr>
            <a:xfrm rot="16200000">
              <a:off x="6735191" y="5584014"/>
              <a:ext cx="153114" cy="152025"/>
              <a:chOff x="3228975" y="1816226"/>
              <a:chExt cx="93630" cy="92964"/>
            </a:xfrm>
            <a:solidFill>
              <a:schemeClr val="tx1"/>
            </a:solidFill>
          </p:grpSpPr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A0D7BEB-9184-AEC9-1C9C-6E3ED56EBA8A}"/>
                  </a:ext>
                </a:extLst>
              </p:cNvPr>
              <p:cNvSpPr/>
              <p:nvPr/>
            </p:nvSpPr>
            <p:spPr>
              <a:xfrm>
                <a:off x="3228975" y="1816226"/>
                <a:ext cx="64865" cy="92964"/>
              </a:xfrm>
              <a:custGeom>
                <a:avLst/>
                <a:gdLst>
                  <a:gd name="connsiteX0" fmla="*/ 56007 w 64865"/>
                  <a:gd name="connsiteY0" fmla="*/ 8858 h 92964"/>
                  <a:gd name="connsiteX1" fmla="*/ 56007 w 64865"/>
                  <a:gd name="connsiteY1" fmla="*/ 84011 h 92964"/>
                  <a:gd name="connsiteX2" fmla="*/ 8858 w 64865"/>
                  <a:gd name="connsiteY2" fmla="*/ 84011 h 92964"/>
                  <a:gd name="connsiteX3" fmla="*/ 8858 w 64865"/>
                  <a:gd name="connsiteY3" fmla="*/ 8858 h 92964"/>
                  <a:gd name="connsiteX4" fmla="*/ 56007 w 64865"/>
                  <a:gd name="connsiteY4" fmla="*/ 8858 h 92964"/>
                  <a:gd name="connsiteX5" fmla="*/ 64865 w 64865"/>
                  <a:gd name="connsiteY5" fmla="*/ 0 h 92964"/>
                  <a:gd name="connsiteX6" fmla="*/ 0 w 64865"/>
                  <a:gd name="connsiteY6" fmla="*/ 0 h 92964"/>
                  <a:gd name="connsiteX7" fmla="*/ 0 w 64865"/>
                  <a:gd name="connsiteY7" fmla="*/ 92964 h 92964"/>
                  <a:gd name="connsiteX8" fmla="*/ 64865 w 64865"/>
                  <a:gd name="connsiteY8" fmla="*/ 92964 h 92964"/>
                  <a:gd name="connsiteX9" fmla="*/ 64865 w 64865"/>
                  <a:gd name="connsiteY9" fmla="*/ 0 h 92964"/>
                  <a:gd name="connsiteX10" fmla="*/ 64865 w 64865"/>
                  <a:gd name="connsiteY10" fmla="*/ 0 h 9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65" h="92964">
                    <a:moveTo>
                      <a:pt x="56007" y="8858"/>
                    </a:moveTo>
                    <a:lnTo>
                      <a:pt x="56007" y="84011"/>
                    </a:lnTo>
                    <a:lnTo>
                      <a:pt x="8858" y="84011"/>
                    </a:lnTo>
                    <a:lnTo>
                      <a:pt x="8858" y="8858"/>
                    </a:lnTo>
                    <a:lnTo>
                      <a:pt x="56007" y="8858"/>
                    </a:lnTo>
                    <a:moveTo>
                      <a:pt x="64865" y="0"/>
                    </a:moveTo>
                    <a:lnTo>
                      <a:pt x="0" y="0"/>
                    </a:lnTo>
                    <a:lnTo>
                      <a:pt x="0" y="92964"/>
                    </a:lnTo>
                    <a:lnTo>
                      <a:pt x="64865" y="92964"/>
                    </a:lnTo>
                    <a:lnTo>
                      <a:pt x="64865" y="0"/>
                    </a:lnTo>
                    <a:lnTo>
                      <a:pt x="64865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A1059A95-F549-7F5A-0C17-268FA39686F3}"/>
                  </a:ext>
                </a:extLst>
              </p:cNvPr>
              <p:cNvSpPr/>
              <p:nvPr/>
            </p:nvSpPr>
            <p:spPr>
              <a:xfrm>
                <a:off x="3311937" y="1816226"/>
                <a:ext cx="10668" cy="92963"/>
              </a:xfrm>
              <a:custGeom>
                <a:avLst/>
                <a:gdLst>
                  <a:gd name="connsiteX0" fmla="*/ 0 w 10668"/>
                  <a:gd name="connsiteY0" fmla="*/ 0 h 92963"/>
                  <a:gd name="connsiteX1" fmla="*/ 10668 w 10668"/>
                  <a:gd name="connsiteY1" fmla="*/ 0 h 92963"/>
                  <a:gd name="connsiteX2" fmla="*/ 10668 w 10668"/>
                  <a:gd name="connsiteY2" fmla="*/ 92964 h 92963"/>
                  <a:gd name="connsiteX3" fmla="*/ 0 w 10668"/>
                  <a:gd name="connsiteY3" fmla="*/ 92964 h 9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" h="92963">
                    <a:moveTo>
                      <a:pt x="0" y="0"/>
                    </a:moveTo>
                    <a:lnTo>
                      <a:pt x="10668" y="0"/>
                    </a:lnTo>
                    <a:lnTo>
                      <a:pt x="10668" y="92964"/>
                    </a:lnTo>
                    <a:lnTo>
                      <a:pt x="0" y="92964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8D7C3BE6-A428-167A-31C7-BE0570CF4D91}"/>
                </a:ext>
              </a:extLst>
            </p:cNvPr>
            <p:cNvSpPr/>
            <p:nvPr/>
          </p:nvSpPr>
          <p:spPr>
            <a:xfrm rot="16200000">
              <a:off x="7757076" y="4178170"/>
              <a:ext cx="28661" cy="149531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69ED234D-418A-4124-29A9-713A8ADD0361}"/>
                </a:ext>
              </a:extLst>
            </p:cNvPr>
            <p:cNvSpPr/>
            <p:nvPr/>
          </p:nvSpPr>
          <p:spPr>
            <a:xfrm rot="16200000">
              <a:off x="5835266" y="5461039"/>
              <a:ext cx="28661" cy="149533"/>
            </a:xfrm>
            <a:custGeom>
              <a:avLst/>
              <a:gdLst>
                <a:gd name="connsiteX0" fmla="*/ 0 w 17526"/>
                <a:gd name="connsiteY0" fmla="*/ 0 h 91440"/>
                <a:gd name="connsiteX1" fmla="*/ 17526 w 17526"/>
                <a:gd name="connsiteY1" fmla="*/ 0 h 91440"/>
                <a:gd name="connsiteX2" fmla="*/ 17526 w 17526"/>
                <a:gd name="connsiteY2" fmla="*/ 91440 h 91440"/>
                <a:gd name="connsiteX3" fmla="*/ 0 w 17526"/>
                <a:gd name="connsiteY3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40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ECFD30A1-7C79-746A-B0B3-591BDB0F1EAF}"/>
                </a:ext>
              </a:extLst>
            </p:cNvPr>
            <p:cNvSpPr/>
            <p:nvPr/>
          </p:nvSpPr>
          <p:spPr>
            <a:xfrm rot="16200000">
              <a:off x="8047887" y="4178170"/>
              <a:ext cx="28661" cy="149531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950974C-BAC9-9E0C-A5CA-65BA652EB002}"/>
                </a:ext>
              </a:extLst>
            </p:cNvPr>
            <p:cNvSpPr/>
            <p:nvPr/>
          </p:nvSpPr>
          <p:spPr>
            <a:xfrm rot="16200000">
              <a:off x="11577646" y="5406833"/>
              <a:ext cx="28661" cy="149533"/>
            </a:xfrm>
            <a:custGeom>
              <a:avLst/>
              <a:gdLst>
                <a:gd name="connsiteX0" fmla="*/ 0 w 17526"/>
                <a:gd name="connsiteY0" fmla="*/ 0 h 91440"/>
                <a:gd name="connsiteX1" fmla="*/ 17526 w 17526"/>
                <a:gd name="connsiteY1" fmla="*/ 0 h 91440"/>
                <a:gd name="connsiteX2" fmla="*/ 17526 w 17526"/>
                <a:gd name="connsiteY2" fmla="*/ 91440 h 91440"/>
                <a:gd name="connsiteX3" fmla="*/ 0 w 17526"/>
                <a:gd name="connsiteY3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40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9DF272E-D14C-2769-6A38-6C912936A0DB}"/>
                </a:ext>
              </a:extLst>
            </p:cNvPr>
            <p:cNvSpPr/>
            <p:nvPr/>
          </p:nvSpPr>
          <p:spPr>
            <a:xfrm rot="16200000">
              <a:off x="7580596" y="6566961"/>
              <a:ext cx="28661" cy="149531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53B33FDD-32DA-7217-0FD6-271AED66DAFE}"/>
              </a:ext>
            </a:extLst>
          </p:cNvPr>
          <p:cNvGrpSpPr/>
          <p:nvPr/>
        </p:nvGrpSpPr>
        <p:grpSpPr>
          <a:xfrm rot="10800000">
            <a:off x="11242323" y="476250"/>
            <a:ext cx="325948" cy="321807"/>
            <a:chOff x="623888" y="6068440"/>
            <a:chExt cx="325948" cy="321807"/>
          </a:xfrm>
        </p:grpSpPr>
        <p:grpSp>
          <p:nvGrpSpPr>
            <p:cNvPr id="438" name="Graphic 8">
              <a:extLst>
                <a:ext uri="{FF2B5EF4-FFF2-40B4-BE49-F238E27FC236}">
                  <a16:creationId xmlns:a16="http://schemas.microsoft.com/office/drawing/2014/main" id="{0D385B1F-3074-BA9C-3D3A-1AF1F5242342}"/>
                </a:ext>
              </a:extLst>
            </p:cNvPr>
            <p:cNvGrpSpPr/>
            <p:nvPr/>
          </p:nvGrpSpPr>
          <p:grpSpPr>
            <a:xfrm rot="5400000">
              <a:off x="538062" y="6154266"/>
              <a:ext cx="321807" cy="150156"/>
              <a:chOff x="5567267" y="5822727"/>
              <a:chExt cx="196786" cy="91821"/>
            </a:xfrm>
            <a:solidFill>
              <a:schemeClr val="tx1"/>
            </a:solidFill>
          </p:grpSpPr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C9019D49-6458-C60B-3742-4587B0322048}"/>
                  </a:ext>
                </a:extLst>
              </p:cNvPr>
              <p:cNvSpPr/>
              <p:nvPr/>
            </p:nvSpPr>
            <p:spPr>
              <a:xfrm>
                <a:off x="5671375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0 h 91821"/>
                  <a:gd name="connsiteX3" fmla="*/ 9525 w 92678"/>
                  <a:gd name="connsiteY3" fmla="*/ 0 h 91821"/>
                  <a:gd name="connsiteX4" fmla="*/ 9525 w 92678"/>
                  <a:gd name="connsiteY4" fmla="*/ 82296 h 91821"/>
                  <a:gd name="connsiteX5" fmla="*/ 92678 w 92678"/>
                  <a:gd name="connsiteY5" fmla="*/ 82296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0"/>
                    </a:lnTo>
                    <a:lnTo>
                      <a:pt x="9525" y="0"/>
                    </a:lnTo>
                    <a:lnTo>
                      <a:pt x="9525" y="82296"/>
                    </a:lnTo>
                    <a:lnTo>
                      <a:pt x="92678" y="82296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DA8F30FC-E0EF-DD4A-67B8-7BEA7FFF86D2}"/>
                  </a:ext>
                </a:extLst>
              </p:cNvPr>
              <p:cNvSpPr/>
              <p:nvPr/>
            </p:nvSpPr>
            <p:spPr>
              <a:xfrm>
                <a:off x="5567267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82296 h 91821"/>
                  <a:gd name="connsiteX3" fmla="*/ 83153 w 92678"/>
                  <a:gd name="connsiteY3" fmla="*/ 82296 h 91821"/>
                  <a:gd name="connsiteX4" fmla="*/ 83153 w 92678"/>
                  <a:gd name="connsiteY4" fmla="*/ 0 h 91821"/>
                  <a:gd name="connsiteX5" fmla="*/ 92678 w 92678"/>
                  <a:gd name="connsiteY5" fmla="*/ 0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82296"/>
                    </a:lnTo>
                    <a:lnTo>
                      <a:pt x="83153" y="82296"/>
                    </a:lnTo>
                    <a:lnTo>
                      <a:pt x="83153" y="0"/>
                    </a:lnTo>
                    <a:lnTo>
                      <a:pt x="92678" y="0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68" name="Graphic 8">
              <a:extLst>
                <a:ext uri="{FF2B5EF4-FFF2-40B4-BE49-F238E27FC236}">
                  <a16:creationId xmlns:a16="http://schemas.microsoft.com/office/drawing/2014/main" id="{8144C7ED-4BAC-BE8E-3A15-485B6C1080FA}"/>
                </a:ext>
              </a:extLst>
            </p:cNvPr>
            <p:cNvGrpSpPr/>
            <p:nvPr/>
          </p:nvGrpSpPr>
          <p:grpSpPr>
            <a:xfrm>
              <a:off x="628029" y="6240091"/>
              <a:ext cx="321807" cy="150156"/>
              <a:chOff x="5567267" y="5822727"/>
              <a:chExt cx="196786" cy="91821"/>
            </a:xfrm>
            <a:solidFill>
              <a:schemeClr val="tx1"/>
            </a:solidFill>
          </p:grpSpPr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8DD4B068-2D2B-7A74-1592-A8CC4C5CF730}"/>
                  </a:ext>
                </a:extLst>
              </p:cNvPr>
              <p:cNvSpPr/>
              <p:nvPr/>
            </p:nvSpPr>
            <p:spPr>
              <a:xfrm>
                <a:off x="5671375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0 h 91821"/>
                  <a:gd name="connsiteX3" fmla="*/ 9525 w 92678"/>
                  <a:gd name="connsiteY3" fmla="*/ 0 h 91821"/>
                  <a:gd name="connsiteX4" fmla="*/ 9525 w 92678"/>
                  <a:gd name="connsiteY4" fmla="*/ 82296 h 91821"/>
                  <a:gd name="connsiteX5" fmla="*/ 92678 w 92678"/>
                  <a:gd name="connsiteY5" fmla="*/ 82296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0"/>
                    </a:lnTo>
                    <a:lnTo>
                      <a:pt x="9525" y="0"/>
                    </a:lnTo>
                    <a:lnTo>
                      <a:pt x="9525" y="82296"/>
                    </a:lnTo>
                    <a:lnTo>
                      <a:pt x="92678" y="82296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D3FC9E3A-D4AC-3B6E-634F-6B8EB56C3044}"/>
                  </a:ext>
                </a:extLst>
              </p:cNvPr>
              <p:cNvSpPr/>
              <p:nvPr/>
            </p:nvSpPr>
            <p:spPr>
              <a:xfrm>
                <a:off x="5567267" y="5822727"/>
                <a:ext cx="92678" cy="91821"/>
              </a:xfrm>
              <a:custGeom>
                <a:avLst/>
                <a:gdLst>
                  <a:gd name="connsiteX0" fmla="*/ 92678 w 92678"/>
                  <a:gd name="connsiteY0" fmla="*/ 91821 h 91821"/>
                  <a:gd name="connsiteX1" fmla="*/ 0 w 92678"/>
                  <a:gd name="connsiteY1" fmla="*/ 91821 h 91821"/>
                  <a:gd name="connsiteX2" fmla="*/ 0 w 92678"/>
                  <a:gd name="connsiteY2" fmla="*/ 82296 h 91821"/>
                  <a:gd name="connsiteX3" fmla="*/ 83153 w 92678"/>
                  <a:gd name="connsiteY3" fmla="*/ 82296 h 91821"/>
                  <a:gd name="connsiteX4" fmla="*/ 83153 w 92678"/>
                  <a:gd name="connsiteY4" fmla="*/ 0 h 91821"/>
                  <a:gd name="connsiteX5" fmla="*/ 92678 w 92678"/>
                  <a:gd name="connsiteY5" fmla="*/ 0 h 91821"/>
                  <a:gd name="connsiteX6" fmla="*/ 92678 w 92678"/>
                  <a:gd name="connsiteY6" fmla="*/ 91821 h 9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78" h="91821">
                    <a:moveTo>
                      <a:pt x="92678" y="91821"/>
                    </a:moveTo>
                    <a:lnTo>
                      <a:pt x="0" y="91821"/>
                    </a:lnTo>
                    <a:lnTo>
                      <a:pt x="0" y="82296"/>
                    </a:lnTo>
                    <a:lnTo>
                      <a:pt x="83153" y="82296"/>
                    </a:lnTo>
                    <a:lnTo>
                      <a:pt x="83153" y="0"/>
                    </a:lnTo>
                    <a:lnTo>
                      <a:pt x="92678" y="0"/>
                    </a:lnTo>
                    <a:lnTo>
                      <a:pt x="92678" y="9182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01FE53E0-94D1-E81D-9EFA-C53434B73A97}"/>
              </a:ext>
            </a:extLst>
          </p:cNvPr>
          <p:cNvSpPr txBox="1"/>
          <p:nvPr/>
        </p:nvSpPr>
        <p:spPr>
          <a:xfrm>
            <a:off x="739151" y="1105965"/>
            <a:ext cx="80730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Orbitron SemiBold" pitchFamily="2" charset="0"/>
              </a:rPr>
              <a:t>System Panic</a:t>
            </a:r>
            <a:endParaRPr lang="en-IN" sz="8000" dirty="0">
              <a:latin typeface="Orbitron SemiBold" pitchFamily="2" charset="0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744B97A-7632-80A3-C9A1-ECD843CBE750}"/>
              </a:ext>
            </a:extLst>
          </p:cNvPr>
          <p:cNvSpPr txBox="1"/>
          <p:nvPr/>
        </p:nvSpPr>
        <p:spPr>
          <a:xfrm>
            <a:off x="4502689" y="2500002"/>
            <a:ext cx="2688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spc="600" dirty="0">
                <a:latin typeface="Orbitron SemiBold" pitchFamily="2" charset="0"/>
              </a:rPr>
              <a:t>Presenters:</a:t>
            </a:r>
          </a:p>
          <a:p>
            <a:pPr algn="r"/>
            <a:r>
              <a:rPr lang="en-US" sz="1600" spc="600" dirty="0">
                <a:latin typeface="Orbitron SemiBold" pitchFamily="2" charset="0"/>
              </a:rPr>
              <a:t>Lee St. Louis</a:t>
            </a:r>
          </a:p>
          <a:p>
            <a:pPr algn="r"/>
            <a:r>
              <a:rPr lang="en-US" sz="1600" spc="600" dirty="0">
                <a:latin typeface="Orbitron SemiBold" pitchFamily="2" charset="0"/>
              </a:rPr>
              <a:t>Antony Pinto</a:t>
            </a:r>
            <a:endParaRPr lang="en-IN" sz="1600" spc="600" dirty="0">
              <a:latin typeface="Orbitron SemiBold" pitchFamily="2" charset="0"/>
            </a:endParaRPr>
          </a:p>
        </p:txBody>
      </p: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BCBA5E77-5C47-7A5B-AD2C-70229DFB7F68}"/>
              </a:ext>
            </a:extLst>
          </p:cNvPr>
          <p:cNvGrpSpPr/>
          <p:nvPr/>
        </p:nvGrpSpPr>
        <p:grpSpPr>
          <a:xfrm>
            <a:off x="-1093710" y="3823170"/>
            <a:ext cx="2699956" cy="3038677"/>
            <a:chOff x="-1093710" y="3823170"/>
            <a:chExt cx="2699956" cy="3038677"/>
          </a:xfrm>
          <a:solidFill>
            <a:srgbClr val="F22D3F"/>
          </a:solidFill>
        </p:grpSpPr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72E4CC34-5C82-A1D0-2B45-85848D942262}"/>
                </a:ext>
              </a:extLst>
            </p:cNvPr>
            <p:cNvSpPr/>
            <p:nvPr/>
          </p:nvSpPr>
          <p:spPr>
            <a:xfrm rot="2700000">
              <a:off x="-871824" y="4335271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18C9FB3-7B21-8ACC-5953-E6D1C8EF197A}"/>
                </a:ext>
              </a:extLst>
            </p:cNvPr>
            <p:cNvSpPr/>
            <p:nvPr/>
          </p:nvSpPr>
          <p:spPr>
            <a:xfrm rot="2700000">
              <a:off x="-296461" y="5555209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768DF2C-26B9-8994-3B53-F733B5F24544}"/>
                </a:ext>
              </a:extLst>
            </p:cNvPr>
            <p:cNvSpPr/>
            <p:nvPr/>
          </p:nvSpPr>
          <p:spPr>
            <a:xfrm rot="2700000">
              <a:off x="-669876" y="4037750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5B6EC02-BA7F-799C-802D-95E0495FE363}"/>
                </a:ext>
              </a:extLst>
            </p:cNvPr>
            <p:cNvSpPr/>
            <p:nvPr/>
          </p:nvSpPr>
          <p:spPr>
            <a:xfrm rot="2700000">
              <a:off x="423690" y="5921215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4F0FCF83-BEFB-D4E7-5D55-BA11CA90DD22}"/>
                </a:ext>
              </a:extLst>
            </p:cNvPr>
            <p:cNvSpPr/>
            <p:nvPr/>
          </p:nvSpPr>
          <p:spPr>
            <a:xfrm rot="2700000">
              <a:off x="423690" y="598317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031F8F0B-C15C-97E5-8103-726AF3F02C2E}"/>
                </a:ext>
              </a:extLst>
            </p:cNvPr>
            <p:cNvSpPr/>
            <p:nvPr/>
          </p:nvSpPr>
          <p:spPr>
            <a:xfrm rot="2700000">
              <a:off x="351737" y="6113657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C13C0191-632D-331C-3489-610AC47E7A28}"/>
                </a:ext>
              </a:extLst>
            </p:cNvPr>
            <p:cNvSpPr/>
            <p:nvPr/>
          </p:nvSpPr>
          <p:spPr>
            <a:xfrm rot="2700000">
              <a:off x="401489" y="6362499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8F18D60C-D084-632E-2088-F1EF5864B113}"/>
                </a:ext>
              </a:extLst>
            </p:cNvPr>
            <p:cNvSpPr/>
            <p:nvPr/>
          </p:nvSpPr>
          <p:spPr>
            <a:xfrm rot="2700000">
              <a:off x="-1048848" y="3778308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A8468251-CA6F-D408-1C9C-45F4807FF342}"/>
                </a:ext>
              </a:extLst>
            </p:cNvPr>
            <p:cNvSpPr/>
            <p:nvPr/>
          </p:nvSpPr>
          <p:spPr>
            <a:xfrm rot="2700000">
              <a:off x="183253" y="507185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60966563-D470-EB98-20A2-C419F5D2A3B6}"/>
                </a:ext>
              </a:extLst>
            </p:cNvPr>
            <p:cNvSpPr/>
            <p:nvPr/>
          </p:nvSpPr>
          <p:spPr>
            <a:xfrm rot="2700000">
              <a:off x="159393" y="4222203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1E9981B6-E15A-27A7-E2D2-9EBFE25030DE}"/>
                </a:ext>
              </a:extLst>
            </p:cNvPr>
            <p:cNvSpPr/>
            <p:nvPr/>
          </p:nvSpPr>
          <p:spPr>
            <a:xfrm rot="2700000">
              <a:off x="293909" y="4943175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417316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8586C53E-3BA4-BEE6-32BC-1D775A9DC4B4}"/>
              </a:ext>
            </a:extLst>
          </p:cNvPr>
          <p:cNvSpPr txBox="1"/>
          <p:nvPr/>
        </p:nvSpPr>
        <p:spPr>
          <a:xfrm>
            <a:off x="151304" y="152336"/>
            <a:ext cx="11903156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Orbitron SemiBold" pitchFamily="2" charset="0"/>
              </a:rPr>
              <a:t>Gameplay Footage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168331-115A-ED23-0EE0-7A3D16CDE8D0}"/>
              </a:ext>
            </a:extLst>
          </p:cNvPr>
          <p:cNvSpPr/>
          <p:nvPr/>
        </p:nvSpPr>
        <p:spPr>
          <a:xfrm rot="5400000">
            <a:off x="11944303" y="84757"/>
            <a:ext cx="355473" cy="135159"/>
          </a:xfrm>
          <a:custGeom>
            <a:avLst/>
            <a:gdLst>
              <a:gd name="connsiteX0" fmla="*/ 0 w 355473"/>
              <a:gd name="connsiteY0" fmla="*/ 125634 h 135159"/>
              <a:gd name="connsiteX1" fmla="*/ 0 w 355473"/>
              <a:gd name="connsiteY1" fmla="*/ 135159 h 135159"/>
              <a:gd name="connsiteX2" fmla="*/ 220313 w 355473"/>
              <a:gd name="connsiteY2" fmla="*/ 135159 h 135159"/>
              <a:gd name="connsiteX3" fmla="*/ 355473 w 355473"/>
              <a:gd name="connsiteY3" fmla="*/ 0 h 135159"/>
              <a:gd name="connsiteX4" fmla="*/ 342043 w 355473"/>
              <a:gd name="connsiteY4" fmla="*/ 0 h 135159"/>
              <a:gd name="connsiteX5" fmla="*/ 216313 w 355473"/>
              <a:gd name="connsiteY5" fmla="*/ 125634 h 135159"/>
              <a:gd name="connsiteX6" fmla="*/ 0 w 355473"/>
              <a:gd name="connsiteY6" fmla="*/ 125634 h 1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473" h="135159">
                <a:moveTo>
                  <a:pt x="0" y="125634"/>
                </a:moveTo>
                <a:lnTo>
                  <a:pt x="0" y="135159"/>
                </a:lnTo>
                <a:lnTo>
                  <a:pt x="220313" y="135159"/>
                </a:lnTo>
                <a:lnTo>
                  <a:pt x="355473" y="0"/>
                </a:lnTo>
                <a:lnTo>
                  <a:pt x="342043" y="0"/>
                </a:lnTo>
                <a:lnTo>
                  <a:pt x="216313" y="125634"/>
                </a:lnTo>
                <a:lnTo>
                  <a:pt x="0" y="125634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B9377-07FC-8978-0309-A253F949B439}"/>
              </a:ext>
            </a:extLst>
          </p:cNvPr>
          <p:cNvSpPr txBox="1"/>
          <p:nvPr/>
        </p:nvSpPr>
        <p:spPr>
          <a:xfrm>
            <a:off x="1421027" y="1470454"/>
            <a:ext cx="504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Layla will add when done building</a:t>
            </a:r>
          </a:p>
        </p:txBody>
      </p:sp>
    </p:spTree>
    <p:extLst>
      <p:ext uri="{BB962C8B-B14F-4D97-AF65-F5344CB8AC3E}">
        <p14:creationId xmlns:p14="http://schemas.microsoft.com/office/powerpoint/2010/main" val="11915216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B68502-15F9-CC95-B34F-CFE7E4ECDA7C}"/>
              </a:ext>
            </a:extLst>
          </p:cNvPr>
          <p:cNvGrpSpPr/>
          <p:nvPr/>
        </p:nvGrpSpPr>
        <p:grpSpPr>
          <a:xfrm rot="10800000">
            <a:off x="10337925" y="0"/>
            <a:ext cx="1878509" cy="4726020"/>
            <a:chOff x="10337925" y="2026142"/>
            <a:chExt cx="1878509" cy="4726020"/>
          </a:xfrm>
        </p:grpSpPr>
        <p:grpSp>
          <p:nvGrpSpPr>
            <p:cNvPr id="442" name="Graphic 8">
              <a:extLst>
                <a:ext uri="{FF2B5EF4-FFF2-40B4-BE49-F238E27FC236}">
                  <a16:creationId xmlns:a16="http://schemas.microsoft.com/office/drawing/2014/main" id="{E883CCA9-8371-E5D9-32C6-196116EBDAAB}"/>
                </a:ext>
              </a:extLst>
            </p:cNvPr>
            <p:cNvGrpSpPr/>
            <p:nvPr/>
          </p:nvGrpSpPr>
          <p:grpSpPr>
            <a:xfrm rot="16200000">
              <a:off x="11624376" y="3963840"/>
              <a:ext cx="424611" cy="394081"/>
              <a:chOff x="4062698" y="4814982"/>
              <a:chExt cx="259651" cy="240982"/>
            </a:xfrm>
            <a:solidFill>
              <a:schemeClr val="tx1"/>
            </a:solidFill>
          </p:grpSpPr>
          <p:grpSp>
            <p:nvGrpSpPr>
              <p:cNvPr id="552" name="Graphic 8">
                <a:extLst>
                  <a:ext uri="{FF2B5EF4-FFF2-40B4-BE49-F238E27FC236}">
                    <a16:creationId xmlns:a16="http://schemas.microsoft.com/office/drawing/2014/main" id="{027A0458-7FE2-7FE3-B038-70E86B49C3ED}"/>
                  </a:ext>
                </a:extLst>
              </p:cNvPr>
              <p:cNvGrpSpPr/>
              <p:nvPr/>
            </p:nvGrpSpPr>
            <p:grpSpPr>
              <a:xfrm>
                <a:off x="4062698" y="4814982"/>
                <a:ext cx="259651" cy="25812"/>
                <a:chOff x="4062698" y="4814982"/>
                <a:chExt cx="259651" cy="25812"/>
              </a:xfrm>
              <a:grpFill/>
            </p:grpSpPr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2346DAC4-4185-A9C5-D44A-45CADAD038A0}"/>
                    </a:ext>
                  </a:extLst>
                </p:cNvPr>
                <p:cNvSpPr/>
                <p:nvPr/>
              </p:nvSpPr>
              <p:spPr>
                <a:xfrm>
                  <a:off x="4062698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F851E102-FD16-03EE-83AC-B7F4A94D7349}"/>
                    </a:ext>
                  </a:extLst>
                </p:cNvPr>
                <p:cNvSpPr/>
                <p:nvPr/>
              </p:nvSpPr>
              <p:spPr>
                <a:xfrm>
                  <a:off x="4296537" y="481498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553" name="Graphic 8">
                <a:extLst>
                  <a:ext uri="{FF2B5EF4-FFF2-40B4-BE49-F238E27FC236}">
                    <a16:creationId xmlns:a16="http://schemas.microsoft.com/office/drawing/2014/main" id="{E1712162-1EA9-2A93-0D35-B957F50BAF5F}"/>
                  </a:ext>
                </a:extLst>
              </p:cNvPr>
              <p:cNvGrpSpPr/>
              <p:nvPr/>
            </p:nvGrpSpPr>
            <p:grpSpPr>
              <a:xfrm>
                <a:off x="4062698" y="5030152"/>
                <a:ext cx="259651" cy="25812"/>
                <a:chOff x="4062698" y="5030152"/>
                <a:chExt cx="259651" cy="25812"/>
              </a:xfrm>
              <a:grpFill/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5423532F-D741-6FFE-444E-C15C01B1BC47}"/>
                    </a:ext>
                  </a:extLst>
                </p:cNvPr>
                <p:cNvSpPr/>
                <p:nvPr/>
              </p:nvSpPr>
              <p:spPr>
                <a:xfrm>
                  <a:off x="4062698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902CF06F-BBD6-6BE5-CF38-D8AD32E079A5}"/>
                    </a:ext>
                  </a:extLst>
                </p:cNvPr>
                <p:cNvSpPr/>
                <p:nvPr/>
              </p:nvSpPr>
              <p:spPr>
                <a:xfrm>
                  <a:off x="4296537" y="5030152"/>
                  <a:ext cx="25812" cy="25812"/>
                </a:xfrm>
                <a:custGeom>
                  <a:avLst/>
                  <a:gdLst>
                    <a:gd name="connsiteX0" fmla="*/ 0 w 25812"/>
                    <a:gd name="connsiteY0" fmla="*/ 0 h 25812"/>
                    <a:gd name="connsiteX1" fmla="*/ 25813 w 25812"/>
                    <a:gd name="connsiteY1" fmla="*/ 0 h 25812"/>
                    <a:gd name="connsiteX2" fmla="*/ 25813 w 25812"/>
                    <a:gd name="connsiteY2" fmla="*/ 25813 h 25812"/>
                    <a:gd name="connsiteX3" fmla="*/ 0 w 25812"/>
                    <a:gd name="connsiteY3" fmla="*/ 25813 h 25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12" h="25812">
                      <a:moveTo>
                        <a:pt x="0" y="0"/>
                      </a:moveTo>
                      <a:lnTo>
                        <a:pt x="25813" y="0"/>
                      </a:lnTo>
                      <a:lnTo>
                        <a:pt x="25813" y="25813"/>
                      </a:lnTo>
                      <a:lnTo>
                        <a:pt x="0" y="2581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454" name="Graphic 8">
              <a:extLst>
                <a:ext uri="{FF2B5EF4-FFF2-40B4-BE49-F238E27FC236}">
                  <a16:creationId xmlns:a16="http://schemas.microsoft.com/office/drawing/2014/main" id="{014BA872-5195-865C-19F3-BBAC14B6E9CF}"/>
                </a:ext>
              </a:extLst>
            </p:cNvPr>
            <p:cNvGrpSpPr/>
            <p:nvPr/>
          </p:nvGrpSpPr>
          <p:grpSpPr>
            <a:xfrm rot="16200000">
              <a:off x="11119625" y="5453174"/>
              <a:ext cx="319470" cy="1874148"/>
              <a:chOff x="2731579" y="4021645"/>
              <a:chExt cx="195357" cy="1146048"/>
            </a:xfrm>
            <a:solidFill>
              <a:schemeClr val="tx1"/>
            </a:solidFill>
          </p:grpSpPr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D070C78-BECC-53FC-5551-5C0BA016E812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E0938E2E-2630-6194-6237-AAEFBE08B097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EE993FD8-64FE-CC41-DBDF-F41CF420C34F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A4E306D1-EB32-8851-122A-9885B02F54CD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EF62F40-6A2D-74D0-54AE-80A22F4A5622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3ED1FE38-46E2-3F44-46C9-FAAC08BF2AD5}"/>
                </a:ext>
              </a:extLst>
            </p:cNvPr>
            <p:cNvSpPr/>
            <p:nvPr/>
          </p:nvSpPr>
          <p:spPr>
            <a:xfrm rot="16200000">
              <a:off x="11967055" y="4852161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29" name="Graphic 8">
              <a:extLst>
                <a:ext uri="{FF2B5EF4-FFF2-40B4-BE49-F238E27FC236}">
                  <a16:creationId xmlns:a16="http://schemas.microsoft.com/office/drawing/2014/main" id="{D92B3916-A58C-6F97-03ED-B6240C652397}"/>
                </a:ext>
              </a:extLst>
            </p:cNvPr>
            <p:cNvGrpSpPr/>
            <p:nvPr/>
          </p:nvGrpSpPr>
          <p:grpSpPr>
            <a:xfrm rot="16200000">
              <a:off x="10287224" y="3389929"/>
              <a:ext cx="480686" cy="47818"/>
              <a:chOff x="4502372" y="4120324"/>
              <a:chExt cx="293941" cy="29241"/>
            </a:xfrm>
            <a:solidFill>
              <a:schemeClr val="tx1"/>
            </a:solidFill>
          </p:grpSpPr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EECE678-7DA0-A90B-82BE-2931B13159E0}"/>
                  </a:ext>
                </a:extLst>
              </p:cNvPr>
              <p:cNvSpPr/>
              <p:nvPr/>
            </p:nvSpPr>
            <p:spPr>
              <a:xfrm>
                <a:off x="45023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5EE5E040-30E9-46FE-2E24-DD50CF090F4B}"/>
                  </a:ext>
                </a:extLst>
              </p:cNvPr>
              <p:cNvSpPr/>
              <p:nvPr/>
            </p:nvSpPr>
            <p:spPr>
              <a:xfrm>
                <a:off x="4767072" y="4120324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E13D2633-8A94-938D-481B-4BDB474A9D6F}"/>
                </a:ext>
              </a:extLst>
            </p:cNvPr>
            <p:cNvSpPr/>
            <p:nvPr/>
          </p:nvSpPr>
          <p:spPr>
            <a:xfrm rot="16200000">
              <a:off x="10902100" y="3173495"/>
              <a:ext cx="47818" cy="47818"/>
            </a:xfrm>
            <a:custGeom>
              <a:avLst/>
              <a:gdLst>
                <a:gd name="connsiteX0" fmla="*/ 0 w 29241"/>
                <a:gd name="connsiteY0" fmla="*/ 0 h 29241"/>
                <a:gd name="connsiteX1" fmla="*/ 29242 w 29241"/>
                <a:gd name="connsiteY1" fmla="*/ 0 h 29241"/>
                <a:gd name="connsiteX2" fmla="*/ 29242 w 29241"/>
                <a:gd name="connsiteY2" fmla="*/ 29242 h 29241"/>
                <a:gd name="connsiteX3" fmla="*/ 0 w 29241"/>
                <a:gd name="connsiteY3" fmla="*/ 29242 h 2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1" h="29241">
                  <a:moveTo>
                    <a:pt x="0" y="0"/>
                  </a:moveTo>
                  <a:lnTo>
                    <a:pt x="29242" y="0"/>
                  </a:lnTo>
                  <a:lnTo>
                    <a:pt x="29242" y="29242"/>
                  </a:lnTo>
                  <a:lnTo>
                    <a:pt x="0" y="2924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40CC52A-11BF-E86E-D464-5A9903CBF47C}"/>
                </a:ext>
              </a:extLst>
            </p:cNvPr>
            <p:cNvSpPr/>
            <p:nvPr/>
          </p:nvSpPr>
          <p:spPr>
            <a:xfrm rot="16200000">
              <a:off x="11008955" y="2440783"/>
              <a:ext cx="55763" cy="55763"/>
            </a:xfrm>
            <a:custGeom>
              <a:avLst/>
              <a:gdLst>
                <a:gd name="connsiteX0" fmla="*/ 0 w 34099"/>
                <a:gd name="connsiteY0" fmla="*/ 0 h 34099"/>
                <a:gd name="connsiteX1" fmla="*/ 34099 w 34099"/>
                <a:gd name="connsiteY1" fmla="*/ 0 h 34099"/>
                <a:gd name="connsiteX2" fmla="*/ 34099 w 34099"/>
                <a:gd name="connsiteY2" fmla="*/ 34099 h 34099"/>
                <a:gd name="connsiteX3" fmla="*/ 0 w 34099"/>
                <a:gd name="connsiteY3" fmla="*/ 34099 h 3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9" h="34099">
                  <a:moveTo>
                    <a:pt x="0" y="0"/>
                  </a:moveTo>
                  <a:lnTo>
                    <a:pt x="34099" y="0"/>
                  </a:lnTo>
                  <a:lnTo>
                    <a:pt x="34099" y="34099"/>
                  </a:lnTo>
                  <a:lnTo>
                    <a:pt x="0" y="3409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3750389-BBB5-F4B6-4C9B-E5FF17ACAEC0}"/>
                </a:ext>
              </a:extLst>
            </p:cNvPr>
            <p:cNvSpPr/>
            <p:nvPr/>
          </p:nvSpPr>
          <p:spPr>
            <a:xfrm rot="16200000">
              <a:off x="11099140" y="2378165"/>
              <a:ext cx="28193" cy="28193"/>
            </a:xfrm>
            <a:custGeom>
              <a:avLst/>
              <a:gdLst>
                <a:gd name="connsiteX0" fmla="*/ 0 w 17240"/>
                <a:gd name="connsiteY0" fmla="*/ 0 h 17240"/>
                <a:gd name="connsiteX1" fmla="*/ 17240 w 17240"/>
                <a:gd name="connsiteY1" fmla="*/ 0 h 17240"/>
                <a:gd name="connsiteX2" fmla="*/ 17240 w 17240"/>
                <a:gd name="connsiteY2" fmla="*/ 17240 h 17240"/>
                <a:gd name="connsiteX3" fmla="*/ 0 w 17240"/>
                <a:gd name="connsiteY3" fmla="*/ 17240 h 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" h="17240">
                  <a:moveTo>
                    <a:pt x="0" y="0"/>
                  </a:moveTo>
                  <a:lnTo>
                    <a:pt x="17240" y="0"/>
                  </a:lnTo>
                  <a:lnTo>
                    <a:pt x="17240" y="17240"/>
                  </a:lnTo>
                  <a:lnTo>
                    <a:pt x="0" y="1724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94ADE27-D36D-DC9D-D326-7892686E0991}"/>
                </a:ext>
              </a:extLst>
            </p:cNvPr>
            <p:cNvSpPr/>
            <p:nvPr/>
          </p:nvSpPr>
          <p:spPr>
            <a:xfrm rot="16200000">
              <a:off x="10853269" y="2750208"/>
              <a:ext cx="371183" cy="22118"/>
            </a:xfrm>
            <a:custGeom>
              <a:avLst/>
              <a:gdLst>
                <a:gd name="connsiteX0" fmla="*/ 0 w 226980"/>
                <a:gd name="connsiteY0" fmla="*/ 0 h 13525"/>
                <a:gd name="connsiteX1" fmla="*/ 226981 w 226980"/>
                <a:gd name="connsiteY1" fmla="*/ 0 h 13525"/>
                <a:gd name="connsiteX2" fmla="*/ 226981 w 226980"/>
                <a:gd name="connsiteY2" fmla="*/ 13526 h 13525"/>
                <a:gd name="connsiteX3" fmla="*/ 0 w 226980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980" h="13525">
                  <a:moveTo>
                    <a:pt x="0" y="0"/>
                  </a:moveTo>
                  <a:lnTo>
                    <a:pt x="226981" y="0"/>
                  </a:lnTo>
                  <a:lnTo>
                    <a:pt x="226981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07E4F78-E64C-5A8A-D7D5-85B3373FB164}"/>
                </a:ext>
              </a:extLst>
            </p:cNvPr>
            <p:cNvSpPr/>
            <p:nvPr/>
          </p:nvSpPr>
          <p:spPr>
            <a:xfrm rot="16200000">
              <a:off x="11021572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8F060B0-7CD2-30CB-BAE1-0AE3E15895B2}"/>
                </a:ext>
              </a:extLst>
            </p:cNvPr>
            <p:cNvSpPr/>
            <p:nvPr/>
          </p:nvSpPr>
          <p:spPr>
            <a:xfrm rot="16200000">
              <a:off x="11058175" y="2878168"/>
              <a:ext cx="115263" cy="22118"/>
            </a:xfrm>
            <a:custGeom>
              <a:avLst/>
              <a:gdLst>
                <a:gd name="connsiteX0" fmla="*/ 0 w 70484"/>
                <a:gd name="connsiteY0" fmla="*/ 0 h 13525"/>
                <a:gd name="connsiteX1" fmla="*/ 70485 w 70484"/>
                <a:gd name="connsiteY1" fmla="*/ 0 h 13525"/>
                <a:gd name="connsiteX2" fmla="*/ 70485 w 70484"/>
                <a:gd name="connsiteY2" fmla="*/ 13526 h 13525"/>
                <a:gd name="connsiteX3" fmla="*/ 0 w 70484"/>
                <a:gd name="connsiteY3" fmla="*/ 13526 h 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4" h="13525">
                  <a:moveTo>
                    <a:pt x="0" y="0"/>
                  </a:moveTo>
                  <a:lnTo>
                    <a:pt x="70485" y="0"/>
                  </a:lnTo>
                  <a:lnTo>
                    <a:pt x="70485" y="13526"/>
                  </a:lnTo>
                  <a:lnTo>
                    <a:pt x="0" y="1352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D04D674-AEC6-EA89-0E7F-448AC2204D3D}"/>
                </a:ext>
              </a:extLst>
            </p:cNvPr>
            <p:cNvSpPr/>
            <p:nvPr/>
          </p:nvSpPr>
          <p:spPr>
            <a:xfrm rot="16200000">
              <a:off x="10151786" y="2557295"/>
              <a:ext cx="1275858" cy="213551"/>
            </a:xfrm>
            <a:custGeom>
              <a:avLst/>
              <a:gdLst>
                <a:gd name="connsiteX0" fmla="*/ 0 w 780192"/>
                <a:gd name="connsiteY0" fmla="*/ 0 h 130587"/>
                <a:gd name="connsiteX1" fmla="*/ 173831 w 780192"/>
                <a:gd name="connsiteY1" fmla="*/ 0 h 130587"/>
                <a:gd name="connsiteX2" fmla="*/ 173831 w 780192"/>
                <a:gd name="connsiteY2" fmla="*/ 130588 h 130587"/>
                <a:gd name="connsiteX3" fmla="*/ 591312 w 780192"/>
                <a:gd name="connsiteY3" fmla="*/ 130588 h 130587"/>
                <a:gd name="connsiteX4" fmla="*/ 642271 w 780192"/>
                <a:gd name="connsiteY4" fmla="*/ 79629 h 130587"/>
                <a:gd name="connsiteX5" fmla="*/ 780193 w 780192"/>
                <a:gd name="connsiteY5" fmla="*/ 79629 h 1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192" h="130587">
                  <a:moveTo>
                    <a:pt x="0" y="0"/>
                  </a:moveTo>
                  <a:lnTo>
                    <a:pt x="173831" y="0"/>
                  </a:lnTo>
                  <a:lnTo>
                    <a:pt x="173831" y="130588"/>
                  </a:lnTo>
                  <a:lnTo>
                    <a:pt x="591312" y="130588"/>
                  </a:lnTo>
                  <a:lnTo>
                    <a:pt x="642271" y="79629"/>
                  </a:lnTo>
                  <a:lnTo>
                    <a:pt x="780193" y="79629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96F0CE-D623-0C9B-5B96-2A165FB38B92}"/>
                </a:ext>
              </a:extLst>
            </p:cNvPr>
            <p:cNvSpPr/>
            <p:nvPr/>
          </p:nvSpPr>
          <p:spPr>
            <a:xfrm rot="16200000">
              <a:off x="10683875" y="3018511"/>
              <a:ext cx="597820" cy="599689"/>
            </a:xfrm>
            <a:custGeom>
              <a:avLst/>
              <a:gdLst>
                <a:gd name="connsiteX0" fmla="*/ 365570 w 365569"/>
                <a:gd name="connsiteY0" fmla="*/ 228600 h 366712"/>
                <a:gd name="connsiteX1" fmla="*/ 210312 w 365569"/>
                <a:gd name="connsiteY1" fmla="*/ 366713 h 366712"/>
                <a:gd name="connsiteX2" fmla="*/ 0 w 365569"/>
                <a:gd name="connsiteY2" fmla="*/ 366713 h 366712"/>
                <a:gd name="connsiteX3" fmla="*/ 0 w 365569"/>
                <a:gd name="connsiteY3" fmla="*/ 0 h 366712"/>
                <a:gd name="connsiteX4" fmla="*/ 100013 w 365569"/>
                <a:gd name="connsiteY4" fmla="*/ 0 h 366712"/>
                <a:gd name="connsiteX5" fmla="*/ 143637 w 365569"/>
                <a:gd name="connsiteY5" fmla="*/ 43625 h 366712"/>
                <a:gd name="connsiteX6" fmla="*/ 143637 w 365569"/>
                <a:gd name="connsiteY6" fmla="*/ 246031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569" h="366712">
                  <a:moveTo>
                    <a:pt x="365570" y="228600"/>
                  </a:moveTo>
                  <a:cubicBezTo>
                    <a:pt x="356521" y="306324"/>
                    <a:pt x="290417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00013" y="0"/>
                  </a:lnTo>
                  <a:lnTo>
                    <a:pt x="143637" y="43625"/>
                  </a:lnTo>
                  <a:lnTo>
                    <a:pt x="143637" y="246031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4E1998EB-ED53-ED2C-1E58-891C60F6E938}"/>
                </a:ext>
              </a:extLst>
            </p:cNvPr>
            <p:cNvSpPr/>
            <p:nvPr/>
          </p:nvSpPr>
          <p:spPr>
            <a:xfrm rot="16200000">
              <a:off x="8998669" y="4143123"/>
              <a:ext cx="4288639" cy="651558"/>
            </a:xfrm>
            <a:custGeom>
              <a:avLst/>
              <a:gdLst>
                <a:gd name="connsiteX0" fmla="*/ 2622518 w 2622518"/>
                <a:gd name="connsiteY0" fmla="*/ 328994 h 398430"/>
                <a:gd name="connsiteX1" fmla="*/ 2395919 w 2622518"/>
                <a:gd name="connsiteY1" fmla="*/ 328994 h 398430"/>
                <a:gd name="connsiteX2" fmla="*/ 2326481 w 2622518"/>
                <a:gd name="connsiteY2" fmla="*/ 398431 h 398430"/>
                <a:gd name="connsiteX3" fmla="*/ 761333 w 2622518"/>
                <a:gd name="connsiteY3" fmla="*/ 398431 h 398430"/>
                <a:gd name="connsiteX4" fmla="*/ 697706 w 2622518"/>
                <a:gd name="connsiteY4" fmla="*/ 334804 h 398430"/>
                <a:gd name="connsiteX5" fmla="*/ 697706 w 2622518"/>
                <a:gd name="connsiteY5" fmla="*/ 144875 h 398430"/>
                <a:gd name="connsiteX6" fmla="*/ 552831 w 2622518"/>
                <a:gd name="connsiteY6" fmla="*/ 0 h 398430"/>
                <a:gd name="connsiteX7" fmla="*/ 0 w 2622518"/>
                <a:gd name="connsiteY7" fmla="*/ 0 h 3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2518" h="398430">
                  <a:moveTo>
                    <a:pt x="2622518" y="328994"/>
                  </a:moveTo>
                  <a:lnTo>
                    <a:pt x="2395919" y="328994"/>
                  </a:lnTo>
                  <a:lnTo>
                    <a:pt x="2326481" y="398431"/>
                  </a:lnTo>
                  <a:lnTo>
                    <a:pt x="761333" y="398431"/>
                  </a:lnTo>
                  <a:lnTo>
                    <a:pt x="697706" y="334804"/>
                  </a:lnTo>
                  <a:lnTo>
                    <a:pt x="697706" y="144875"/>
                  </a:lnTo>
                  <a:lnTo>
                    <a:pt x="552831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60" name="Graphic 8">
              <a:extLst>
                <a:ext uri="{FF2B5EF4-FFF2-40B4-BE49-F238E27FC236}">
                  <a16:creationId xmlns:a16="http://schemas.microsoft.com/office/drawing/2014/main" id="{53C61612-85AA-12A2-CC02-16B7E2F38A53}"/>
                </a:ext>
              </a:extLst>
            </p:cNvPr>
            <p:cNvGrpSpPr/>
            <p:nvPr/>
          </p:nvGrpSpPr>
          <p:grpSpPr>
            <a:xfrm rot="16200000">
              <a:off x="10428190" y="6503954"/>
              <a:ext cx="157943" cy="338474"/>
              <a:chOff x="2607945" y="4018978"/>
              <a:chExt cx="96583" cy="206978"/>
            </a:xfrm>
            <a:solidFill>
              <a:schemeClr val="tx1"/>
            </a:solidFill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34E0F26C-87C4-BBE9-2310-0861B469276A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1A461796-5CAB-DCAE-3E56-434F701E7B1D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571" name="TextBox 570">
            <a:extLst>
              <a:ext uri="{FF2B5EF4-FFF2-40B4-BE49-F238E27FC236}">
                <a16:creationId xmlns:a16="http://schemas.microsoft.com/office/drawing/2014/main" id="{01FE53E0-94D1-E81D-9EFA-C53434B73A97}"/>
              </a:ext>
            </a:extLst>
          </p:cNvPr>
          <p:cNvSpPr txBox="1"/>
          <p:nvPr/>
        </p:nvSpPr>
        <p:spPr>
          <a:xfrm>
            <a:off x="1986682" y="1379657"/>
            <a:ext cx="8501958" cy="45343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8000" dirty="0">
                <a:latin typeface="Orbitron SemiBold" pitchFamily="2" charset="0"/>
              </a:rPr>
              <a:t>Thanks!</a:t>
            </a:r>
          </a:p>
          <a:p>
            <a:pPr algn="ctr"/>
            <a:endParaRPr lang="en-US" sz="8000" dirty="0">
              <a:latin typeface="Orbitron SemiBold" pitchFamily="2" charset="0"/>
            </a:endParaRPr>
          </a:p>
          <a:p>
            <a:pPr algn="ctr"/>
            <a:r>
              <a:rPr lang="en-US" sz="8000" dirty="0">
                <a:latin typeface="Orbitron SemiBold" pitchFamily="2" charset="0"/>
              </a:rPr>
              <a:t>Questions? Feedback?</a:t>
            </a:r>
            <a:endParaRPr lang="en-IN" sz="8000" dirty="0">
              <a:latin typeface="Orbitron SemiBold" pitchFamily="2" charset="0"/>
            </a:endParaRPr>
          </a:p>
        </p:txBody>
      </p:sp>
      <p:grpSp>
        <p:nvGrpSpPr>
          <p:cNvPr id="3" name="Graphic 8">
            <a:extLst>
              <a:ext uri="{FF2B5EF4-FFF2-40B4-BE49-F238E27FC236}">
                <a16:creationId xmlns:a16="http://schemas.microsoft.com/office/drawing/2014/main" id="{9D36E05C-1AB2-6EC2-3EF6-B72282022606}"/>
              </a:ext>
            </a:extLst>
          </p:cNvPr>
          <p:cNvGrpSpPr/>
          <p:nvPr/>
        </p:nvGrpSpPr>
        <p:grpSpPr>
          <a:xfrm>
            <a:off x="300663" y="202178"/>
            <a:ext cx="3575018" cy="1577816"/>
            <a:chOff x="1752600" y="2434589"/>
            <a:chExt cx="3575018" cy="1577816"/>
          </a:xfrm>
          <a:solidFill>
            <a:schemeClr val="tx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B6B5E3-4DF1-E87E-D74F-5EDF8A639095}"/>
                </a:ext>
              </a:extLst>
            </p:cNvPr>
            <p:cNvSpPr/>
            <p:nvPr/>
          </p:nvSpPr>
          <p:spPr>
            <a:xfrm>
              <a:off x="4263485" y="2434589"/>
              <a:ext cx="889158" cy="135350"/>
            </a:xfrm>
            <a:custGeom>
              <a:avLst/>
              <a:gdLst>
                <a:gd name="connsiteX0" fmla="*/ 75248 w 889158"/>
                <a:gd name="connsiteY0" fmla="*/ 95 h 135350"/>
                <a:gd name="connsiteX1" fmla="*/ 889159 w 889158"/>
                <a:gd name="connsiteY1" fmla="*/ 95 h 135350"/>
                <a:gd name="connsiteX2" fmla="*/ 889159 w 889158"/>
                <a:gd name="connsiteY2" fmla="*/ 35338 h 135350"/>
                <a:gd name="connsiteX3" fmla="*/ 789146 w 889158"/>
                <a:gd name="connsiteY3" fmla="*/ 135350 h 135350"/>
                <a:gd name="connsiteX4" fmla="*/ 0 w 889158"/>
                <a:gd name="connsiteY4" fmla="*/ 135350 h 135350"/>
                <a:gd name="connsiteX5" fmla="*/ 0 w 889158"/>
                <a:gd name="connsiteY5" fmla="*/ 75247 h 135350"/>
                <a:gd name="connsiteX6" fmla="*/ 75248 w 889158"/>
                <a:gd name="connsiteY6" fmla="*/ 0 h 135350"/>
                <a:gd name="connsiteX7" fmla="*/ 884682 w 889158"/>
                <a:gd name="connsiteY7" fmla="*/ 4572 h 135350"/>
                <a:gd name="connsiteX8" fmla="*/ 77153 w 889158"/>
                <a:gd name="connsiteY8" fmla="*/ 4572 h 135350"/>
                <a:gd name="connsiteX9" fmla="*/ 4572 w 889158"/>
                <a:gd name="connsiteY9" fmla="*/ 77152 h 135350"/>
                <a:gd name="connsiteX10" fmla="*/ 4572 w 889158"/>
                <a:gd name="connsiteY10" fmla="*/ 130873 h 135350"/>
                <a:gd name="connsiteX11" fmla="*/ 787337 w 889158"/>
                <a:gd name="connsiteY11" fmla="*/ 130873 h 135350"/>
                <a:gd name="connsiteX12" fmla="*/ 884682 w 889158"/>
                <a:gd name="connsiteY12" fmla="*/ 33528 h 135350"/>
                <a:gd name="connsiteX13" fmla="*/ 884682 w 889158"/>
                <a:gd name="connsiteY13" fmla="*/ 4667 h 13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9158" h="135350">
                  <a:moveTo>
                    <a:pt x="75248" y="95"/>
                  </a:moveTo>
                  <a:lnTo>
                    <a:pt x="889159" y="95"/>
                  </a:lnTo>
                  <a:lnTo>
                    <a:pt x="889159" y="35338"/>
                  </a:lnTo>
                  <a:lnTo>
                    <a:pt x="789146" y="135350"/>
                  </a:lnTo>
                  <a:lnTo>
                    <a:pt x="0" y="135350"/>
                  </a:lnTo>
                  <a:lnTo>
                    <a:pt x="0" y="75247"/>
                  </a:lnTo>
                  <a:lnTo>
                    <a:pt x="75248" y="0"/>
                  </a:lnTo>
                  <a:close/>
                  <a:moveTo>
                    <a:pt x="884682" y="4572"/>
                  </a:moveTo>
                  <a:lnTo>
                    <a:pt x="77153" y="4572"/>
                  </a:lnTo>
                  <a:lnTo>
                    <a:pt x="4572" y="77152"/>
                  </a:lnTo>
                  <a:lnTo>
                    <a:pt x="4572" y="130873"/>
                  </a:lnTo>
                  <a:lnTo>
                    <a:pt x="787337" y="130873"/>
                  </a:lnTo>
                  <a:lnTo>
                    <a:pt x="884682" y="33528"/>
                  </a:lnTo>
                  <a:lnTo>
                    <a:pt x="884682" y="466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" name="Graphic 8">
              <a:extLst>
                <a:ext uri="{FF2B5EF4-FFF2-40B4-BE49-F238E27FC236}">
                  <a16:creationId xmlns:a16="http://schemas.microsoft.com/office/drawing/2014/main" id="{BE5BAA85-CE81-7A24-2DE8-4F626AD8F9AF}"/>
                </a:ext>
              </a:extLst>
            </p:cNvPr>
            <p:cNvGrpSpPr/>
            <p:nvPr/>
          </p:nvGrpSpPr>
          <p:grpSpPr>
            <a:xfrm>
              <a:off x="1752600" y="2502312"/>
              <a:ext cx="3575018" cy="1510093"/>
              <a:chOff x="1752600" y="2502312"/>
              <a:chExt cx="3575018" cy="1510093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763DC08-39B5-A6BF-5F87-5F4945BB6598}"/>
                  </a:ext>
                </a:extLst>
              </p:cNvPr>
              <p:cNvSpPr/>
              <p:nvPr/>
            </p:nvSpPr>
            <p:spPr>
              <a:xfrm>
                <a:off x="3487769" y="2620707"/>
                <a:ext cx="1839848" cy="872966"/>
              </a:xfrm>
              <a:custGeom>
                <a:avLst/>
                <a:gdLst>
                  <a:gd name="connsiteX0" fmla="*/ 108109 w 1839848"/>
                  <a:gd name="connsiteY0" fmla="*/ 872966 h 872966"/>
                  <a:gd name="connsiteX1" fmla="*/ 1501616 w 1839848"/>
                  <a:gd name="connsiteY1" fmla="*/ 872966 h 872966"/>
                  <a:gd name="connsiteX2" fmla="*/ 1839849 w 1839848"/>
                  <a:gd name="connsiteY2" fmla="*/ 534734 h 872966"/>
                  <a:gd name="connsiteX3" fmla="*/ 1305211 w 1839848"/>
                  <a:gd name="connsiteY3" fmla="*/ 0 h 872966"/>
                  <a:gd name="connsiteX4" fmla="*/ 900493 w 1839848"/>
                  <a:gd name="connsiteY4" fmla="*/ 0 h 872966"/>
                  <a:gd name="connsiteX5" fmla="*/ 900493 w 1839848"/>
                  <a:gd name="connsiteY5" fmla="*/ 68961 h 872966"/>
                  <a:gd name="connsiteX6" fmla="*/ 1004221 w 1839848"/>
                  <a:gd name="connsiteY6" fmla="*/ 172593 h 872966"/>
                  <a:gd name="connsiteX7" fmla="*/ 1233773 w 1839848"/>
                  <a:gd name="connsiteY7" fmla="*/ 172593 h 872966"/>
                  <a:gd name="connsiteX8" fmla="*/ 1595818 w 1839848"/>
                  <a:gd name="connsiteY8" fmla="*/ 534734 h 872966"/>
                  <a:gd name="connsiteX9" fmla="*/ 1430179 w 1839848"/>
                  <a:gd name="connsiteY9" fmla="*/ 700373 h 872966"/>
                  <a:gd name="connsiteX10" fmla="*/ 0 w 1839848"/>
                  <a:gd name="connsiteY10" fmla="*/ 700373 h 872966"/>
                  <a:gd name="connsiteX11" fmla="*/ 0 w 1839848"/>
                  <a:gd name="connsiteY11" fmla="*/ 764858 h 872966"/>
                  <a:gd name="connsiteX12" fmla="*/ 108109 w 1839848"/>
                  <a:gd name="connsiteY12" fmla="*/ 872966 h 87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9848" h="872966">
                    <a:moveTo>
                      <a:pt x="108109" y="872966"/>
                    </a:moveTo>
                    <a:lnTo>
                      <a:pt x="1501616" y="872966"/>
                    </a:lnTo>
                    <a:lnTo>
                      <a:pt x="1839849" y="534734"/>
                    </a:lnTo>
                    <a:lnTo>
                      <a:pt x="1305211" y="0"/>
                    </a:lnTo>
                    <a:lnTo>
                      <a:pt x="900493" y="0"/>
                    </a:lnTo>
                    <a:lnTo>
                      <a:pt x="900493" y="68961"/>
                    </a:lnTo>
                    <a:lnTo>
                      <a:pt x="1004221" y="172593"/>
                    </a:lnTo>
                    <a:lnTo>
                      <a:pt x="1233773" y="172593"/>
                    </a:lnTo>
                    <a:lnTo>
                      <a:pt x="1595818" y="534734"/>
                    </a:lnTo>
                    <a:lnTo>
                      <a:pt x="1430179" y="700373"/>
                    </a:lnTo>
                    <a:lnTo>
                      <a:pt x="0" y="700373"/>
                    </a:lnTo>
                    <a:lnTo>
                      <a:pt x="0" y="764858"/>
                    </a:lnTo>
                    <a:lnTo>
                      <a:pt x="108109" y="87296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87AEEBE-CBF8-7DE4-B78B-7563396B4358}"/>
                  </a:ext>
                </a:extLst>
              </p:cNvPr>
              <p:cNvSpPr/>
              <p:nvPr/>
            </p:nvSpPr>
            <p:spPr>
              <a:xfrm>
                <a:off x="2535459" y="2775489"/>
                <a:ext cx="1710023" cy="1236916"/>
              </a:xfrm>
              <a:custGeom>
                <a:avLst/>
                <a:gdLst>
                  <a:gd name="connsiteX0" fmla="*/ 172498 w 1710023"/>
                  <a:gd name="connsiteY0" fmla="*/ 1128046 h 1236916"/>
                  <a:gd name="connsiteX1" fmla="*/ 172498 w 1710023"/>
                  <a:gd name="connsiteY1" fmla="*/ 764000 h 1236916"/>
                  <a:gd name="connsiteX2" fmla="*/ 516160 w 1710023"/>
                  <a:gd name="connsiteY2" fmla="*/ 764000 h 1236916"/>
                  <a:gd name="connsiteX3" fmla="*/ 1107567 w 1710023"/>
                  <a:gd name="connsiteY3" fmla="*/ 172498 h 1236916"/>
                  <a:gd name="connsiteX4" fmla="*/ 1576673 w 1710023"/>
                  <a:gd name="connsiteY4" fmla="*/ 172498 h 1236916"/>
                  <a:gd name="connsiteX5" fmla="*/ 1710023 w 1710023"/>
                  <a:gd name="connsiteY5" fmla="*/ 39148 h 1236916"/>
                  <a:gd name="connsiteX6" fmla="*/ 1710023 w 1710023"/>
                  <a:gd name="connsiteY6" fmla="*/ 0 h 1236916"/>
                  <a:gd name="connsiteX7" fmla="*/ 1036130 w 1710023"/>
                  <a:gd name="connsiteY7" fmla="*/ 0 h 1236916"/>
                  <a:gd name="connsiteX8" fmla="*/ 444722 w 1710023"/>
                  <a:gd name="connsiteY8" fmla="*/ 591407 h 1236916"/>
                  <a:gd name="connsiteX9" fmla="*/ 0 w 1710023"/>
                  <a:gd name="connsiteY9" fmla="*/ 591407 h 1236916"/>
                  <a:gd name="connsiteX10" fmla="*/ 0 w 1710023"/>
                  <a:gd name="connsiteY10" fmla="*/ 1236917 h 1236916"/>
                  <a:gd name="connsiteX11" fmla="*/ 63722 w 1710023"/>
                  <a:gd name="connsiteY11" fmla="*/ 1236917 h 1236916"/>
                  <a:gd name="connsiteX12" fmla="*/ 172498 w 1710023"/>
                  <a:gd name="connsiteY12" fmla="*/ 1128046 h 12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0023" h="1236916">
                    <a:moveTo>
                      <a:pt x="172498" y="1128046"/>
                    </a:moveTo>
                    <a:lnTo>
                      <a:pt x="172498" y="764000"/>
                    </a:lnTo>
                    <a:lnTo>
                      <a:pt x="516160" y="764000"/>
                    </a:lnTo>
                    <a:lnTo>
                      <a:pt x="1107567" y="172498"/>
                    </a:lnTo>
                    <a:lnTo>
                      <a:pt x="1576673" y="172498"/>
                    </a:lnTo>
                    <a:lnTo>
                      <a:pt x="1710023" y="39148"/>
                    </a:lnTo>
                    <a:lnTo>
                      <a:pt x="1710023" y="0"/>
                    </a:lnTo>
                    <a:lnTo>
                      <a:pt x="1036130" y="0"/>
                    </a:lnTo>
                    <a:lnTo>
                      <a:pt x="444722" y="591407"/>
                    </a:lnTo>
                    <a:lnTo>
                      <a:pt x="0" y="591407"/>
                    </a:lnTo>
                    <a:lnTo>
                      <a:pt x="0" y="1236917"/>
                    </a:lnTo>
                    <a:lnTo>
                      <a:pt x="63722" y="1236917"/>
                    </a:lnTo>
                    <a:lnTo>
                      <a:pt x="172498" y="112804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A4A0AC4-95DC-CEB2-060F-EDF5B8B9872A}"/>
                  </a:ext>
                </a:extLst>
              </p:cNvPr>
              <p:cNvSpPr/>
              <p:nvPr/>
            </p:nvSpPr>
            <p:spPr>
              <a:xfrm>
                <a:off x="2493073" y="2502312"/>
                <a:ext cx="1752409" cy="172592"/>
              </a:xfrm>
              <a:custGeom>
                <a:avLst/>
                <a:gdLst>
                  <a:gd name="connsiteX0" fmla="*/ 71438 w 1752409"/>
                  <a:gd name="connsiteY0" fmla="*/ 172593 h 172592"/>
                  <a:gd name="connsiteX1" fmla="*/ 1752410 w 1752409"/>
                  <a:gd name="connsiteY1" fmla="*/ 172593 h 172592"/>
                  <a:gd name="connsiteX2" fmla="*/ 1752410 w 1752409"/>
                  <a:gd name="connsiteY2" fmla="*/ 132493 h 172592"/>
                  <a:gd name="connsiteX3" fmla="*/ 1619917 w 1752409"/>
                  <a:gd name="connsiteY3" fmla="*/ 0 h 172592"/>
                  <a:gd name="connsiteX4" fmla="*/ 0 w 1752409"/>
                  <a:gd name="connsiteY4" fmla="*/ 0 h 172592"/>
                  <a:gd name="connsiteX5" fmla="*/ 0 w 1752409"/>
                  <a:gd name="connsiteY5" fmla="*/ 101155 h 172592"/>
                  <a:gd name="connsiteX6" fmla="*/ 71438 w 1752409"/>
                  <a:gd name="connsiteY6" fmla="*/ 172593 h 17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409" h="172592">
                    <a:moveTo>
                      <a:pt x="71438" y="172593"/>
                    </a:moveTo>
                    <a:lnTo>
                      <a:pt x="1752410" y="172593"/>
                    </a:lnTo>
                    <a:lnTo>
                      <a:pt x="1752410" y="132493"/>
                    </a:lnTo>
                    <a:lnTo>
                      <a:pt x="1619917" y="0"/>
                    </a:lnTo>
                    <a:lnTo>
                      <a:pt x="0" y="0"/>
                    </a:lnTo>
                    <a:lnTo>
                      <a:pt x="0" y="101155"/>
                    </a:lnTo>
                    <a:lnTo>
                      <a:pt x="71438" y="17259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7F91C8D-449D-EECC-5073-7AC80771678A}"/>
                  </a:ext>
                </a:extLst>
              </p:cNvPr>
              <p:cNvSpPr/>
              <p:nvPr/>
            </p:nvSpPr>
            <p:spPr>
              <a:xfrm>
                <a:off x="1752600" y="2772441"/>
                <a:ext cx="1481042" cy="769905"/>
              </a:xfrm>
              <a:custGeom>
                <a:avLst/>
                <a:gdLst>
                  <a:gd name="connsiteX0" fmla="*/ 951643 w 1481042"/>
                  <a:gd name="connsiteY0" fmla="*/ 0 h 769905"/>
                  <a:gd name="connsiteX1" fmla="*/ 1481042 w 1481042"/>
                  <a:gd name="connsiteY1" fmla="*/ 0 h 769905"/>
                  <a:gd name="connsiteX2" fmla="*/ 1481042 w 1481042"/>
                  <a:gd name="connsiteY2" fmla="*/ 66199 h 769905"/>
                  <a:gd name="connsiteX3" fmla="*/ 1368743 w 1481042"/>
                  <a:gd name="connsiteY3" fmla="*/ 178498 h 769905"/>
                  <a:gd name="connsiteX4" fmla="*/ 1025557 w 1481042"/>
                  <a:gd name="connsiteY4" fmla="*/ 178498 h 769905"/>
                  <a:gd name="connsiteX5" fmla="*/ 434150 w 1481042"/>
                  <a:gd name="connsiteY5" fmla="*/ 769906 h 769905"/>
                  <a:gd name="connsiteX6" fmla="*/ 90392 w 1481042"/>
                  <a:gd name="connsiteY6" fmla="*/ 769906 h 769905"/>
                  <a:gd name="connsiteX7" fmla="*/ 0 w 1481042"/>
                  <a:gd name="connsiteY7" fmla="*/ 679513 h 769905"/>
                  <a:gd name="connsiteX8" fmla="*/ 0 w 1481042"/>
                  <a:gd name="connsiteY8" fmla="*/ 591407 h 769905"/>
                  <a:gd name="connsiteX9" fmla="*/ 360140 w 1481042"/>
                  <a:gd name="connsiteY9" fmla="*/ 591407 h 769905"/>
                  <a:gd name="connsiteX10" fmla="*/ 951548 w 1481042"/>
                  <a:gd name="connsiteY10" fmla="*/ 0 h 769905"/>
                  <a:gd name="connsiteX11" fmla="*/ 1475042 w 1481042"/>
                  <a:gd name="connsiteY11" fmla="*/ 6001 h 769905"/>
                  <a:gd name="connsiteX12" fmla="*/ 954024 w 1481042"/>
                  <a:gd name="connsiteY12" fmla="*/ 6001 h 769905"/>
                  <a:gd name="connsiteX13" fmla="*/ 362617 w 1481042"/>
                  <a:gd name="connsiteY13" fmla="*/ 597408 h 769905"/>
                  <a:gd name="connsiteX14" fmla="*/ 5906 w 1481042"/>
                  <a:gd name="connsiteY14" fmla="*/ 597408 h 769905"/>
                  <a:gd name="connsiteX15" fmla="*/ 5906 w 1481042"/>
                  <a:gd name="connsiteY15" fmla="*/ 677132 h 769905"/>
                  <a:gd name="connsiteX16" fmla="*/ 92774 w 1481042"/>
                  <a:gd name="connsiteY16" fmla="*/ 764000 h 769905"/>
                  <a:gd name="connsiteX17" fmla="*/ 431578 w 1481042"/>
                  <a:gd name="connsiteY17" fmla="*/ 764000 h 769905"/>
                  <a:gd name="connsiteX18" fmla="*/ 1022985 w 1481042"/>
                  <a:gd name="connsiteY18" fmla="*/ 172593 h 769905"/>
                  <a:gd name="connsiteX19" fmla="*/ 1366171 w 1481042"/>
                  <a:gd name="connsiteY19" fmla="*/ 172593 h 769905"/>
                  <a:gd name="connsiteX20" fmla="*/ 1474946 w 1481042"/>
                  <a:gd name="connsiteY20" fmla="*/ 63817 h 769905"/>
                  <a:gd name="connsiteX21" fmla="*/ 1474946 w 1481042"/>
                  <a:gd name="connsiteY21" fmla="*/ 6001 h 76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1042" h="769905">
                    <a:moveTo>
                      <a:pt x="951643" y="0"/>
                    </a:moveTo>
                    <a:lnTo>
                      <a:pt x="1481042" y="0"/>
                    </a:lnTo>
                    <a:lnTo>
                      <a:pt x="1481042" y="66199"/>
                    </a:lnTo>
                    <a:lnTo>
                      <a:pt x="1368743" y="178498"/>
                    </a:lnTo>
                    <a:lnTo>
                      <a:pt x="1025557" y="178498"/>
                    </a:lnTo>
                    <a:lnTo>
                      <a:pt x="434150" y="769906"/>
                    </a:lnTo>
                    <a:lnTo>
                      <a:pt x="90392" y="769906"/>
                    </a:lnTo>
                    <a:lnTo>
                      <a:pt x="0" y="679513"/>
                    </a:lnTo>
                    <a:lnTo>
                      <a:pt x="0" y="591407"/>
                    </a:lnTo>
                    <a:lnTo>
                      <a:pt x="360140" y="591407"/>
                    </a:lnTo>
                    <a:lnTo>
                      <a:pt x="951548" y="0"/>
                    </a:lnTo>
                    <a:close/>
                    <a:moveTo>
                      <a:pt x="1475042" y="6001"/>
                    </a:moveTo>
                    <a:lnTo>
                      <a:pt x="954024" y="6001"/>
                    </a:lnTo>
                    <a:lnTo>
                      <a:pt x="362617" y="597408"/>
                    </a:lnTo>
                    <a:lnTo>
                      <a:pt x="5906" y="597408"/>
                    </a:lnTo>
                    <a:lnTo>
                      <a:pt x="5906" y="677132"/>
                    </a:lnTo>
                    <a:lnTo>
                      <a:pt x="92774" y="764000"/>
                    </a:lnTo>
                    <a:lnTo>
                      <a:pt x="431578" y="764000"/>
                    </a:lnTo>
                    <a:lnTo>
                      <a:pt x="1022985" y="172593"/>
                    </a:lnTo>
                    <a:lnTo>
                      <a:pt x="1366171" y="172593"/>
                    </a:lnTo>
                    <a:lnTo>
                      <a:pt x="1474946" y="63817"/>
                    </a:lnTo>
                    <a:lnTo>
                      <a:pt x="1474946" y="600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DEBAB32-3822-0527-2C91-5BB1FC802706}"/>
                  </a:ext>
                </a:extLst>
              </p:cNvPr>
              <p:cNvSpPr/>
              <p:nvPr/>
            </p:nvSpPr>
            <p:spPr>
              <a:xfrm>
                <a:off x="1792604" y="2606991"/>
                <a:ext cx="650081" cy="304704"/>
              </a:xfrm>
              <a:custGeom>
                <a:avLst/>
                <a:gdLst>
                  <a:gd name="connsiteX0" fmla="*/ 101632 w 650081"/>
                  <a:gd name="connsiteY0" fmla="*/ 304705 h 304704"/>
                  <a:gd name="connsiteX1" fmla="*/ 387953 w 650081"/>
                  <a:gd name="connsiteY1" fmla="*/ 304705 h 304704"/>
                  <a:gd name="connsiteX2" fmla="*/ 650081 w 650081"/>
                  <a:gd name="connsiteY2" fmla="*/ 42577 h 304704"/>
                  <a:gd name="connsiteX3" fmla="*/ 607505 w 650081"/>
                  <a:gd name="connsiteY3" fmla="*/ 0 h 304704"/>
                  <a:gd name="connsiteX4" fmla="*/ 448628 w 650081"/>
                  <a:gd name="connsiteY4" fmla="*/ 0 h 304704"/>
                  <a:gd name="connsiteX5" fmla="*/ 316516 w 650081"/>
                  <a:gd name="connsiteY5" fmla="*/ 132207 h 304704"/>
                  <a:gd name="connsiteX6" fmla="*/ 0 w 650081"/>
                  <a:gd name="connsiteY6" fmla="*/ 132207 h 304704"/>
                  <a:gd name="connsiteX7" fmla="*/ 0 w 650081"/>
                  <a:gd name="connsiteY7" fmla="*/ 203073 h 304704"/>
                  <a:gd name="connsiteX8" fmla="*/ 101632 w 650081"/>
                  <a:gd name="connsiteY8" fmla="*/ 304705 h 304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081" h="304704">
                    <a:moveTo>
                      <a:pt x="101632" y="304705"/>
                    </a:moveTo>
                    <a:lnTo>
                      <a:pt x="387953" y="304705"/>
                    </a:lnTo>
                    <a:lnTo>
                      <a:pt x="650081" y="42577"/>
                    </a:lnTo>
                    <a:lnTo>
                      <a:pt x="607505" y="0"/>
                    </a:lnTo>
                    <a:lnTo>
                      <a:pt x="448628" y="0"/>
                    </a:lnTo>
                    <a:lnTo>
                      <a:pt x="316516" y="132207"/>
                    </a:lnTo>
                    <a:lnTo>
                      <a:pt x="0" y="132207"/>
                    </a:lnTo>
                    <a:lnTo>
                      <a:pt x="0" y="203073"/>
                    </a:lnTo>
                    <a:lnTo>
                      <a:pt x="101632" y="30470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ED3D1C5-43A1-FF50-FD4E-FA97169426CB}"/>
                  </a:ext>
                </a:extLst>
              </p:cNvPr>
              <p:cNvSpPr/>
              <p:nvPr/>
            </p:nvSpPr>
            <p:spPr>
              <a:xfrm>
                <a:off x="3677221" y="3030092"/>
                <a:ext cx="825246" cy="194309"/>
              </a:xfrm>
              <a:custGeom>
                <a:avLst/>
                <a:gdLst>
                  <a:gd name="connsiteX0" fmla="*/ 124968 w 825246"/>
                  <a:gd name="connsiteY0" fmla="*/ 0 h 194309"/>
                  <a:gd name="connsiteX1" fmla="*/ 825246 w 825246"/>
                  <a:gd name="connsiteY1" fmla="*/ 0 h 194309"/>
                  <a:gd name="connsiteX2" fmla="*/ 825246 w 825246"/>
                  <a:gd name="connsiteY2" fmla="*/ 78772 h 194309"/>
                  <a:gd name="connsiteX3" fmla="*/ 709708 w 825246"/>
                  <a:gd name="connsiteY3" fmla="*/ 194310 h 194309"/>
                  <a:gd name="connsiteX4" fmla="*/ 0 w 825246"/>
                  <a:gd name="connsiteY4" fmla="*/ 194310 h 194309"/>
                  <a:gd name="connsiteX5" fmla="*/ 0 w 825246"/>
                  <a:gd name="connsiteY5" fmla="*/ 124968 h 194309"/>
                  <a:gd name="connsiteX6" fmla="*/ 124968 w 825246"/>
                  <a:gd name="connsiteY6" fmla="*/ 0 h 194309"/>
                  <a:gd name="connsiteX7" fmla="*/ 819340 w 825246"/>
                  <a:gd name="connsiteY7" fmla="*/ 5906 h 194309"/>
                  <a:gd name="connsiteX8" fmla="*/ 127445 w 825246"/>
                  <a:gd name="connsiteY8" fmla="*/ 5906 h 194309"/>
                  <a:gd name="connsiteX9" fmla="*/ 5905 w 825246"/>
                  <a:gd name="connsiteY9" fmla="*/ 127445 h 194309"/>
                  <a:gd name="connsiteX10" fmla="*/ 5905 w 825246"/>
                  <a:gd name="connsiteY10" fmla="*/ 188309 h 194309"/>
                  <a:gd name="connsiteX11" fmla="*/ 707136 w 825246"/>
                  <a:gd name="connsiteY11" fmla="*/ 188309 h 194309"/>
                  <a:gd name="connsiteX12" fmla="*/ 819245 w 825246"/>
                  <a:gd name="connsiteY12" fmla="*/ 76200 h 194309"/>
                  <a:gd name="connsiteX13" fmla="*/ 819245 w 825246"/>
                  <a:gd name="connsiteY13" fmla="*/ 5906 h 194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5246" h="194309">
                    <a:moveTo>
                      <a:pt x="124968" y="0"/>
                    </a:moveTo>
                    <a:lnTo>
                      <a:pt x="825246" y="0"/>
                    </a:lnTo>
                    <a:lnTo>
                      <a:pt x="825246" y="78772"/>
                    </a:lnTo>
                    <a:lnTo>
                      <a:pt x="709708" y="194310"/>
                    </a:lnTo>
                    <a:lnTo>
                      <a:pt x="0" y="194310"/>
                    </a:lnTo>
                    <a:lnTo>
                      <a:pt x="0" y="124968"/>
                    </a:lnTo>
                    <a:lnTo>
                      <a:pt x="124968" y="0"/>
                    </a:lnTo>
                    <a:close/>
                    <a:moveTo>
                      <a:pt x="819340" y="5906"/>
                    </a:moveTo>
                    <a:lnTo>
                      <a:pt x="127445" y="5906"/>
                    </a:lnTo>
                    <a:lnTo>
                      <a:pt x="5905" y="127445"/>
                    </a:lnTo>
                    <a:lnTo>
                      <a:pt x="5905" y="188309"/>
                    </a:lnTo>
                    <a:lnTo>
                      <a:pt x="707136" y="188309"/>
                    </a:lnTo>
                    <a:lnTo>
                      <a:pt x="819245" y="76200"/>
                    </a:lnTo>
                    <a:lnTo>
                      <a:pt x="819245" y="590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72F81255-7984-2AD0-FDF8-C27381A5DBE7}"/>
              </a:ext>
            </a:extLst>
          </p:cNvPr>
          <p:cNvGrpSpPr/>
          <p:nvPr/>
        </p:nvGrpSpPr>
        <p:grpSpPr>
          <a:xfrm rot="18874189">
            <a:off x="9302614" y="4999271"/>
            <a:ext cx="3018758" cy="2699956"/>
            <a:chOff x="4985384" y="3490912"/>
            <a:chExt cx="3018758" cy="2699956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97A541B-05C3-7998-A592-7FACA15D013E}"/>
                </a:ext>
              </a:extLst>
            </p:cNvPr>
            <p:cNvSpPr/>
            <p:nvPr/>
          </p:nvSpPr>
          <p:spPr>
            <a:xfrm>
              <a:off x="5181123" y="3805332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FA8B44-8B6F-151C-7841-B492C0882EE9}"/>
                </a:ext>
              </a:extLst>
            </p:cNvPr>
            <p:cNvSpPr/>
            <p:nvPr/>
          </p:nvSpPr>
          <p:spPr>
            <a:xfrm>
              <a:off x="6396418" y="4931663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431638-98DF-06F9-7B55-4611F9AFD413}"/>
                </a:ext>
              </a:extLst>
            </p:cNvPr>
            <p:cNvSpPr/>
            <p:nvPr/>
          </p:nvSpPr>
          <p:spPr>
            <a:xfrm>
              <a:off x="5319331" y="3737228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CE4979B-29E7-CDE0-C303-79868081C2F9}"/>
                </a:ext>
              </a:extLst>
            </p:cNvPr>
            <p:cNvSpPr/>
            <p:nvPr/>
          </p:nvSpPr>
          <p:spPr>
            <a:xfrm>
              <a:off x="6956488" y="5229034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95C72A-BB1F-DE95-84B8-5C401A1F7243}"/>
                </a:ext>
              </a:extLst>
            </p:cNvPr>
            <p:cNvSpPr/>
            <p:nvPr/>
          </p:nvSpPr>
          <p:spPr>
            <a:xfrm>
              <a:off x="7000303" y="527284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14AD3A-6424-DC2A-6DDB-4CC4A959C9C7}"/>
                </a:ext>
              </a:extLst>
            </p:cNvPr>
            <p:cNvSpPr/>
            <p:nvPr/>
          </p:nvSpPr>
          <p:spPr>
            <a:xfrm>
              <a:off x="7044023" y="5316663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43092-0E56-F76D-4303-B732CC9CDCB2}"/>
                </a:ext>
              </a:extLst>
            </p:cNvPr>
            <p:cNvSpPr/>
            <p:nvPr/>
          </p:nvSpPr>
          <p:spPr>
            <a:xfrm>
              <a:off x="7362634" y="5358478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470ED5-8A19-4B07-25C3-CF728D08AE91}"/>
                </a:ext>
              </a:extLst>
            </p:cNvPr>
            <p:cNvSpPr/>
            <p:nvPr/>
          </p:nvSpPr>
          <p:spPr>
            <a:xfrm>
              <a:off x="4985384" y="3490912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32E10B3-BB0B-B098-A55D-04940760267A}"/>
                </a:ext>
              </a:extLst>
            </p:cNvPr>
            <p:cNvSpPr/>
            <p:nvPr/>
          </p:nvSpPr>
          <p:spPr>
            <a:xfrm>
              <a:off x="6346126" y="449741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B87BA8-CE04-DB3B-BC33-352A17C51031}"/>
                </a:ext>
              </a:extLst>
            </p:cNvPr>
            <p:cNvSpPr/>
            <p:nvPr/>
          </p:nvSpPr>
          <p:spPr>
            <a:xfrm>
              <a:off x="5714904" y="3963256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EA5096-08B8-756E-46A1-D04928CF00C8}"/>
                </a:ext>
              </a:extLst>
            </p:cNvPr>
            <p:cNvSpPr/>
            <p:nvPr/>
          </p:nvSpPr>
          <p:spPr>
            <a:xfrm>
              <a:off x="6318694" y="4617147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0908E3-7A37-A999-DF23-10590DC3C859}"/>
              </a:ext>
            </a:extLst>
          </p:cNvPr>
          <p:cNvSpPr/>
          <p:nvPr/>
        </p:nvSpPr>
        <p:spPr>
          <a:xfrm rot="5400000">
            <a:off x="7617502" y="5823972"/>
            <a:ext cx="904779" cy="1421034"/>
          </a:xfrm>
          <a:custGeom>
            <a:avLst/>
            <a:gdLst>
              <a:gd name="connsiteX0" fmla="*/ 904780 w 904779"/>
              <a:gd name="connsiteY0" fmla="*/ 1062038 h 1421034"/>
              <a:gd name="connsiteX1" fmla="*/ 904780 w 904779"/>
              <a:gd name="connsiteY1" fmla="*/ 945928 h 1421034"/>
              <a:gd name="connsiteX2" fmla="*/ 831818 w 904779"/>
              <a:gd name="connsiteY2" fmla="*/ 872966 h 1421034"/>
              <a:gd name="connsiteX3" fmla="*/ 708089 w 904779"/>
              <a:gd name="connsiteY3" fmla="*/ 996696 h 1421034"/>
              <a:gd name="connsiteX4" fmla="*/ 708089 w 904779"/>
              <a:gd name="connsiteY4" fmla="*/ 1238822 h 1421034"/>
              <a:gd name="connsiteX5" fmla="*/ 666750 w 904779"/>
              <a:gd name="connsiteY5" fmla="*/ 1238822 h 1421034"/>
              <a:gd name="connsiteX6" fmla="*/ 666750 w 904779"/>
              <a:gd name="connsiteY6" fmla="*/ 489204 h 1421034"/>
              <a:gd name="connsiteX7" fmla="*/ 548164 w 904779"/>
              <a:gd name="connsiteY7" fmla="*/ 370618 h 1421034"/>
              <a:gd name="connsiteX8" fmla="*/ 481394 w 904779"/>
              <a:gd name="connsiteY8" fmla="*/ 370618 h 1421034"/>
              <a:gd name="connsiteX9" fmla="*/ 481394 w 904779"/>
              <a:gd name="connsiteY9" fmla="*/ 1223296 h 1421034"/>
              <a:gd name="connsiteX10" fmla="*/ 440150 w 904779"/>
              <a:gd name="connsiteY10" fmla="*/ 1182053 h 1421034"/>
              <a:gd name="connsiteX11" fmla="*/ 440150 w 904779"/>
              <a:gd name="connsiteY11" fmla="*/ 1238822 h 1421034"/>
              <a:gd name="connsiteX12" fmla="*/ 254794 w 904779"/>
              <a:gd name="connsiteY12" fmla="*/ 1238822 h 1421034"/>
              <a:gd name="connsiteX13" fmla="*/ 254794 w 904779"/>
              <a:gd name="connsiteY13" fmla="*/ 1185101 h 1421034"/>
              <a:gd name="connsiteX14" fmla="*/ 440055 w 904779"/>
              <a:gd name="connsiteY14" fmla="*/ 1185101 h 1421034"/>
              <a:gd name="connsiteX15" fmla="*/ 440055 w 904779"/>
              <a:gd name="connsiteY15" fmla="*/ 111443 h 1421034"/>
              <a:gd name="connsiteX16" fmla="*/ 328612 w 904779"/>
              <a:gd name="connsiteY16" fmla="*/ 0 h 1421034"/>
              <a:gd name="connsiteX17" fmla="*/ 254698 w 904779"/>
              <a:gd name="connsiteY17" fmla="*/ 0 h 1421034"/>
              <a:gd name="connsiteX18" fmla="*/ 254698 w 904779"/>
              <a:gd name="connsiteY18" fmla="*/ 111919 h 1421034"/>
              <a:gd name="connsiteX19" fmla="*/ 281083 w 904779"/>
              <a:gd name="connsiteY19" fmla="*/ 111919 h 1421034"/>
              <a:gd name="connsiteX20" fmla="*/ 281083 w 904779"/>
              <a:gd name="connsiteY20" fmla="*/ 508826 h 1421034"/>
              <a:gd name="connsiteX21" fmla="*/ 254698 w 904779"/>
              <a:gd name="connsiteY21" fmla="*/ 508826 h 1421034"/>
              <a:gd name="connsiteX22" fmla="*/ 254698 w 904779"/>
              <a:gd name="connsiteY22" fmla="*/ 942880 h 1421034"/>
              <a:gd name="connsiteX23" fmla="*/ 347377 w 904779"/>
              <a:gd name="connsiteY23" fmla="*/ 1035558 h 1421034"/>
              <a:gd name="connsiteX24" fmla="*/ 254794 w 904779"/>
              <a:gd name="connsiteY24" fmla="*/ 1128141 h 1421034"/>
              <a:gd name="connsiteX25" fmla="*/ 254794 w 904779"/>
              <a:gd name="connsiteY25" fmla="*/ 996505 h 1421034"/>
              <a:gd name="connsiteX26" fmla="*/ 131064 w 904779"/>
              <a:gd name="connsiteY26" fmla="*/ 872776 h 1421034"/>
              <a:gd name="connsiteX27" fmla="*/ 0 w 904779"/>
              <a:gd name="connsiteY27" fmla="*/ 1003840 h 1421034"/>
              <a:gd name="connsiteX28" fmla="*/ 417195 w 904779"/>
              <a:gd name="connsiteY28" fmla="*/ 1421035 h 1421034"/>
              <a:gd name="connsiteX29" fmla="*/ 792004 w 904779"/>
              <a:gd name="connsiteY29" fmla="*/ 1421035 h 1421034"/>
              <a:gd name="connsiteX30" fmla="*/ 752665 w 904779"/>
              <a:gd name="connsiteY30" fmla="*/ 1381697 h 1421034"/>
              <a:gd name="connsiteX31" fmla="*/ 681228 w 904779"/>
              <a:gd name="connsiteY31" fmla="*/ 1381697 h 1421034"/>
              <a:gd name="connsiteX32" fmla="*/ 653034 w 904779"/>
              <a:gd name="connsiteY32" fmla="*/ 1313593 h 1421034"/>
              <a:gd name="connsiteX33" fmla="*/ 904685 w 904779"/>
              <a:gd name="connsiteY33" fmla="*/ 1061943 h 142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4779" h="1421034">
                <a:moveTo>
                  <a:pt x="904780" y="1062038"/>
                </a:moveTo>
                <a:lnTo>
                  <a:pt x="904780" y="945928"/>
                </a:lnTo>
                <a:lnTo>
                  <a:pt x="831818" y="872966"/>
                </a:lnTo>
                <a:lnTo>
                  <a:pt x="708089" y="996696"/>
                </a:lnTo>
                <a:lnTo>
                  <a:pt x="708089" y="1238822"/>
                </a:lnTo>
                <a:lnTo>
                  <a:pt x="666750" y="1238822"/>
                </a:lnTo>
                <a:lnTo>
                  <a:pt x="666750" y="489204"/>
                </a:lnTo>
                <a:lnTo>
                  <a:pt x="548164" y="370618"/>
                </a:lnTo>
                <a:lnTo>
                  <a:pt x="481394" y="370618"/>
                </a:lnTo>
                <a:lnTo>
                  <a:pt x="481394" y="1223296"/>
                </a:lnTo>
                <a:lnTo>
                  <a:pt x="440150" y="1182053"/>
                </a:lnTo>
                <a:lnTo>
                  <a:pt x="440150" y="1238822"/>
                </a:lnTo>
                <a:lnTo>
                  <a:pt x="254794" y="1238822"/>
                </a:lnTo>
                <a:lnTo>
                  <a:pt x="254794" y="1185101"/>
                </a:lnTo>
                <a:lnTo>
                  <a:pt x="440055" y="1185101"/>
                </a:lnTo>
                <a:lnTo>
                  <a:pt x="440055" y="111443"/>
                </a:lnTo>
                <a:lnTo>
                  <a:pt x="328612" y="0"/>
                </a:lnTo>
                <a:lnTo>
                  <a:pt x="254698" y="0"/>
                </a:lnTo>
                <a:lnTo>
                  <a:pt x="254698" y="111919"/>
                </a:lnTo>
                <a:lnTo>
                  <a:pt x="281083" y="111919"/>
                </a:lnTo>
                <a:lnTo>
                  <a:pt x="281083" y="508826"/>
                </a:lnTo>
                <a:lnTo>
                  <a:pt x="254698" y="508826"/>
                </a:lnTo>
                <a:lnTo>
                  <a:pt x="254698" y="942880"/>
                </a:lnTo>
                <a:lnTo>
                  <a:pt x="347377" y="1035558"/>
                </a:lnTo>
                <a:lnTo>
                  <a:pt x="254794" y="1128141"/>
                </a:lnTo>
                <a:lnTo>
                  <a:pt x="254794" y="996505"/>
                </a:lnTo>
                <a:lnTo>
                  <a:pt x="131064" y="872776"/>
                </a:lnTo>
                <a:lnTo>
                  <a:pt x="0" y="1003840"/>
                </a:lnTo>
                <a:lnTo>
                  <a:pt x="417195" y="1421035"/>
                </a:lnTo>
                <a:lnTo>
                  <a:pt x="792004" y="1421035"/>
                </a:lnTo>
                <a:cubicBezTo>
                  <a:pt x="792004" y="1399318"/>
                  <a:pt x="774382" y="1381697"/>
                  <a:pt x="752665" y="1381697"/>
                </a:cubicBezTo>
                <a:lnTo>
                  <a:pt x="681228" y="1381697"/>
                </a:lnTo>
                <a:cubicBezTo>
                  <a:pt x="645700" y="1381697"/>
                  <a:pt x="627888" y="1338739"/>
                  <a:pt x="653034" y="1313593"/>
                </a:cubicBezTo>
                <a:lnTo>
                  <a:pt x="904685" y="1061943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953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aphic 8">
            <a:extLst>
              <a:ext uri="{FF2B5EF4-FFF2-40B4-BE49-F238E27FC236}">
                <a16:creationId xmlns:a16="http://schemas.microsoft.com/office/drawing/2014/main" id="{3926CB49-1043-8F61-DDB5-ACDDCEA995A8}"/>
              </a:ext>
            </a:extLst>
          </p:cNvPr>
          <p:cNvGrpSpPr/>
          <p:nvPr/>
        </p:nvGrpSpPr>
        <p:grpSpPr>
          <a:xfrm>
            <a:off x="7781385" y="476250"/>
            <a:ext cx="3794568" cy="753236"/>
            <a:chOff x="2700242" y="1275968"/>
            <a:chExt cx="3794568" cy="753236"/>
          </a:xfrm>
          <a:solidFill>
            <a:srgbClr val="F22D3F"/>
          </a:solidFill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5AC11FD-CFB9-441E-3373-46F482A1CC97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F77A801-F611-FB1A-DFCD-15A3A5451DD2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C606EC9-C6B7-E107-4072-FE36A7BE085E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5A36F46-A19A-436E-BA19-F1058ADA68E3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0F76FBF-9430-B189-A531-ABB7A79934D8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EF275D3-CD80-E1A9-BACC-0AD43843F485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328" name="Graphic 8">
            <a:extLst>
              <a:ext uri="{FF2B5EF4-FFF2-40B4-BE49-F238E27FC236}">
                <a16:creationId xmlns:a16="http://schemas.microsoft.com/office/drawing/2014/main" id="{3C5AF307-03AA-863C-D8D8-0A48EDB848DB}"/>
              </a:ext>
            </a:extLst>
          </p:cNvPr>
          <p:cNvGrpSpPr/>
          <p:nvPr/>
        </p:nvGrpSpPr>
        <p:grpSpPr>
          <a:xfrm>
            <a:off x="332712" y="2666365"/>
            <a:ext cx="5777579" cy="3804285"/>
            <a:chOff x="4666297" y="2095880"/>
            <a:chExt cx="5777579" cy="3804285"/>
          </a:xfrm>
          <a:solidFill>
            <a:srgbClr val="F22D3F"/>
          </a:solidFill>
        </p:grpSpPr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2F3F9C9-2785-E224-2FB2-2B4EF564D503}"/>
                </a:ext>
              </a:extLst>
            </p:cNvPr>
            <p:cNvSpPr/>
            <p:nvPr/>
          </p:nvSpPr>
          <p:spPr>
            <a:xfrm>
              <a:off x="4666297" y="5370956"/>
              <a:ext cx="357568" cy="507968"/>
            </a:xfrm>
            <a:custGeom>
              <a:avLst/>
              <a:gdLst>
                <a:gd name="connsiteX0" fmla="*/ 357569 w 357568"/>
                <a:gd name="connsiteY0" fmla="*/ 504063 h 507968"/>
                <a:gd name="connsiteX1" fmla="*/ 357569 w 357568"/>
                <a:gd name="connsiteY1" fmla="*/ 507968 h 507968"/>
                <a:gd name="connsiteX2" fmla="*/ 0 w 357568"/>
                <a:gd name="connsiteY2" fmla="*/ 507968 h 507968"/>
                <a:gd name="connsiteX3" fmla="*/ 0 w 357568"/>
                <a:gd name="connsiteY3" fmla="*/ 0 h 507968"/>
                <a:gd name="connsiteX4" fmla="*/ 4001 w 357568"/>
                <a:gd name="connsiteY4" fmla="*/ 0 h 507968"/>
                <a:gd name="connsiteX5" fmla="*/ 4001 w 357568"/>
                <a:gd name="connsiteY5" fmla="*/ 504063 h 507968"/>
                <a:gd name="connsiteX6" fmla="*/ 357569 w 357568"/>
                <a:gd name="connsiteY6" fmla="*/ 504063 h 50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568" h="507968">
                  <a:moveTo>
                    <a:pt x="357569" y="504063"/>
                  </a:moveTo>
                  <a:lnTo>
                    <a:pt x="357569" y="507968"/>
                  </a:lnTo>
                  <a:lnTo>
                    <a:pt x="0" y="507968"/>
                  </a:lnTo>
                  <a:lnTo>
                    <a:pt x="0" y="0"/>
                  </a:lnTo>
                  <a:lnTo>
                    <a:pt x="4001" y="0"/>
                  </a:lnTo>
                  <a:lnTo>
                    <a:pt x="4001" y="504063"/>
                  </a:lnTo>
                  <a:lnTo>
                    <a:pt x="357569" y="504063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7A0F430-CB1C-7E52-4178-5E3B4D33E939}"/>
                </a:ext>
              </a:extLst>
            </p:cNvPr>
            <p:cNvSpPr/>
            <p:nvPr/>
          </p:nvSpPr>
          <p:spPr>
            <a:xfrm>
              <a:off x="4666297" y="2095880"/>
              <a:ext cx="3905" cy="3235356"/>
            </a:xfrm>
            <a:custGeom>
              <a:avLst/>
              <a:gdLst>
                <a:gd name="connsiteX0" fmla="*/ 0 w 3905"/>
                <a:gd name="connsiteY0" fmla="*/ 0 h 3235356"/>
                <a:gd name="connsiteX1" fmla="*/ 3905 w 3905"/>
                <a:gd name="connsiteY1" fmla="*/ 0 h 3235356"/>
                <a:gd name="connsiteX2" fmla="*/ 3905 w 3905"/>
                <a:gd name="connsiteY2" fmla="*/ 3235357 h 3235356"/>
                <a:gd name="connsiteX3" fmla="*/ 0 w 3905"/>
                <a:gd name="connsiteY3" fmla="*/ 3235357 h 323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" h="3235356">
                  <a:moveTo>
                    <a:pt x="0" y="0"/>
                  </a:moveTo>
                  <a:lnTo>
                    <a:pt x="3905" y="0"/>
                  </a:lnTo>
                  <a:lnTo>
                    <a:pt x="3905" y="3235357"/>
                  </a:lnTo>
                  <a:lnTo>
                    <a:pt x="0" y="3235357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D4B95C1-72C3-B6DA-388D-B7E399B5B251}"/>
                </a:ext>
              </a:extLst>
            </p:cNvPr>
            <p:cNvSpPr/>
            <p:nvPr/>
          </p:nvSpPr>
          <p:spPr>
            <a:xfrm>
              <a:off x="4846129" y="5764624"/>
              <a:ext cx="595312" cy="57530"/>
            </a:xfrm>
            <a:custGeom>
              <a:avLst/>
              <a:gdLst>
                <a:gd name="connsiteX0" fmla="*/ 595313 w 595312"/>
                <a:gd name="connsiteY0" fmla="*/ 2762 h 57530"/>
                <a:gd name="connsiteX1" fmla="*/ 540544 w 595312"/>
                <a:gd name="connsiteY1" fmla="*/ 57531 h 57530"/>
                <a:gd name="connsiteX2" fmla="*/ 0 w 595312"/>
                <a:gd name="connsiteY2" fmla="*/ 57531 h 57530"/>
                <a:gd name="connsiteX3" fmla="*/ 0 w 595312"/>
                <a:gd name="connsiteY3" fmla="*/ 53626 h 57530"/>
                <a:gd name="connsiteX4" fmla="*/ 538924 w 595312"/>
                <a:gd name="connsiteY4" fmla="*/ 53626 h 57530"/>
                <a:gd name="connsiteX5" fmla="*/ 592550 w 595312"/>
                <a:gd name="connsiteY5" fmla="*/ 0 h 57530"/>
                <a:gd name="connsiteX6" fmla="*/ 595313 w 595312"/>
                <a:gd name="connsiteY6" fmla="*/ 2762 h 5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312" h="57530">
                  <a:moveTo>
                    <a:pt x="595313" y="2762"/>
                  </a:moveTo>
                  <a:lnTo>
                    <a:pt x="540544" y="57531"/>
                  </a:lnTo>
                  <a:lnTo>
                    <a:pt x="0" y="57531"/>
                  </a:lnTo>
                  <a:lnTo>
                    <a:pt x="0" y="53626"/>
                  </a:lnTo>
                  <a:lnTo>
                    <a:pt x="538924" y="53626"/>
                  </a:lnTo>
                  <a:lnTo>
                    <a:pt x="592550" y="0"/>
                  </a:lnTo>
                  <a:lnTo>
                    <a:pt x="595313" y="276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08990826-0DE9-6B88-C76E-0CDF8346C556}"/>
                </a:ext>
              </a:extLst>
            </p:cNvPr>
            <p:cNvSpPr/>
            <p:nvPr/>
          </p:nvSpPr>
          <p:spPr>
            <a:xfrm>
              <a:off x="5485066" y="4396168"/>
              <a:ext cx="256794" cy="1324832"/>
            </a:xfrm>
            <a:custGeom>
              <a:avLst/>
              <a:gdLst>
                <a:gd name="connsiteX0" fmla="*/ 256794 w 256794"/>
                <a:gd name="connsiteY0" fmla="*/ 0 h 1324832"/>
                <a:gd name="connsiteX1" fmla="*/ 256794 w 256794"/>
                <a:gd name="connsiteY1" fmla="*/ 1070800 h 1324832"/>
                <a:gd name="connsiteX2" fmla="*/ 2762 w 256794"/>
                <a:gd name="connsiteY2" fmla="*/ 1324832 h 1324832"/>
                <a:gd name="connsiteX3" fmla="*/ 0 w 256794"/>
                <a:gd name="connsiteY3" fmla="*/ 1321975 h 1324832"/>
                <a:gd name="connsiteX4" fmla="*/ 252794 w 256794"/>
                <a:gd name="connsiteY4" fmla="*/ 1069181 h 1324832"/>
                <a:gd name="connsiteX5" fmla="*/ 252794 w 256794"/>
                <a:gd name="connsiteY5" fmla="*/ 0 h 1324832"/>
                <a:gd name="connsiteX6" fmla="*/ 256794 w 256794"/>
                <a:gd name="connsiteY6" fmla="*/ 0 h 132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794" h="1324832">
                  <a:moveTo>
                    <a:pt x="256794" y="0"/>
                  </a:moveTo>
                  <a:lnTo>
                    <a:pt x="256794" y="1070800"/>
                  </a:lnTo>
                  <a:lnTo>
                    <a:pt x="2762" y="1324832"/>
                  </a:lnTo>
                  <a:lnTo>
                    <a:pt x="0" y="1321975"/>
                  </a:lnTo>
                  <a:lnTo>
                    <a:pt x="252794" y="1069181"/>
                  </a:lnTo>
                  <a:lnTo>
                    <a:pt x="252794" y="0"/>
                  </a:lnTo>
                  <a:lnTo>
                    <a:pt x="256794" y="0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936BFB8-1354-41A8-946D-47914AF6E21F}"/>
                </a:ext>
              </a:extLst>
            </p:cNvPr>
            <p:cNvSpPr/>
            <p:nvPr/>
          </p:nvSpPr>
          <p:spPr>
            <a:xfrm>
              <a:off x="5737859" y="3482815"/>
              <a:ext cx="4706016" cy="853821"/>
            </a:xfrm>
            <a:custGeom>
              <a:avLst/>
              <a:gdLst>
                <a:gd name="connsiteX0" fmla="*/ 4706017 w 4706016"/>
                <a:gd name="connsiteY0" fmla="*/ 0 h 853821"/>
                <a:gd name="connsiteX1" fmla="*/ 4706017 w 4706016"/>
                <a:gd name="connsiteY1" fmla="*/ 4001 h 853821"/>
                <a:gd name="connsiteX2" fmla="*/ 4001 w 4706016"/>
                <a:gd name="connsiteY2" fmla="*/ 4001 h 853821"/>
                <a:gd name="connsiteX3" fmla="*/ 4001 w 4706016"/>
                <a:gd name="connsiteY3" fmla="*/ 853821 h 853821"/>
                <a:gd name="connsiteX4" fmla="*/ 0 w 4706016"/>
                <a:gd name="connsiteY4" fmla="*/ 853821 h 853821"/>
                <a:gd name="connsiteX5" fmla="*/ 0 w 4706016"/>
                <a:gd name="connsiteY5" fmla="*/ 0 h 853821"/>
                <a:gd name="connsiteX6" fmla="*/ 4706017 w 4706016"/>
                <a:gd name="connsiteY6" fmla="*/ 0 h 8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6016" h="853821">
                  <a:moveTo>
                    <a:pt x="4706017" y="0"/>
                  </a:moveTo>
                  <a:lnTo>
                    <a:pt x="4706017" y="4001"/>
                  </a:lnTo>
                  <a:lnTo>
                    <a:pt x="4001" y="4001"/>
                  </a:lnTo>
                  <a:lnTo>
                    <a:pt x="4001" y="853821"/>
                  </a:lnTo>
                  <a:lnTo>
                    <a:pt x="0" y="853821"/>
                  </a:lnTo>
                  <a:lnTo>
                    <a:pt x="0" y="0"/>
                  </a:lnTo>
                  <a:lnTo>
                    <a:pt x="4706017" y="0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2FD8364-CC47-8A6E-DDFC-CE950409EA77}"/>
                </a:ext>
              </a:extLst>
            </p:cNvPr>
            <p:cNvSpPr/>
            <p:nvPr/>
          </p:nvSpPr>
          <p:spPr>
            <a:xfrm>
              <a:off x="4957667" y="2750724"/>
              <a:ext cx="732948" cy="1587912"/>
            </a:xfrm>
            <a:custGeom>
              <a:avLst/>
              <a:gdLst>
                <a:gd name="connsiteX0" fmla="*/ 732949 w 732948"/>
                <a:gd name="connsiteY0" fmla="*/ 1584008 h 1587912"/>
                <a:gd name="connsiteX1" fmla="*/ 732949 w 732948"/>
                <a:gd name="connsiteY1" fmla="*/ 1587913 h 1587912"/>
                <a:gd name="connsiteX2" fmla="*/ 120205 w 732948"/>
                <a:gd name="connsiteY2" fmla="*/ 1587913 h 1587912"/>
                <a:gd name="connsiteX3" fmla="*/ 0 w 732948"/>
                <a:gd name="connsiteY3" fmla="*/ 1467707 h 1587912"/>
                <a:gd name="connsiteX4" fmla="*/ 0 w 732948"/>
                <a:gd name="connsiteY4" fmla="*/ 0 h 1587912"/>
                <a:gd name="connsiteX5" fmla="*/ 3905 w 732948"/>
                <a:gd name="connsiteY5" fmla="*/ 0 h 1587912"/>
                <a:gd name="connsiteX6" fmla="*/ 3905 w 732948"/>
                <a:gd name="connsiteY6" fmla="*/ 1466088 h 1587912"/>
                <a:gd name="connsiteX7" fmla="*/ 121825 w 732948"/>
                <a:gd name="connsiteY7" fmla="*/ 1584008 h 1587912"/>
                <a:gd name="connsiteX8" fmla="*/ 732949 w 732948"/>
                <a:gd name="connsiteY8" fmla="*/ 1584008 h 158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948" h="1587912">
                  <a:moveTo>
                    <a:pt x="732949" y="1584008"/>
                  </a:moveTo>
                  <a:lnTo>
                    <a:pt x="732949" y="1587913"/>
                  </a:lnTo>
                  <a:lnTo>
                    <a:pt x="120205" y="1587913"/>
                  </a:lnTo>
                  <a:lnTo>
                    <a:pt x="0" y="1467707"/>
                  </a:lnTo>
                  <a:lnTo>
                    <a:pt x="0" y="0"/>
                  </a:lnTo>
                  <a:lnTo>
                    <a:pt x="3905" y="0"/>
                  </a:lnTo>
                  <a:lnTo>
                    <a:pt x="3905" y="1466088"/>
                  </a:lnTo>
                  <a:lnTo>
                    <a:pt x="121825" y="1584008"/>
                  </a:lnTo>
                  <a:lnTo>
                    <a:pt x="732949" y="1584008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8215B9D-2B82-22E8-846F-7FC470F0509B}"/>
                </a:ext>
              </a:extLst>
            </p:cNvPr>
            <p:cNvSpPr/>
            <p:nvPr/>
          </p:nvSpPr>
          <p:spPr>
            <a:xfrm rot="-5400000">
              <a:off x="4666297" y="5889307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3542B18-4381-7C6F-FE98-E7D1C2DCBA18}"/>
                </a:ext>
              </a:extLst>
            </p:cNvPr>
            <p:cNvSpPr/>
            <p:nvPr/>
          </p:nvSpPr>
          <p:spPr>
            <a:xfrm rot="-5400000">
              <a:off x="5046535" y="5798438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B06947F-EC27-255D-B8C9-A9A96F55F00C}"/>
                </a:ext>
              </a:extLst>
            </p:cNvPr>
            <p:cNvSpPr/>
            <p:nvPr/>
          </p:nvSpPr>
          <p:spPr>
            <a:xfrm rot="-5400000">
              <a:off x="5102923" y="5798438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EE06FAF-2A45-B586-8BF5-A89C030D97CA}"/>
                </a:ext>
              </a:extLst>
            </p:cNvPr>
            <p:cNvSpPr/>
            <p:nvPr/>
          </p:nvSpPr>
          <p:spPr>
            <a:xfrm rot="-5400000">
              <a:off x="5078349" y="4345209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F021658-99A4-86F6-C110-E83F69D0DD5C}"/>
                </a:ext>
              </a:extLst>
            </p:cNvPr>
            <p:cNvSpPr/>
            <p:nvPr/>
          </p:nvSpPr>
          <p:spPr>
            <a:xfrm rot="-5400000">
              <a:off x="5750718" y="4325778"/>
              <a:ext cx="10858" cy="10858"/>
            </a:xfrm>
            <a:custGeom>
              <a:avLst/>
              <a:gdLst>
                <a:gd name="connsiteX0" fmla="*/ 0 w 10858"/>
                <a:gd name="connsiteY0" fmla="*/ 0 h 10858"/>
                <a:gd name="connsiteX1" fmla="*/ 10859 w 10858"/>
                <a:gd name="connsiteY1" fmla="*/ 0 h 10858"/>
                <a:gd name="connsiteX2" fmla="*/ 10859 w 10858"/>
                <a:gd name="connsiteY2" fmla="*/ 10859 h 10858"/>
                <a:gd name="connsiteX3" fmla="*/ 0 w 10858"/>
                <a:gd name="connsiteY3" fmla="*/ 1085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" h="10858">
                  <a:moveTo>
                    <a:pt x="0" y="0"/>
                  </a:moveTo>
                  <a:lnTo>
                    <a:pt x="10859" y="0"/>
                  </a:lnTo>
                  <a:lnTo>
                    <a:pt x="10859" y="10859"/>
                  </a:lnTo>
                  <a:lnTo>
                    <a:pt x="0" y="10859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02D47460-F7C6-55A4-D38C-1D4049DA6B8A}"/>
              </a:ext>
            </a:extLst>
          </p:cNvPr>
          <p:cNvSpPr txBox="1"/>
          <p:nvPr/>
        </p:nvSpPr>
        <p:spPr>
          <a:xfrm>
            <a:off x="616047" y="408591"/>
            <a:ext cx="281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Orbitron SemiBold" pitchFamily="2" charset="0"/>
              </a:rPr>
              <a:t>Agenda</a:t>
            </a:r>
            <a:endParaRPr lang="en-IN" sz="4800" dirty="0">
              <a:latin typeface="Orbitron SemiBold" pitchFamily="2" charset="0"/>
            </a:endParaRPr>
          </a:p>
        </p:txBody>
      </p:sp>
      <p:grpSp>
        <p:nvGrpSpPr>
          <p:cNvPr id="312" name="Graphic 8">
            <a:extLst>
              <a:ext uri="{FF2B5EF4-FFF2-40B4-BE49-F238E27FC236}">
                <a16:creationId xmlns:a16="http://schemas.microsoft.com/office/drawing/2014/main" id="{4C2E5219-E6F9-DE94-3737-04961905F3BC}"/>
              </a:ext>
            </a:extLst>
          </p:cNvPr>
          <p:cNvGrpSpPr/>
          <p:nvPr/>
        </p:nvGrpSpPr>
        <p:grpSpPr>
          <a:xfrm rot="16200000">
            <a:off x="10119201" y="5189331"/>
            <a:ext cx="2073719" cy="915256"/>
            <a:chOff x="2119121" y="3167157"/>
            <a:chExt cx="3575113" cy="1577911"/>
          </a:xfrm>
          <a:solidFill>
            <a:schemeClr val="bg1"/>
          </a:solidFill>
        </p:grpSpPr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8682782-16C1-509E-0AC5-0DBD930228B0}"/>
                </a:ext>
              </a:extLst>
            </p:cNvPr>
            <p:cNvSpPr/>
            <p:nvPr/>
          </p:nvSpPr>
          <p:spPr>
            <a:xfrm>
              <a:off x="2294096" y="4609718"/>
              <a:ext cx="889158" cy="135350"/>
            </a:xfrm>
            <a:custGeom>
              <a:avLst/>
              <a:gdLst>
                <a:gd name="connsiteX0" fmla="*/ 813911 w 889158"/>
                <a:gd name="connsiteY0" fmla="*/ 135255 h 135350"/>
                <a:gd name="connsiteX1" fmla="*/ 0 w 889158"/>
                <a:gd name="connsiteY1" fmla="*/ 135255 h 135350"/>
                <a:gd name="connsiteX2" fmla="*/ 0 w 889158"/>
                <a:gd name="connsiteY2" fmla="*/ 100013 h 135350"/>
                <a:gd name="connsiteX3" fmla="*/ 100013 w 889158"/>
                <a:gd name="connsiteY3" fmla="*/ 0 h 135350"/>
                <a:gd name="connsiteX4" fmla="*/ 889159 w 889158"/>
                <a:gd name="connsiteY4" fmla="*/ 0 h 135350"/>
                <a:gd name="connsiteX5" fmla="*/ 889159 w 889158"/>
                <a:gd name="connsiteY5" fmla="*/ 60103 h 135350"/>
                <a:gd name="connsiteX6" fmla="*/ 813911 w 889158"/>
                <a:gd name="connsiteY6" fmla="*/ 135350 h 135350"/>
                <a:gd name="connsiteX7" fmla="*/ 4477 w 889158"/>
                <a:gd name="connsiteY7" fmla="*/ 130683 h 135350"/>
                <a:gd name="connsiteX8" fmla="*/ 812006 w 889158"/>
                <a:gd name="connsiteY8" fmla="*/ 130683 h 135350"/>
                <a:gd name="connsiteX9" fmla="*/ 884587 w 889158"/>
                <a:gd name="connsiteY9" fmla="*/ 58103 h 135350"/>
                <a:gd name="connsiteX10" fmla="*/ 884587 w 889158"/>
                <a:gd name="connsiteY10" fmla="*/ 4382 h 135350"/>
                <a:gd name="connsiteX11" fmla="*/ 101822 w 889158"/>
                <a:gd name="connsiteY11" fmla="*/ 4382 h 135350"/>
                <a:gd name="connsiteX12" fmla="*/ 4477 w 889158"/>
                <a:gd name="connsiteY12" fmla="*/ 101727 h 135350"/>
                <a:gd name="connsiteX13" fmla="*/ 4477 w 889158"/>
                <a:gd name="connsiteY13" fmla="*/ 130588 h 13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9158" h="135350">
                  <a:moveTo>
                    <a:pt x="813911" y="135255"/>
                  </a:moveTo>
                  <a:lnTo>
                    <a:pt x="0" y="135255"/>
                  </a:lnTo>
                  <a:lnTo>
                    <a:pt x="0" y="100013"/>
                  </a:lnTo>
                  <a:lnTo>
                    <a:pt x="100013" y="0"/>
                  </a:lnTo>
                  <a:lnTo>
                    <a:pt x="889159" y="0"/>
                  </a:lnTo>
                  <a:lnTo>
                    <a:pt x="889159" y="60103"/>
                  </a:lnTo>
                  <a:lnTo>
                    <a:pt x="813911" y="135350"/>
                  </a:lnTo>
                  <a:close/>
                  <a:moveTo>
                    <a:pt x="4477" y="130683"/>
                  </a:moveTo>
                  <a:lnTo>
                    <a:pt x="812006" y="130683"/>
                  </a:lnTo>
                  <a:lnTo>
                    <a:pt x="884587" y="58103"/>
                  </a:lnTo>
                  <a:lnTo>
                    <a:pt x="884587" y="4382"/>
                  </a:lnTo>
                  <a:lnTo>
                    <a:pt x="101822" y="4382"/>
                  </a:lnTo>
                  <a:lnTo>
                    <a:pt x="4477" y="101727"/>
                  </a:lnTo>
                  <a:lnTo>
                    <a:pt x="4477" y="130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14" name="Graphic 8">
              <a:extLst>
                <a:ext uri="{FF2B5EF4-FFF2-40B4-BE49-F238E27FC236}">
                  <a16:creationId xmlns:a16="http://schemas.microsoft.com/office/drawing/2014/main" id="{D33B94CD-0B28-94ED-71DC-6F3D33D4CBD8}"/>
                </a:ext>
              </a:extLst>
            </p:cNvPr>
            <p:cNvGrpSpPr/>
            <p:nvPr/>
          </p:nvGrpSpPr>
          <p:grpSpPr>
            <a:xfrm>
              <a:off x="2119121" y="3167157"/>
              <a:ext cx="3575113" cy="1510188"/>
              <a:chOff x="2119121" y="3167157"/>
              <a:chExt cx="3575113" cy="1510188"/>
            </a:xfrm>
            <a:grpFill/>
          </p:grpSpPr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FE9453E2-0349-FA3E-147B-AC3C6096C5B9}"/>
                  </a:ext>
                </a:extLst>
              </p:cNvPr>
              <p:cNvSpPr/>
              <p:nvPr/>
            </p:nvSpPr>
            <p:spPr>
              <a:xfrm>
                <a:off x="2119121" y="3685984"/>
                <a:ext cx="1839848" cy="872870"/>
              </a:xfrm>
              <a:custGeom>
                <a:avLst/>
                <a:gdLst>
                  <a:gd name="connsiteX0" fmla="*/ 1731836 w 1839848"/>
                  <a:gd name="connsiteY0" fmla="*/ 0 h 872870"/>
                  <a:gd name="connsiteX1" fmla="*/ 338233 w 1839848"/>
                  <a:gd name="connsiteY1" fmla="*/ 0 h 872870"/>
                  <a:gd name="connsiteX2" fmla="*/ 0 w 1839848"/>
                  <a:gd name="connsiteY2" fmla="*/ 338233 h 872870"/>
                  <a:gd name="connsiteX3" fmla="*/ 534734 w 1839848"/>
                  <a:gd name="connsiteY3" fmla="*/ 872871 h 872870"/>
                  <a:gd name="connsiteX4" fmla="*/ 939356 w 1839848"/>
                  <a:gd name="connsiteY4" fmla="*/ 872871 h 872870"/>
                  <a:gd name="connsiteX5" fmla="*/ 939356 w 1839848"/>
                  <a:gd name="connsiteY5" fmla="*/ 804005 h 872870"/>
                  <a:gd name="connsiteX6" fmla="*/ 835724 w 1839848"/>
                  <a:gd name="connsiteY6" fmla="*/ 700278 h 872870"/>
                  <a:gd name="connsiteX7" fmla="*/ 606171 w 1839848"/>
                  <a:gd name="connsiteY7" fmla="*/ 700278 h 872870"/>
                  <a:gd name="connsiteX8" fmla="*/ 244030 w 1839848"/>
                  <a:gd name="connsiteY8" fmla="*/ 338233 h 872870"/>
                  <a:gd name="connsiteX9" fmla="*/ 409766 w 1839848"/>
                  <a:gd name="connsiteY9" fmla="*/ 172498 h 872870"/>
                  <a:gd name="connsiteX10" fmla="*/ 1839849 w 1839848"/>
                  <a:gd name="connsiteY10" fmla="*/ 172498 h 872870"/>
                  <a:gd name="connsiteX11" fmla="*/ 1839849 w 1839848"/>
                  <a:gd name="connsiteY11" fmla="*/ 108013 h 872870"/>
                  <a:gd name="connsiteX12" fmla="*/ 1731836 w 1839848"/>
                  <a:gd name="connsiteY12" fmla="*/ 0 h 87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9848" h="872870">
                    <a:moveTo>
                      <a:pt x="1731836" y="0"/>
                    </a:moveTo>
                    <a:lnTo>
                      <a:pt x="338233" y="0"/>
                    </a:lnTo>
                    <a:lnTo>
                      <a:pt x="0" y="338233"/>
                    </a:lnTo>
                    <a:lnTo>
                      <a:pt x="534734" y="872871"/>
                    </a:lnTo>
                    <a:lnTo>
                      <a:pt x="939356" y="872871"/>
                    </a:lnTo>
                    <a:lnTo>
                      <a:pt x="939356" y="804005"/>
                    </a:lnTo>
                    <a:lnTo>
                      <a:pt x="835724" y="700278"/>
                    </a:lnTo>
                    <a:lnTo>
                      <a:pt x="606171" y="700278"/>
                    </a:lnTo>
                    <a:lnTo>
                      <a:pt x="244030" y="338233"/>
                    </a:lnTo>
                    <a:lnTo>
                      <a:pt x="409766" y="172498"/>
                    </a:lnTo>
                    <a:lnTo>
                      <a:pt x="1839849" y="172498"/>
                    </a:lnTo>
                    <a:lnTo>
                      <a:pt x="1839849" y="108013"/>
                    </a:lnTo>
                    <a:lnTo>
                      <a:pt x="1731836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EA6D999-34C2-6425-E2DD-10371B3DE532}"/>
                  </a:ext>
                </a:extLst>
              </p:cNvPr>
              <p:cNvSpPr/>
              <p:nvPr/>
            </p:nvSpPr>
            <p:spPr>
              <a:xfrm>
                <a:off x="3201257" y="3167157"/>
                <a:ext cx="1710118" cy="1237011"/>
              </a:xfrm>
              <a:custGeom>
                <a:avLst/>
                <a:gdLst>
                  <a:gd name="connsiteX0" fmla="*/ 1537526 w 1710118"/>
                  <a:gd name="connsiteY0" fmla="*/ 108871 h 1237011"/>
                  <a:gd name="connsiteX1" fmla="*/ 1537526 w 1710118"/>
                  <a:gd name="connsiteY1" fmla="*/ 473012 h 1237011"/>
                  <a:gd name="connsiteX2" fmla="*/ 1193959 w 1710118"/>
                  <a:gd name="connsiteY2" fmla="*/ 473012 h 1237011"/>
                  <a:gd name="connsiteX3" fmla="*/ 602456 w 1710118"/>
                  <a:gd name="connsiteY3" fmla="*/ 1064419 h 1237011"/>
                  <a:gd name="connsiteX4" fmla="*/ 133350 w 1710118"/>
                  <a:gd name="connsiteY4" fmla="*/ 1064419 h 1237011"/>
                  <a:gd name="connsiteX5" fmla="*/ 0 w 1710118"/>
                  <a:gd name="connsiteY5" fmla="*/ 1197769 h 1237011"/>
                  <a:gd name="connsiteX6" fmla="*/ 0 w 1710118"/>
                  <a:gd name="connsiteY6" fmla="*/ 1237012 h 1237011"/>
                  <a:gd name="connsiteX7" fmla="*/ 673989 w 1710118"/>
                  <a:gd name="connsiteY7" fmla="*/ 1237012 h 1237011"/>
                  <a:gd name="connsiteX8" fmla="*/ 1265396 w 1710118"/>
                  <a:gd name="connsiteY8" fmla="*/ 645509 h 1237011"/>
                  <a:gd name="connsiteX9" fmla="*/ 1710119 w 1710118"/>
                  <a:gd name="connsiteY9" fmla="*/ 645509 h 1237011"/>
                  <a:gd name="connsiteX10" fmla="*/ 1710119 w 1710118"/>
                  <a:gd name="connsiteY10" fmla="*/ 0 h 1237011"/>
                  <a:gd name="connsiteX11" fmla="*/ 1646396 w 1710118"/>
                  <a:gd name="connsiteY11" fmla="*/ 0 h 1237011"/>
                  <a:gd name="connsiteX12" fmla="*/ 1537526 w 1710118"/>
                  <a:gd name="connsiteY12" fmla="*/ 108871 h 1237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10118" h="1237011">
                    <a:moveTo>
                      <a:pt x="1537526" y="108871"/>
                    </a:moveTo>
                    <a:lnTo>
                      <a:pt x="1537526" y="473012"/>
                    </a:lnTo>
                    <a:lnTo>
                      <a:pt x="1193959" y="473012"/>
                    </a:lnTo>
                    <a:lnTo>
                      <a:pt x="602456" y="1064419"/>
                    </a:lnTo>
                    <a:lnTo>
                      <a:pt x="133350" y="1064419"/>
                    </a:lnTo>
                    <a:lnTo>
                      <a:pt x="0" y="1197769"/>
                    </a:lnTo>
                    <a:lnTo>
                      <a:pt x="0" y="1237012"/>
                    </a:lnTo>
                    <a:lnTo>
                      <a:pt x="673989" y="1237012"/>
                    </a:lnTo>
                    <a:lnTo>
                      <a:pt x="1265396" y="645509"/>
                    </a:lnTo>
                    <a:lnTo>
                      <a:pt x="1710119" y="645509"/>
                    </a:lnTo>
                    <a:lnTo>
                      <a:pt x="1710119" y="0"/>
                    </a:lnTo>
                    <a:lnTo>
                      <a:pt x="1646396" y="0"/>
                    </a:lnTo>
                    <a:lnTo>
                      <a:pt x="1537526" y="10887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85BCC39-BEF3-97D8-A49A-CA246594CAD8}"/>
                  </a:ext>
                </a:extLst>
              </p:cNvPr>
              <p:cNvSpPr/>
              <p:nvPr/>
            </p:nvSpPr>
            <p:spPr>
              <a:xfrm>
                <a:off x="3201257" y="4504753"/>
                <a:ext cx="1752409" cy="172592"/>
              </a:xfrm>
              <a:custGeom>
                <a:avLst/>
                <a:gdLst>
                  <a:gd name="connsiteX0" fmla="*/ 1681067 w 1752409"/>
                  <a:gd name="connsiteY0" fmla="*/ 0 h 172592"/>
                  <a:gd name="connsiteX1" fmla="*/ 0 w 1752409"/>
                  <a:gd name="connsiteY1" fmla="*/ 0 h 172592"/>
                  <a:gd name="connsiteX2" fmla="*/ 0 w 1752409"/>
                  <a:gd name="connsiteY2" fmla="*/ 40100 h 172592"/>
                  <a:gd name="connsiteX3" fmla="*/ 132493 w 1752409"/>
                  <a:gd name="connsiteY3" fmla="*/ 172593 h 172592"/>
                  <a:gd name="connsiteX4" fmla="*/ 1752410 w 1752409"/>
                  <a:gd name="connsiteY4" fmla="*/ 172593 h 172592"/>
                  <a:gd name="connsiteX5" fmla="*/ 1752410 w 1752409"/>
                  <a:gd name="connsiteY5" fmla="*/ 71342 h 172592"/>
                  <a:gd name="connsiteX6" fmla="*/ 1681067 w 1752409"/>
                  <a:gd name="connsiteY6" fmla="*/ 0 h 17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2409" h="172592">
                    <a:moveTo>
                      <a:pt x="1681067" y="0"/>
                    </a:moveTo>
                    <a:lnTo>
                      <a:pt x="0" y="0"/>
                    </a:lnTo>
                    <a:lnTo>
                      <a:pt x="0" y="40100"/>
                    </a:lnTo>
                    <a:lnTo>
                      <a:pt x="132493" y="172593"/>
                    </a:lnTo>
                    <a:lnTo>
                      <a:pt x="1752410" y="172593"/>
                    </a:lnTo>
                    <a:lnTo>
                      <a:pt x="1752410" y="71342"/>
                    </a:lnTo>
                    <a:lnTo>
                      <a:pt x="1681067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5508E51D-A870-49BC-FB03-3B36CBBEFF9D}"/>
                  </a:ext>
                </a:extLst>
              </p:cNvPr>
              <p:cNvSpPr/>
              <p:nvPr/>
            </p:nvSpPr>
            <p:spPr>
              <a:xfrm>
                <a:off x="4213193" y="3637215"/>
                <a:ext cx="1481042" cy="769905"/>
              </a:xfrm>
              <a:custGeom>
                <a:avLst/>
                <a:gdLst>
                  <a:gd name="connsiteX0" fmla="*/ 529400 w 1481042"/>
                  <a:gd name="connsiteY0" fmla="*/ 769906 h 769905"/>
                  <a:gd name="connsiteX1" fmla="*/ 0 w 1481042"/>
                  <a:gd name="connsiteY1" fmla="*/ 769906 h 769905"/>
                  <a:gd name="connsiteX2" fmla="*/ 0 w 1481042"/>
                  <a:gd name="connsiteY2" fmla="*/ 703707 h 769905"/>
                  <a:gd name="connsiteX3" fmla="*/ 112300 w 1481042"/>
                  <a:gd name="connsiteY3" fmla="*/ 591408 h 769905"/>
                  <a:gd name="connsiteX4" fmla="*/ 455486 w 1481042"/>
                  <a:gd name="connsiteY4" fmla="*/ 591408 h 769905"/>
                  <a:gd name="connsiteX5" fmla="*/ 1046893 w 1481042"/>
                  <a:gd name="connsiteY5" fmla="*/ 0 h 769905"/>
                  <a:gd name="connsiteX6" fmla="*/ 1390650 w 1481042"/>
                  <a:gd name="connsiteY6" fmla="*/ 0 h 769905"/>
                  <a:gd name="connsiteX7" fmla="*/ 1481043 w 1481042"/>
                  <a:gd name="connsiteY7" fmla="*/ 90392 h 769905"/>
                  <a:gd name="connsiteX8" fmla="*/ 1481043 w 1481042"/>
                  <a:gd name="connsiteY8" fmla="*/ 178499 h 769905"/>
                  <a:gd name="connsiteX9" fmla="*/ 1120902 w 1481042"/>
                  <a:gd name="connsiteY9" fmla="*/ 178499 h 769905"/>
                  <a:gd name="connsiteX10" fmla="*/ 529495 w 1481042"/>
                  <a:gd name="connsiteY10" fmla="*/ 769906 h 769905"/>
                  <a:gd name="connsiteX11" fmla="*/ 5906 w 1481042"/>
                  <a:gd name="connsiteY11" fmla="*/ 764000 h 769905"/>
                  <a:gd name="connsiteX12" fmla="*/ 526923 w 1481042"/>
                  <a:gd name="connsiteY12" fmla="*/ 764000 h 769905"/>
                  <a:gd name="connsiteX13" fmla="*/ 1118330 w 1481042"/>
                  <a:gd name="connsiteY13" fmla="*/ 172593 h 769905"/>
                  <a:gd name="connsiteX14" fmla="*/ 1475042 w 1481042"/>
                  <a:gd name="connsiteY14" fmla="*/ 172593 h 769905"/>
                  <a:gd name="connsiteX15" fmla="*/ 1475042 w 1481042"/>
                  <a:gd name="connsiteY15" fmla="*/ 92869 h 769905"/>
                  <a:gd name="connsiteX16" fmla="*/ 1388174 w 1481042"/>
                  <a:gd name="connsiteY16" fmla="*/ 6001 h 769905"/>
                  <a:gd name="connsiteX17" fmla="*/ 1049369 w 1481042"/>
                  <a:gd name="connsiteY17" fmla="*/ 6001 h 769905"/>
                  <a:gd name="connsiteX18" fmla="*/ 457962 w 1481042"/>
                  <a:gd name="connsiteY18" fmla="*/ 597408 h 769905"/>
                  <a:gd name="connsiteX19" fmla="*/ 114776 w 1481042"/>
                  <a:gd name="connsiteY19" fmla="*/ 597408 h 769905"/>
                  <a:gd name="connsiteX20" fmla="*/ 6001 w 1481042"/>
                  <a:gd name="connsiteY20" fmla="*/ 706184 h 769905"/>
                  <a:gd name="connsiteX21" fmla="*/ 6001 w 1481042"/>
                  <a:gd name="connsiteY21" fmla="*/ 764000 h 76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81042" h="769905">
                    <a:moveTo>
                      <a:pt x="529400" y="769906"/>
                    </a:moveTo>
                    <a:lnTo>
                      <a:pt x="0" y="769906"/>
                    </a:lnTo>
                    <a:lnTo>
                      <a:pt x="0" y="703707"/>
                    </a:lnTo>
                    <a:lnTo>
                      <a:pt x="112300" y="591408"/>
                    </a:lnTo>
                    <a:lnTo>
                      <a:pt x="455486" y="591408"/>
                    </a:lnTo>
                    <a:lnTo>
                      <a:pt x="1046893" y="0"/>
                    </a:lnTo>
                    <a:lnTo>
                      <a:pt x="1390650" y="0"/>
                    </a:lnTo>
                    <a:lnTo>
                      <a:pt x="1481043" y="90392"/>
                    </a:lnTo>
                    <a:lnTo>
                      <a:pt x="1481043" y="178499"/>
                    </a:lnTo>
                    <a:lnTo>
                      <a:pt x="1120902" y="178499"/>
                    </a:lnTo>
                    <a:lnTo>
                      <a:pt x="529495" y="769906"/>
                    </a:lnTo>
                    <a:close/>
                    <a:moveTo>
                      <a:pt x="5906" y="764000"/>
                    </a:moveTo>
                    <a:lnTo>
                      <a:pt x="526923" y="764000"/>
                    </a:lnTo>
                    <a:lnTo>
                      <a:pt x="1118330" y="172593"/>
                    </a:lnTo>
                    <a:lnTo>
                      <a:pt x="1475042" y="172593"/>
                    </a:lnTo>
                    <a:lnTo>
                      <a:pt x="1475042" y="92869"/>
                    </a:lnTo>
                    <a:lnTo>
                      <a:pt x="1388174" y="6001"/>
                    </a:lnTo>
                    <a:lnTo>
                      <a:pt x="1049369" y="6001"/>
                    </a:lnTo>
                    <a:lnTo>
                      <a:pt x="457962" y="597408"/>
                    </a:lnTo>
                    <a:lnTo>
                      <a:pt x="114776" y="597408"/>
                    </a:lnTo>
                    <a:lnTo>
                      <a:pt x="6001" y="706184"/>
                    </a:lnTo>
                    <a:lnTo>
                      <a:pt x="6001" y="76400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D60F511-F1AF-1593-B67D-08818256C268}"/>
                  </a:ext>
                </a:extLst>
              </p:cNvPr>
              <p:cNvSpPr/>
              <p:nvPr/>
            </p:nvSpPr>
            <p:spPr>
              <a:xfrm>
                <a:off x="5004053" y="4267866"/>
                <a:ext cx="650176" cy="304800"/>
              </a:xfrm>
              <a:custGeom>
                <a:avLst/>
                <a:gdLst>
                  <a:gd name="connsiteX0" fmla="*/ 548450 w 650176"/>
                  <a:gd name="connsiteY0" fmla="*/ 0 h 304800"/>
                  <a:gd name="connsiteX1" fmla="*/ 262128 w 650176"/>
                  <a:gd name="connsiteY1" fmla="*/ 0 h 304800"/>
                  <a:gd name="connsiteX2" fmla="*/ 0 w 650176"/>
                  <a:gd name="connsiteY2" fmla="*/ 262128 h 304800"/>
                  <a:gd name="connsiteX3" fmla="*/ 42672 w 650176"/>
                  <a:gd name="connsiteY3" fmla="*/ 304800 h 304800"/>
                  <a:gd name="connsiteX4" fmla="*/ 201454 w 650176"/>
                  <a:gd name="connsiteY4" fmla="*/ 304800 h 304800"/>
                  <a:gd name="connsiteX5" fmla="*/ 333661 w 650176"/>
                  <a:gd name="connsiteY5" fmla="*/ 172593 h 304800"/>
                  <a:gd name="connsiteX6" fmla="*/ 650177 w 650176"/>
                  <a:gd name="connsiteY6" fmla="*/ 172593 h 304800"/>
                  <a:gd name="connsiteX7" fmla="*/ 650177 w 650176"/>
                  <a:gd name="connsiteY7" fmla="*/ 101727 h 304800"/>
                  <a:gd name="connsiteX8" fmla="*/ 548450 w 650176"/>
                  <a:gd name="connsiteY8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0176" h="304800">
                    <a:moveTo>
                      <a:pt x="548450" y="0"/>
                    </a:moveTo>
                    <a:lnTo>
                      <a:pt x="262128" y="0"/>
                    </a:lnTo>
                    <a:lnTo>
                      <a:pt x="0" y="262128"/>
                    </a:lnTo>
                    <a:lnTo>
                      <a:pt x="42672" y="304800"/>
                    </a:lnTo>
                    <a:lnTo>
                      <a:pt x="201454" y="304800"/>
                    </a:lnTo>
                    <a:lnTo>
                      <a:pt x="333661" y="172593"/>
                    </a:lnTo>
                    <a:lnTo>
                      <a:pt x="650177" y="172593"/>
                    </a:lnTo>
                    <a:lnTo>
                      <a:pt x="650177" y="101727"/>
                    </a:lnTo>
                    <a:lnTo>
                      <a:pt x="54845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E4811769-0CDD-CDC0-FB26-A44C56C2477E}"/>
                  </a:ext>
                </a:extLst>
              </p:cNvPr>
              <p:cNvSpPr/>
              <p:nvPr/>
            </p:nvSpPr>
            <p:spPr>
              <a:xfrm>
                <a:off x="2944272" y="3955160"/>
                <a:ext cx="825245" cy="194310"/>
              </a:xfrm>
              <a:custGeom>
                <a:avLst/>
                <a:gdLst>
                  <a:gd name="connsiteX0" fmla="*/ 700278 w 825245"/>
                  <a:gd name="connsiteY0" fmla="*/ 194310 h 194310"/>
                  <a:gd name="connsiteX1" fmla="*/ 0 w 825245"/>
                  <a:gd name="connsiteY1" fmla="*/ 194310 h 194310"/>
                  <a:gd name="connsiteX2" fmla="*/ 0 w 825245"/>
                  <a:gd name="connsiteY2" fmla="*/ 115538 h 194310"/>
                  <a:gd name="connsiteX3" fmla="*/ 115538 w 825245"/>
                  <a:gd name="connsiteY3" fmla="*/ 0 h 194310"/>
                  <a:gd name="connsiteX4" fmla="*/ 825246 w 825245"/>
                  <a:gd name="connsiteY4" fmla="*/ 0 h 194310"/>
                  <a:gd name="connsiteX5" fmla="*/ 825246 w 825245"/>
                  <a:gd name="connsiteY5" fmla="*/ 69342 h 194310"/>
                  <a:gd name="connsiteX6" fmla="*/ 700278 w 825245"/>
                  <a:gd name="connsiteY6" fmla="*/ 194310 h 194310"/>
                  <a:gd name="connsiteX7" fmla="*/ 6001 w 825245"/>
                  <a:gd name="connsiteY7" fmla="*/ 188404 h 194310"/>
                  <a:gd name="connsiteX8" fmla="*/ 697897 w 825245"/>
                  <a:gd name="connsiteY8" fmla="*/ 188404 h 194310"/>
                  <a:gd name="connsiteX9" fmla="*/ 819436 w 825245"/>
                  <a:gd name="connsiteY9" fmla="*/ 66866 h 194310"/>
                  <a:gd name="connsiteX10" fmla="*/ 819436 w 825245"/>
                  <a:gd name="connsiteY10" fmla="*/ 6001 h 194310"/>
                  <a:gd name="connsiteX11" fmla="*/ 118205 w 825245"/>
                  <a:gd name="connsiteY11" fmla="*/ 6001 h 194310"/>
                  <a:gd name="connsiteX12" fmla="*/ 6096 w 825245"/>
                  <a:gd name="connsiteY12" fmla="*/ 118110 h 194310"/>
                  <a:gd name="connsiteX13" fmla="*/ 6096 w 825245"/>
                  <a:gd name="connsiteY13" fmla="*/ 188404 h 19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5245" h="194310">
                    <a:moveTo>
                      <a:pt x="700278" y="194310"/>
                    </a:moveTo>
                    <a:lnTo>
                      <a:pt x="0" y="194310"/>
                    </a:lnTo>
                    <a:lnTo>
                      <a:pt x="0" y="115538"/>
                    </a:lnTo>
                    <a:lnTo>
                      <a:pt x="115538" y="0"/>
                    </a:lnTo>
                    <a:lnTo>
                      <a:pt x="825246" y="0"/>
                    </a:lnTo>
                    <a:lnTo>
                      <a:pt x="825246" y="69342"/>
                    </a:lnTo>
                    <a:lnTo>
                      <a:pt x="700278" y="194310"/>
                    </a:lnTo>
                    <a:close/>
                    <a:moveTo>
                      <a:pt x="6001" y="188404"/>
                    </a:moveTo>
                    <a:lnTo>
                      <a:pt x="697897" y="188404"/>
                    </a:lnTo>
                    <a:lnTo>
                      <a:pt x="819436" y="66866"/>
                    </a:lnTo>
                    <a:lnTo>
                      <a:pt x="819436" y="6001"/>
                    </a:lnTo>
                    <a:lnTo>
                      <a:pt x="118205" y="6001"/>
                    </a:lnTo>
                    <a:lnTo>
                      <a:pt x="6096" y="118110"/>
                    </a:lnTo>
                    <a:lnTo>
                      <a:pt x="6096" y="188404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4D831201-5B82-5555-BEFE-CEC5E56C8936}"/>
              </a:ext>
            </a:extLst>
          </p:cNvPr>
          <p:cNvSpPr txBox="1"/>
          <p:nvPr/>
        </p:nvSpPr>
        <p:spPr>
          <a:xfrm>
            <a:off x="2672958" y="2491481"/>
            <a:ext cx="6532085" cy="12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Story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Intersection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Dungeon Updates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08C219-CBA5-ABDE-F9ED-1D2F4D9F4192}"/>
              </a:ext>
            </a:extLst>
          </p:cNvPr>
          <p:cNvGrpSpPr/>
          <p:nvPr/>
        </p:nvGrpSpPr>
        <p:grpSpPr>
          <a:xfrm>
            <a:off x="-1093710" y="-3032031"/>
            <a:ext cx="2699956" cy="3038677"/>
            <a:chOff x="-1093710" y="3823170"/>
            <a:chExt cx="2699956" cy="3038677"/>
          </a:xfrm>
          <a:solidFill>
            <a:srgbClr val="F22D3F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32F3506-E020-D083-2987-467D1DAC3B57}"/>
                </a:ext>
              </a:extLst>
            </p:cNvPr>
            <p:cNvSpPr/>
            <p:nvPr/>
          </p:nvSpPr>
          <p:spPr>
            <a:xfrm rot="2700000">
              <a:off x="-871824" y="4335271"/>
              <a:ext cx="2823019" cy="1873757"/>
            </a:xfrm>
            <a:custGeom>
              <a:avLst/>
              <a:gdLst>
                <a:gd name="connsiteX0" fmla="*/ 0 w 2823019"/>
                <a:gd name="connsiteY0" fmla="*/ 6763 h 1873757"/>
                <a:gd name="connsiteX1" fmla="*/ 6763 w 2823019"/>
                <a:gd name="connsiteY1" fmla="*/ 0 h 1873757"/>
                <a:gd name="connsiteX2" fmla="*/ 1030033 w 2823019"/>
                <a:gd name="connsiteY2" fmla="*/ 1023271 h 1873757"/>
                <a:gd name="connsiteX3" fmla="*/ 1197197 w 2823019"/>
                <a:gd name="connsiteY3" fmla="*/ 1023271 h 1873757"/>
                <a:gd name="connsiteX4" fmla="*/ 1777175 w 2823019"/>
                <a:gd name="connsiteY4" fmla="*/ 1603343 h 1873757"/>
                <a:gd name="connsiteX5" fmla="*/ 2559368 w 2823019"/>
                <a:gd name="connsiteY5" fmla="*/ 1603343 h 1873757"/>
                <a:gd name="connsiteX6" fmla="*/ 2823020 w 2823019"/>
                <a:gd name="connsiteY6" fmla="*/ 1866995 h 1873757"/>
                <a:gd name="connsiteX7" fmla="*/ 2816257 w 2823019"/>
                <a:gd name="connsiteY7" fmla="*/ 1873758 h 1873757"/>
                <a:gd name="connsiteX8" fmla="*/ 2555462 w 2823019"/>
                <a:gd name="connsiteY8" fmla="*/ 1612868 h 1873757"/>
                <a:gd name="connsiteX9" fmla="*/ 1773269 w 2823019"/>
                <a:gd name="connsiteY9" fmla="*/ 1612868 h 1873757"/>
                <a:gd name="connsiteX10" fmla="*/ 1193197 w 2823019"/>
                <a:gd name="connsiteY10" fmla="*/ 1032796 h 1873757"/>
                <a:gd name="connsiteX11" fmla="*/ 1026033 w 2823019"/>
                <a:gd name="connsiteY11" fmla="*/ 1032796 h 1873757"/>
                <a:gd name="connsiteX12" fmla="*/ 0 w 2823019"/>
                <a:gd name="connsiteY12" fmla="*/ 6763 h 187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3019" h="1873757">
                  <a:moveTo>
                    <a:pt x="0" y="6763"/>
                  </a:moveTo>
                  <a:lnTo>
                    <a:pt x="6763" y="0"/>
                  </a:lnTo>
                  <a:lnTo>
                    <a:pt x="1030033" y="1023271"/>
                  </a:lnTo>
                  <a:lnTo>
                    <a:pt x="1197197" y="1023271"/>
                  </a:lnTo>
                  <a:lnTo>
                    <a:pt x="1777175" y="1603343"/>
                  </a:lnTo>
                  <a:lnTo>
                    <a:pt x="2559368" y="1603343"/>
                  </a:lnTo>
                  <a:lnTo>
                    <a:pt x="2823020" y="1866995"/>
                  </a:lnTo>
                  <a:lnTo>
                    <a:pt x="2816257" y="1873758"/>
                  </a:lnTo>
                  <a:lnTo>
                    <a:pt x="2555462" y="1612868"/>
                  </a:lnTo>
                  <a:lnTo>
                    <a:pt x="1773269" y="1612868"/>
                  </a:lnTo>
                  <a:lnTo>
                    <a:pt x="1193197" y="1032796"/>
                  </a:lnTo>
                  <a:lnTo>
                    <a:pt x="1026033" y="1032796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2E84F20-0B4C-9899-F9B8-26EA5118FF83}"/>
                </a:ext>
              </a:extLst>
            </p:cNvPr>
            <p:cNvSpPr/>
            <p:nvPr/>
          </p:nvSpPr>
          <p:spPr>
            <a:xfrm rot="2700000">
              <a:off x="-296461" y="5555209"/>
              <a:ext cx="1258347" cy="1072419"/>
            </a:xfrm>
            <a:custGeom>
              <a:avLst/>
              <a:gdLst>
                <a:gd name="connsiteX0" fmla="*/ 0 w 1258347"/>
                <a:gd name="connsiteY0" fmla="*/ 6763 h 1072419"/>
                <a:gd name="connsiteX1" fmla="*/ 6763 w 1258347"/>
                <a:gd name="connsiteY1" fmla="*/ 0 h 1072419"/>
                <a:gd name="connsiteX2" fmla="*/ 1056132 w 1258347"/>
                <a:gd name="connsiteY2" fmla="*/ 1049369 h 1072419"/>
                <a:gd name="connsiteX3" fmla="*/ 1056132 w 1258347"/>
                <a:gd name="connsiteY3" fmla="*/ 939260 h 1072419"/>
                <a:gd name="connsiteX4" fmla="*/ 831627 w 1258347"/>
                <a:gd name="connsiteY4" fmla="*/ 714756 h 1072419"/>
                <a:gd name="connsiteX5" fmla="*/ 1044797 w 1258347"/>
                <a:gd name="connsiteY5" fmla="*/ 714756 h 1072419"/>
                <a:gd name="connsiteX6" fmla="*/ 1258348 w 1258347"/>
                <a:gd name="connsiteY6" fmla="*/ 928402 h 1072419"/>
                <a:gd name="connsiteX7" fmla="*/ 1251680 w 1258347"/>
                <a:gd name="connsiteY7" fmla="*/ 935069 h 1072419"/>
                <a:gd name="connsiteX8" fmla="*/ 1040892 w 1258347"/>
                <a:gd name="connsiteY8" fmla="*/ 724281 h 1072419"/>
                <a:gd name="connsiteX9" fmla="*/ 854678 w 1258347"/>
                <a:gd name="connsiteY9" fmla="*/ 724281 h 1072419"/>
                <a:gd name="connsiteX10" fmla="*/ 1065657 w 1258347"/>
                <a:gd name="connsiteY10" fmla="*/ 935355 h 1072419"/>
                <a:gd name="connsiteX11" fmla="*/ 1065657 w 1258347"/>
                <a:gd name="connsiteY11" fmla="*/ 1072419 h 1072419"/>
                <a:gd name="connsiteX12" fmla="*/ 0 w 1258347"/>
                <a:gd name="connsiteY12" fmla="*/ 6763 h 107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8347" h="1072419">
                  <a:moveTo>
                    <a:pt x="0" y="6763"/>
                  </a:moveTo>
                  <a:lnTo>
                    <a:pt x="6763" y="0"/>
                  </a:lnTo>
                  <a:lnTo>
                    <a:pt x="1056132" y="1049369"/>
                  </a:lnTo>
                  <a:lnTo>
                    <a:pt x="1056132" y="939260"/>
                  </a:lnTo>
                  <a:lnTo>
                    <a:pt x="831627" y="714756"/>
                  </a:lnTo>
                  <a:lnTo>
                    <a:pt x="1044797" y="714756"/>
                  </a:lnTo>
                  <a:lnTo>
                    <a:pt x="1258348" y="928402"/>
                  </a:lnTo>
                  <a:lnTo>
                    <a:pt x="1251680" y="935069"/>
                  </a:lnTo>
                  <a:lnTo>
                    <a:pt x="1040892" y="724281"/>
                  </a:lnTo>
                  <a:lnTo>
                    <a:pt x="854678" y="724281"/>
                  </a:lnTo>
                  <a:lnTo>
                    <a:pt x="1065657" y="935355"/>
                  </a:lnTo>
                  <a:lnTo>
                    <a:pt x="1065657" y="1072419"/>
                  </a:lnTo>
                  <a:lnTo>
                    <a:pt x="0" y="67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27919F-75B0-9B3E-12D1-1A484F0B5CC9}"/>
                </a:ext>
              </a:extLst>
            </p:cNvPr>
            <p:cNvSpPr/>
            <p:nvPr/>
          </p:nvSpPr>
          <p:spPr>
            <a:xfrm rot="2700000">
              <a:off x="-669876" y="4037750"/>
              <a:ext cx="1929002" cy="2085498"/>
            </a:xfrm>
            <a:custGeom>
              <a:avLst/>
              <a:gdLst>
                <a:gd name="connsiteX0" fmla="*/ 0 w 1929002"/>
                <a:gd name="connsiteY0" fmla="*/ 500729 h 2085498"/>
                <a:gd name="connsiteX1" fmla="*/ 500729 w 1929002"/>
                <a:gd name="connsiteY1" fmla="*/ 0 h 2085498"/>
                <a:gd name="connsiteX2" fmla="*/ 1929003 w 1929002"/>
                <a:gd name="connsiteY2" fmla="*/ 1428274 h 2085498"/>
                <a:gd name="connsiteX3" fmla="*/ 1838420 w 1929002"/>
                <a:gd name="connsiteY3" fmla="*/ 1428274 h 2085498"/>
                <a:gd name="connsiteX4" fmla="*/ 1053084 w 1929002"/>
                <a:gd name="connsiteY4" fmla="*/ 642938 h 2085498"/>
                <a:gd name="connsiteX5" fmla="*/ 1053084 w 1929002"/>
                <a:gd name="connsiteY5" fmla="*/ 1403414 h 2085498"/>
                <a:gd name="connsiteX6" fmla="*/ 1728406 w 1929002"/>
                <a:gd name="connsiteY6" fmla="*/ 2078736 h 2085498"/>
                <a:gd name="connsiteX7" fmla="*/ 1721739 w 1929002"/>
                <a:gd name="connsiteY7" fmla="*/ 2085499 h 2085498"/>
                <a:gd name="connsiteX8" fmla="*/ 1043559 w 1929002"/>
                <a:gd name="connsiteY8" fmla="*/ 1407319 h 2085498"/>
                <a:gd name="connsiteX9" fmla="*/ 1043559 w 1929002"/>
                <a:gd name="connsiteY9" fmla="*/ 619983 h 2085498"/>
                <a:gd name="connsiteX10" fmla="*/ 1842326 w 1929002"/>
                <a:gd name="connsiteY10" fmla="*/ 1418749 h 2085498"/>
                <a:gd name="connsiteX11" fmla="*/ 1906048 w 1929002"/>
                <a:gd name="connsiteY11" fmla="*/ 1418749 h 2085498"/>
                <a:gd name="connsiteX12" fmla="*/ 500729 w 1929002"/>
                <a:gd name="connsiteY12" fmla="*/ 13430 h 2085498"/>
                <a:gd name="connsiteX13" fmla="*/ 6668 w 1929002"/>
                <a:gd name="connsiteY13" fmla="*/ 507492 h 2085498"/>
                <a:gd name="connsiteX14" fmla="*/ 0 w 1929002"/>
                <a:gd name="connsiteY14" fmla="*/ 500729 h 208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9002" h="2085498">
                  <a:moveTo>
                    <a:pt x="0" y="500729"/>
                  </a:moveTo>
                  <a:lnTo>
                    <a:pt x="500729" y="0"/>
                  </a:lnTo>
                  <a:lnTo>
                    <a:pt x="1929003" y="1428274"/>
                  </a:lnTo>
                  <a:lnTo>
                    <a:pt x="1838420" y="1428274"/>
                  </a:lnTo>
                  <a:lnTo>
                    <a:pt x="1053084" y="642938"/>
                  </a:lnTo>
                  <a:lnTo>
                    <a:pt x="1053084" y="1403414"/>
                  </a:lnTo>
                  <a:lnTo>
                    <a:pt x="1728406" y="2078736"/>
                  </a:lnTo>
                  <a:lnTo>
                    <a:pt x="1721739" y="2085499"/>
                  </a:lnTo>
                  <a:lnTo>
                    <a:pt x="1043559" y="1407319"/>
                  </a:lnTo>
                  <a:lnTo>
                    <a:pt x="1043559" y="619983"/>
                  </a:lnTo>
                  <a:lnTo>
                    <a:pt x="1842326" y="1418749"/>
                  </a:lnTo>
                  <a:lnTo>
                    <a:pt x="1906048" y="1418749"/>
                  </a:lnTo>
                  <a:lnTo>
                    <a:pt x="500729" y="13430"/>
                  </a:lnTo>
                  <a:lnTo>
                    <a:pt x="6668" y="507492"/>
                  </a:lnTo>
                  <a:lnTo>
                    <a:pt x="0" y="50072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4CBB1B-239C-8391-C05D-69546D559E03}"/>
                </a:ext>
              </a:extLst>
            </p:cNvPr>
            <p:cNvSpPr/>
            <p:nvPr/>
          </p:nvSpPr>
          <p:spPr>
            <a:xfrm rot="2700000">
              <a:off x="423690" y="5921215"/>
              <a:ext cx="143827" cy="22574"/>
            </a:xfrm>
            <a:custGeom>
              <a:avLst/>
              <a:gdLst>
                <a:gd name="connsiteX0" fmla="*/ 22574 w 143827"/>
                <a:gd name="connsiteY0" fmla="*/ 22574 h 22574"/>
                <a:gd name="connsiteX1" fmla="*/ 143827 w 143827"/>
                <a:gd name="connsiteY1" fmla="*/ 22574 h 22574"/>
                <a:gd name="connsiteX2" fmla="*/ 121253 w 143827"/>
                <a:gd name="connsiteY2" fmla="*/ 0 h 22574"/>
                <a:gd name="connsiteX3" fmla="*/ 0 w 143827"/>
                <a:gd name="connsiteY3" fmla="*/ 0 h 22574"/>
                <a:gd name="connsiteX4" fmla="*/ 22574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22574" y="22574"/>
                  </a:moveTo>
                  <a:lnTo>
                    <a:pt x="143827" y="22574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0E7C77-34ED-38CC-AD26-444C923C8AD5}"/>
                </a:ext>
              </a:extLst>
            </p:cNvPr>
            <p:cNvSpPr/>
            <p:nvPr/>
          </p:nvSpPr>
          <p:spPr>
            <a:xfrm rot="2700000">
              <a:off x="423690" y="5983178"/>
              <a:ext cx="143827" cy="22574"/>
            </a:xfrm>
            <a:custGeom>
              <a:avLst/>
              <a:gdLst>
                <a:gd name="connsiteX0" fmla="*/ 143827 w 143827"/>
                <a:gd name="connsiteY0" fmla="*/ 22574 h 22574"/>
                <a:gd name="connsiteX1" fmla="*/ 121253 w 143827"/>
                <a:gd name="connsiteY1" fmla="*/ 0 h 22574"/>
                <a:gd name="connsiteX2" fmla="*/ 0 w 143827"/>
                <a:gd name="connsiteY2" fmla="*/ 0 h 22574"/>
                <a:gd name="connsiteX3" fmla="*/ 22574 w 143827"/>
                <a:gd name="connsiteY3" fmla="*/ 22574 h 22574"/>
                <a:gd name="connsiteX4" fmla="*/ 143827 w 143827"/>
                <a:gd name="connsiteY4" fmla="*/ 22574 h 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827" h="22574">
                  <a:moveTo>
                    <a:pt x="143827" y="22574"/>
                  </a:moveTo>
                  <a:lnTo>
                    <a:pt x="121253" y="0"/>
                  </a:lnTo>
                  <a:lnTo>
                    <a:pt x="0" y="0"/>
                  </a:lnTo>
                  <a:lnTo>
                    <a:pt x="22574" y="22574"/>
                  </a:lnTo>
                  <a:lnTo>
                    <a:pt x="143827" y="2257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808CE12-811E-67E6-C8A0-633DA76CECE6}"/>
                </a:ext>
              </a:extLst>
            </p:cNvPr>
            <p:cNvSpPr/>
            <p:nvPr/>
          </p:nvSpPr>
          <p:spPr>
            <a:xfrm rot="2700000">
              <a:off x="351737" y="6113657"/>
              <a:ext cx="381285" cy="127539"/>
            </a:xfrm>
            <a:custGeom>
              <a:avLst/>
              <a:gdLst>
                <a:gd name="connsiteX0" fmla="*/ 381285 w 381285"/>
                <a:gd name="connsiteY0" fmla="*/ 127540 h 127539"/>
                <a:gd name="connsiteX1" fmla="*/ 295560 w 381285"/>
                <a:gd name="connsiteY1" fmla="*/ 41815 h 127539"/>
                <a:gd name="connsiteX2" fmla="*/ 163163 w 381285"/>
                <a:gd name="connsiteY2" fmla="*/ 41815 h 127539"/>
                <a:gd name="connsiteX3" fmla="*/ 121253 w 381285"/>
                <a:gd name="connsiteY3" fmla="*/ 0 h 127539"/>
                <a:gd name="connsiteX4" fmla="*/ 0 w 381285"/>
                <a:gd name="connsiteY4" fmla="*/ 0 h 127539"/>
                <a:gd name="connsiteX5" fmla="*/ 127635 w 381285"/>
                <a:gd name="connsiteY5" fmla="*/ 127540 h 127539"/>
                <a:gd name="connsiteX6" fmla="*/ 381285 w 381285"/>
                <a:gd name="connsiteY6" fmla="*/ 127540 h 12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85" h="127539">
                  <a:moveTo>
                    <a:pt x="381285" y="127540"/>
                  </a:moveTo>
                  <a:lnTo>
                    <a:pt x="295560" y="41815"/>
                  </a:lnTo>
                  <a:lnTo>
                    <a:pt x="163163" y="41815"/>
                  </a:lnTo>
                  <a:lnTo>
                    <a:pt x="121253" y="0"/>
                  </a:lnTo>
                  <a:lnTo>
                    <a:pt x="0" y="0"/>
                  </a:lnTo>
                  <a:lnTo>
                    <a:pt x="127635" y="127540"/>
                  </a:lnTo>
                  <a:lnTo>
                    <a:pt x="381285" y="12754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5C474A-E21A-FA7F-98F9-470D4AD39538}"/>
                </a:ext>
              </a:extLst>
            </p:cNvPr>
            <p:cNvSpPr/>
            <p:nvPr/>
          </p:nvSpPr>
          <p:spPr>
            <a:xfrm rot="2700000">
              <a:off x="401489" y="6362499"/>
              <a:ext cx="512730" cy="485965"/>
            </a:xfrm>
            <a:custGeom>
              <a:avLst/>
              <a:gdLst>
                <a:gd name="connsiteX0" fmla="*/ 512731 w 512730"/>
                <a:gd name="connsiteY0" fmla="*/ 459200 h 485965"/>
                <a:gd name="connsiteX1" fmla="*/ 512731 w 512730"/>
                <a:gd name="connsiteY1" fmla="*/ 391573 h 485965"/>
                <a:gd name="connsiteX2" fmla="*/ 121158 w 512730"/>
                <a:gd name="connsiteY2" fmla="*/ 0 h 485965"/>
                <a:gd name="connsiteX3" fmla="*/ 0 w 512730"/>
                <a:gd name="connsiteY3" fmla="*/ 0 h 485965"/>
                <a:gd name="connsiteX4" fmla="*/ 85725 w 512730"/>
                <a:gd name="connsiteY4" fmla="*/ 85725 h 485965"/>
                <a:gd name="connsiteX5" fmla="*/ 167830 w 512730"/>
                <a:gd name="connsiteY5" fmla="*/ 167926 h 485965"/>
                <a:gd name="connsiteX6" fmla="*/ 485966 w 512730"/>
                <a:gd name="connsiteY6" fmla="*/ 485966 h 485965"/>
                <a:gd name="connsiteX7" fmla="*/ 512731 w 512730"/>
                <a:gd name="connsiteY7" fmla="*/ 459200 h 4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30" h="485965">
                  <a:moveTo>
                    <a:pt x="512731" y="459200"/>
                  </a:moveTo>
                  <a:lnTo>
                    <a:pt x="512731" y="391573"/>
                  </a:lnTo>
                  <a:lnTo>
                    <a:pt x="121158" y="0"/>
                  </a:lnTo>
                  <a:lnTo>
                    <a:pt x="0" y="0"/>
                  </a:lnTo>
                  <a:lnTo>
                    <a:pt x="85725" y="85725"/>
                  </a:lnTo>
                  <a:lnTo>
                    <a:pt x="167830" y="167926"/>
                  </a:lnTo>
                  <a:lnTo>
                    <a:pt x="485966" y="485966"/>
                  </a:lnTo>
                  <a:lnTo>
                    <a:pt x="512731" y="4592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D764E5-BCA3-4656-A377-1FE332EF49A4}"/>
                </a:ext>
              </a:extLst>
            </p:cNvPr>
            <p:cNvSpPr/>
            <p:nvPr/>
          </p:nvSpPr>
          <p:spPr>
            <a:xfrm rot="2700000">
              <a:off x="-1048848" y="3778308"/>
              <a:ext cx="2610231" cy="2699956"/>
            </a:xfrm>
            <a:custGeom>
              <a:avLst/>
              <a:gdLst>
                <a:gd name="connsiteX0" fmla="*/ 2587181 w 2610231"/>
                <a:gd name="connsiteY0" fmla="*/ 2699957 h 2699956"/>
                <a:gd name="connsiteX1" fmla="*/ 2610231 w 2610231"/>
                <a:gd name="connsiteY1" fmla="*/ 2676906 h 2699956"/>
                <a:gd name="connsiteX2" fmla="*/ 1633443 w 2610231"/>
                <a:gd name="connsiteY2" fmla="*/ 1700117 h 2699956"/>
                <a:gd name="connsiteX3" fmla="*/ 1633443 w 2610231"/>
                <a:gd name="connsiteY3" fmla="*/ 1536668 h 2699956"/>
                <a:gd name="connsiteX4" fmla="*/ 96774 w 2610231"/>
                <a:gd name="connsiteY4" fmla="*/ 0 h 2699956"/>
                <a:gd name="connsiteX5" fmla="*/ 24479 w 2610231"/>
                <a:gd name="connsiteY5" fmla="*/ 0 h 2699956"/>
                <a:gd name="connsiteX6" fmla="*/ 0 w 2610231"/>
                <a:gd name="connsiteY6" fmla="*/ 24479 h 2699956"/>
                <a:gd name="connsiteX7" fmla="*/ 1547718 w 2610231"/>
                <a:gd name="connsiteY7" fmla="*/ 1572101 h 2699956"/>
                <a:gd name="connsiteX8" fmla="*/ 1547718 w 2610231"/>
                <a:gd name="connsiteY8" fmla="*/ 1735646 h 2699956"/>
                <a:gd name="connsiteX9" fmla="*/ 2511933 w 2610231"/>
                <a:gd name="connsiteY9" fmla="*/ 2699957 h 2699956"/>
                <a:gd name="connsiteX10" fmla="*/ 2587181 w 2610231"/>
                <a:gd name="connsiteY10" fmla="*/ 2699957 h 269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0231" h="2699956">
                  <a:moveTo>
                    <a:pt x="2587181" y="2699957"/>
                  </a:moveTo>
                  <a:lnTo>
                    <a:pt x="2610231" y="2676906"/>
                  </a:lnTo>
                  <a:lnTo>
                    <a:pt x="1633443" y="1700117"/>
                  </a:lnTo>
                  <a:lnTo>
                    <a:pt x="1633443" y="1536668"/>
                  </a:lnTo>
                  <a:lnTo>
                    <a:pt x="96774" y="0"/>
                  </a:lnTo>
                  <a:lnTo>
                    <a:pt x="24479" y="0"/>
                  </a:lnTo>
                  <a:lnTo>
                    <a:pt x="0" y="24479"/>
                  </a:lnTo>
                  <a:lnTo>
                    <a:pt x="1547718" y="1572101"/>
                  </a:lnTo>
                  <a:lnTo>
                    <a:pt x="1547718" y="1735646"/>
                  </a:lnTo>
                  <a:lnTo>
                    <a:pt x="2511933" y="2699957"/>
                  </a:lnTo>
                  <a:lnTo>
                    <a:pt x="2587181" y="269995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A933F4-5925-366C-C38B-FA519BF9F198}"/>
                </a:ext>
              </a:extLst>
            </p:cNvPr>
            <p:cNvSpPr/>
            <p:nvPr/>
          </p:nvSpPr>
          <p:spPr>
            <a:xfrm rot="2700000">
              <a:off x="183253" y="5071858"/>
              <a:ext cx="710374" cy="710469"/>
            </a:xfrm>
            <a:custGeom>
              <a:avLst/>
              <a:gdLst>
                <a:gd name="connsiteX0" fmla="*/ 0 w 710374"/>
                <a:gd name="connsiteY0" fmla="*/ 121253 h 710469"/>
                <a:gd name="connsiteX1" fmla="*/ 589121 w 710374"/>
                <a:gd name="connsiteY1" fmla="*/ 710470 h 710469"/>
                <a:gd name="connsiteX2" fmla="*/ 710375 w 710374"/>
                <a:gd name="connsiteY2" fmla="*/ 710470 h 710469"/>
                <a:gd name="connsiteX3" fmla="*/ 0 w 710374"/>
                <a:gd name="connsiteY3" fmla="*/ 0 h 710469"/>
                <a:gd name="connsiteX4" fmla="*/ 0 w 710374"/>
                <a:gd name="connsiteY4" fmla="*/ 121253 h 7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374" h="710469">
                  <a:moveTo>
                    <a:pt x="0" y="121253"/>
                  </a:moveTo>
                  <a:lnTo>
                    <a:pt x="589121" y="710470"/>
                  </a:lnTo>
                  <a:lnTo>
                    <a:pt x="710375" y="710470"/>
                  </a:lnTo>
                  <a:lnTo>
                    <a:pt x="0" y="0"/>
                  </a:lnTo>
                  <a:lnTo>
                    <a:pt x="0" y="12125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FE32E4-5BCC-D016-15FC-981941D20A60}"/>
                </a:ext>
              </a:extLst>
            </p:cNvPr>
            <p:cNvSpPr/>
            <p:nvPr/>
          </p:nvSpPr>
          <p:spPr>
            <a:xfrm rot="2700000">
              <a:off x="159393" y="4222203"/>
              <a:ext cx="603789" cy="627983"/>
            </a:xfrm>
            <a:custGeom>
              <a:avLst/>
              <a:gdLst>
                <a:gd name="connsiteX0" fmla="*/ 603790 w 603789"/>
                <a:gd name="connsiteY0" fmla="*/ 506730 h 627983"/>
                <a:gd name="connsiteX1" fmla="*/ 96965 w 603789"/>
                <a:gd name="connsiteY1" fmla="*/ 0 h 627983"/>
                <a:gd name="connsiteX2" fmla="*/ 24194 w 603789"/>
                <a:gd name="connsiteY2" fmla="*/ 0 h 627983"/>
                <a:gd name="connsiteX3" fmla="*/ 0 w 603789"/>
                <a:gd name="connsiteY3" fmla="*/ 24194 h 627983"/>
                <a:gd name="connsiteX4" fmla="*/ 603790 w 603789"/>
                <a:gd name="connsiteY4" fmla="*/ 627983 h 627983"/>
                <a:gd name="connsiteX5" fmla="*/ 603790 w 603789"/>
                <a:gd name="connsiteY5" fmla="*/ 506730 h 6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789" h="627983">
                  <a:moveTo>
                    <a:pt x="603790" y="506730"/>
                  </a:moveTo>
                  <a:lnTo>
                    <a:pt x="96965" y="0"/>
                  </a:lnTo>
                  <a:lnTo>
                    <a:pt x="24194" y="0"/>
                  </a:lnTo>
                  <a:lnTo>
                    <a:pt x="0" y="24194"/>
                  </a:lnTo>
                  <a:lnTo>
                    <a:pt x="603790" y="627983"/>
                  </a:lnTo>
                  <a:lnTo>
                    <a:pt x="603790" y="5067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FCC3CC-9DC9-82AC-BBF7-7D59E5B23838}"/>
                </a:ext>
              </a:extLst>
            </p:cNvPr>
            <p:cNvSpPr/>
            <p:nvPr/>
          </p:nvSpPr>
          <p:spPr>
            <a:xfrm rot="2700000">
              <a:off x="293909" y="4943175"/>
              <a:ext cx="27432" cy="386048"/>
            </a:xfrm>
            <a:custGeom>
              <a:avLst/>
              <a:gdLst>
                <a:gd name="connsiteX0" fmla="*/ 27432 w 27432"/>
                <a:gd name="connsiteY0" fmla="*/ 386048 h 386048"/>
                <a:gd name="connsiteX1" fmla="*/ 27432 w 27432"/>
                <a:gd name="connsiteY1" fmla="*/ 0 h 386048"/>
                <a:gd name="connsiteX2" fmla="*/ 0 w 27432"/>
                <a:gd name="connsiteY2" fmla="*/ 0 h 386048"/>
                <a:gd name="connsiteX3" fmla="*/ 0 w 27432"/>
                <a:gd name="connsiteY3" fmla="*/ 358616 h 386048"/>
                <a:gd name="connsiteX4" fmla="*/ 27432 w 27432"/>
                <a:gd name="connsiteY4" fmla="*/ 386048 h 386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386048">
                  <a:moveTo>
                    <a:pt x="27432" y="386048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358616"/>
                  </a:lnTo>
                  <a:lnTo>
                    <a:pt x="27432" y="38604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D0BB01-2B55-DBAD-6318-47914433E234}"/>
              </a:ext>
            </a:extLst>
          </p:cNvPr>
          <p:cNvGrpSpPr/>
          <p:nvPr/>
        </p:nvGrpSpPr>
        <p:grpSpPr>
          <a:xfrm>
            <a:off x="8324056" y="-13957"/>
            <a:ext cx="4073351" cy="162000"/>
            <a:chOff x="8324056" y="-13957"/>
            <a:chExt cx="4073351" cy="162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913694-FBA3-D4C2-9C89-38BA6DC74D2B}"/>
                </a:ext>
              </a:extLst>
            </p:cNvPr>
            <p:cNvSpPr/>
            <p:nvPr/>
          </p:nvSpPr>
          <p:spPr>
            <a:xfrm rot="16200000">
              <a:off x="8260427" y="49672"/>
              <a:ext cx="158411" cy="31153"/>
            </a:xfrm>
            <a:custGeom>
              <a:avLst/>
              <a:gdLst>
                <a:gd name="connsiteX0" fmla="*/ 0 w 96869"/>
                <a:gd name="connsiteY0" fmla="*/ 0 h 19050"/>
                <a:gd name="connsiteX1" fmla="*/ 96869 w 96869"/>
                <a:gd name="connsiteY1" fmla="*/ 0 h 19050"/>
                <a:gd name="connsiteX2" fmla="*/ 96869 w 96869"/>
                <a:gd name="connsiteY2" fmla="*/ 19050 h 19050"/>
                <a:gd name="connsiteX3" fmla="*/ 0 w 96869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9" h="19050">
                  <a:moveTo>
                    <a:pt x="0" y="0"/>
                  </a:moveTo>
                  <a:lnTo>
                    <a:pt x="96869" y="0"/>
                  </a:lnTo>
                  <a:lnTo>
                    <a:pt x="96869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0C4128-64F1-AFDD-AEF4-C378303E635F}"/>
                </a:ext>
              </a:extLst>
            </p:cNvPr>
            <p:cNvSpPr/>
            <p:nvPr/>
          </p:nvSpPr>
          <p:spPr>
            <a:xfrm rot="16200000">
              <a:off x="9207937" y="49672"/>
              <a:ext cx="158411" cy="31153"/>
            </a:xfrm>
            <a:custGeom>
              <a:avLst/>
              <a:gdLst>
                <a:gd name="connsiteX0" fmla="*/ 0 w 96869"/>
                <a:gd name="connsiteY0" fmla="*/ 0 h 19050"/>
                <a:gd name="connsiteX1" fmla="*/ 96869 w 96869"/>
                <a:gd name="connsiteY1" fmla="*/ 0 h 19050"/>
                <a:gd name="connsiteX2" fmla="*/ 96869 w 96869"/>
                <a:gd name="connsiteY2" fmla="*/ 19050 h 19050"/>
                <a:gd name="connsiteX3" fmla="*/ 0 w 96869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9" h="19050">
                  <a:moveTo>
                    <a:pt x="0" y="0"/>
                  </a:moveTo>
                  <a:lnTo>
                    <a:pt x="96869" y="0"/>
                  </a:lnTo>
                  <a:lnTo>
                    <a:pt x="96869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2D1786-A46C-F9BD-BCA1-3A7BD9ED073C}"/>
                </a:ext>
              </a:extLst>
            </p:cNvPr>
            <p:cNvSpPr/>
            <p:nvPr/>
          </p:nvSpPr>
          <p:spPr>
            <a:xfrm rot="16200000">
              <a:off x="9382160" y="-920651"/>
              <a:ext cx="16355" cy="2121033"/>
            </a:xfrm>
            <a:custGeom>
              <a:avLst/>
              <a:gdLst>
                <a:gd name="connsiteX0" fmla="*/ 0 w 10001"/>
                <a:gd name="connsiteY0" fmla="*/ 0 h 1297019"/>
                <a:gd name="connsiteX1" fmla="*/ 10001 w 10001"/>
                <a:gd name="connsiteY1" fmla="*/ 0 h 1297019"/>
                <a:gd name="connsiteX2" fmla="*/ 10001 w 10001"/>
                <a:gd name="connsiteY2" fmla="*/ 1297019 h 1297019"/>
                <a:gd name="connsiteX3" fmla="*/ 0 w 10001"/>
                <a:gd name="connsiteY3" fmla="*/ 1297019 h 12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1297019">
                  <a:moveTo>
                    <a:pt x="0" y="0"/>
                  </a:moveTo>
                  <a:lnTo>
                    <a:pt x="10001" y="0"/>
                  </a:lnTo>
                  <a:lnTo>
                    <a:pt x="10001" y="1297019"/>
                  </a:lnTo>
                  <a:lnTo>
                    <a:pt x="0" y="129701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1A660D-D8C9-55B2-820D-75E8E2FFA825}"/>
                </a:ext>
              </a:extLst>
            </p:cNvPr>
            <p:cNvSpPr/>
            <p:nvPr/>
          </p:nvSpPr>
          <p:spPr>
            <a:xfrm rot="16200000">
              <a:off x="11328713" y="-920651"/>
              <a:ext cx="16355" cy="2121033"/>
            </a:xfrm>
            <a:custGeom>
              <a:avLst/>
              <a:gdLst>
                <a:gd name="connsiteX0" fmla="*/ 0 w 10001"/>
                <a:gd name="connsiteY0" fmla="*/ 0 h 1297019"/>
                <a:gd name="connsiteX1" fmla="*/ 10001 w 10001"/>
                <a:gd name="connsiteY1" fmla="*/ 0 h 1297019"/>
                <a:gd name="connsiteX2" fmla="*/ 10001 w 10001"/>
                <a:gd name="connsiteY2" fmla="*/ 1297019 h 1297019"/>
                <a:gd name="connsiteX3" fmla="*/ 0 w 10001"/>
                <a:gd name="connsiteY3" fmla="*/ 1297019 h 12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" h="1297019">
                  <a:moveTo>
                    <a:pt x="0" y="0"/>
                  </a:moveTo>
                  <a:lnTo>
                    <a:pt x="10001" y="0"/>
                  </a:lnTo>
                  <a:lnTo>
                    <a:pt x="10001" y="1297019"/>
                  </a:lnTo>
                  <a:lnTo>
                    <a:pt x="0" y="1297019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16440D-19D6-58A9-831F-63534876F5CD}"/>
              </a:ext>
            </a:extLst>
          </p:cNvPr>
          <p:cNvSpPr txBox="1"/>
          <p:nvPr/>
        </p:nvSpPr>
        <p:spPr>
          <a:xfrm>
            <a:off x="6557025" y="4431588"/>
            <a:ext cx="6532085" cy="17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Art / Sprite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UI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Gameplay Footage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Orbitron" pitchFamily="2" charset="0"/>
              </a:rPr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41690108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D8EBD-C3CD-7218-22B7-7D760308C50E}"/>
              </a:ext>
            </a:extLst>
          </p:cNvPr>
          <p:cNvSpPr txBox="1"/>
          <p:nvPr/>
        </p:nvSpPr>
        <p:spPr>
          <a:xfrm>
            <a:off x="5711922" y="1279709"/>
            <a:ext cx="5046574" cy="1504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Orbitron SemiBold" pitchFamily="2" charset="0"/>
              </a:rPr>
              <a:t>Updated Story –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latin typeface="Orbitron SemiBold" pitchFamily="2" charset="0"/>
              </a:rPr>
              <a:t>There’s less of it!</a:t>
            </a:r>
            <a:endParaRPr lang="en-IN" sz="4000" dirty="0">
              <a:latin typeface="Orbitron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41F4B-41CA-0AE7-C27D-FDE2B1F041E9}"/>
              </a:ext>
            </a:extLst>
          </p:cNvPr>
          <p:cNvSpPr txBox="1"/>
          <p:nvPr/>
        </p:nvSpPr>
        <p:spPr>
          <a:xfrm>
            <a:off x="5711924" y="2900511"/>
            <a:ext cx="6022802" cy="2322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From its inception, System Panic has never been tightly tied to a sense of unique narrative, opting instead to focus on providing: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 sense of urgency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Retro aesthetic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Bleak dystopian feel</a:t>
            </a:r>
          </a:p>
        </p:txBody>
      </p:sp>
      <p:grpSp>
        <p:nvGrpSpPr>
          <p:cNvPr id="24" name="Graphic 8">
            <a:extLst>
              <a:ext uri="{FF2B5EF4-FFF2-40B4-BE49-F238E27FC236}">
                <a16:creationId xmlns:a16="http://schemas.microsoft.com/office/drawing/2014/main" id="{FB4CF91E-83BD-0D66-2B85-FA9D58E781F0}"/>
              </a:ext>
            </a:extLst>
          </p:cNvPr>
          <p:cNvGrpSpPr/>
          <p:nvPr/>
        </p:nvGrpSpPr>
        <p:grpSpPr>
          <a:xfrm flipH="1">
            <a:off x="-65470" y="6700261"/>
            <a:ext cx="3794569" cy="315478"/>
            <a:chOff x="2700242" y="1275968"/>
            <a:chExt cx="3794569" cy="753236"/>
          </a:xfrm>
          <a:solidFill>
            <a:srgbClr val="F22D3F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44EF80-6507-2D7F-E66A-203756B16017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C9578B-ECDF-6ECE-A149-0525D8AD70FB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00BF0F-BC34-2D78-8C77-C9C14EF02354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279F58-057F-F8EC-6BB4-E8929ABDED5B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8772430-0585-CD43-CDDB-1CA38F94E7ED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5D47ED-1148-1F6E-850C-07112CA9AE09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51BD2C-DA9F-5ADB-0586-192494DE22B0}"/>
              </a:ext>
            </a:extLst>
          </p:cNvPr>
          <p:cNvSpPr/>
          <p:nvPr/>
        </p:nvSpPr>
        <p:spPr>
          <a:xfrm rot="16200000" flipH="1">
            <a:off x="11716322" y="6368998"/>
            <a:ext cx="951356" cy="315478"/>
          </a:xfrm>
          <a:custGeom>
            <a:avLst/>
            <a:gdLst>
              <a:gd name="connsiteX0" fmla="*/ 951357 w 951356"/>
              <a:gd name="connsiteY0" fmla="*/ 753237 h 753236"/>
              <a:gd name="connsiteX1" fmla="*/ 0 w 951356"/>
              <a:gd name="connsiteY1" fmla="*/ 753237 h 753236"/>
              <a:gd name="connsiteX2" fmla="*/ 0 w 951356"/>
              <a:gd name="connsiteY2" fmla="*/ 0 h 753236"/>
              <a:gd name="connsiteX3" fmla="*/ 951357 w 951356"/>
              <a:gd name="connsiteY3" fmla="*/ 0 h 753236"/>
              <a:gd name="connsiteX4" fmla="*/ 951357 w 951356"/>
              <a:gd name="connsiteY4" fmla="*/ 753237 h 753236"/>
              <a:gd name="connsiteX5" fmla="*/ 3905 w 951356"/>
              <a:gd name="connsiteY5" fmla="*/ 749332 h 753236"/>
              <a:gd name="connsiteX6" fmla="*/ 947357 w 951356"/>
              <a:gd name="connsiteY6" fmla="*/ 749332 h 753236"/>
              <a:gd name="connsiteX7" fmla="*/ 947357 w 951356"/>
              <a:gd name="connsiteY7" fmla="*/ 4001 h 753236"/>
              <a:gd name="connsiteX8" fmla="*/ 3905 w 951356"/>
              <a:gd name="connsiteY8" fmla="*/ 4001 h 753236"/>
              <a:gd name="connsiteX9" fmla="*/ 3905 w 951356"/>
              <a:gd name="connsiteY9" fmla="*/ 749332 h 7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356" h="753236">
                <a:moveTo>
                  <a:pt x="951357" y="753237"/>
                </a:moveTo>
                <a:lnTo>
                  <a:pt x="0" y="753237"/>
                </a:lnTo>
                <a:lnTo>
                  <a:pt x="0" y="0"/>
                </a:lnTo>
                <a:lnTo>
                  <a:pt x="951357" y="0"/>
                </a:lnTo>
                <a:lnTo>
                  <a:pt x="951357" y="753237"/>
                </a:lnTo>
                <a:close/>
                <a:moveTo>
                  <a:pt x="3905" y="749332"/>
                </a:moveTo>
                <a:lnTo>
                  <a:pt x="947357" y="749332"/>
                </a:lnTo>
                <a:lnTo>
                  <a:pt x="947357" y="4001"/>
                </a:lnTo>
                <a:lnTo>
                  <a:pt x="3905" y="4001"/>
                </a:lnTo>
                <a:lnTo>
                  <a:pt x="3905" y="749332"/>
                </a:lnTo>
                <a:close/>
              </a:path>
            </a:pathLst>
          </a:custGeom>
          <a:solidFill>
            <a:srgbClr val="F22D3F"/>
          </a:solidFill>
          <a:ln w="0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F5508D0-0C32-2B04-8D83-B5875BD8F1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0" r="21850"/>
          <a:stretch/>
        </p:blipFill>
        <p:spPr/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3CFC7AA-A35C-D7CB-3F44-E7A3FD5B26A7}"/>
              </a:ext>
            </a:extLst>
          </p:cNvPr>
          <p:cNvSpPr/>
          <p:nvPr/>
        </p:nvSpPr>
        <p:spPr>
          <a:xfrm>
            <a:off x="3729099" y="4190999"/>
            <a:ext cx="1576326" cy="1578769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39032B82-F3FB-8FCA-2AE6-F676B604632E}"/>
              </a:ext>
            </a:extLst>
          </p:cNvPr>
          <p:cNvGrpSpPr/>
          <p:nvPr/>
        </p:nvGrpSpPr>
        <p:grpSpPr>
          <a:xfrm>
            <a:off x="623887" y="1088231"/>
            <a:ext cx="1462089" cy="1462087"/>
            <a:chOff x="2956559" y="4854606"/>
            <a:chExt cx="800767" cy="800766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C09BD0-C6F1-2AAF-9E94-4265BF9F9D2C}"/>
                </a:ext>
              </a:extLst>
            </p:cNvPr>
            <p:cNvSpPr/>
            <p:nvPr/>
          </p:nvSpPr>
          <p:spPr>
            <a:xfrm>
              <a:off x="2956560" y="5351811"/>
              <a:ext cx="303656" cy="303561"/>
            </a:xfrm>
            <a:custGeom>
              <a:avLst/>
              <a:gdLst>
                <a:gd name="connsiteX0" fmla="*/ 0 w 303656"/>
                <a:gd name="connsiteY0" fmla="*/ 0 h 303561"/>
                <a:gd name="connsiteX1" fmla="*/ 0 w 303656"/>
                <a:gd name="connsiteY1" fmla="*/ 51911 h 303561"/>
                <a:gd name="connsiteX2" fmla="*/ 251651 w 303656"/>
                <a:gd name="connsiteY2" fmla="*/ 303562 h 303561"/>
                <a:gd name="connsiteX3" fmla="*/ 303657 w 303656"/>
                <a:gd name="connsiteY3" fmla="*/ 303562 h 303561"/>
                <a:gd name="connsiteX4" fmla="*/ 0 w 303656"/>
                <a:gd name="connsiteY4" fmla="*/ 0 h 3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6" h="303561">
                  <a:moveTo>
                    <a:pt x="0" y="0"/>
                  </a:moveTo>
                  <a:lnTo>
                    <a:pt x="0" y="51911"/>
                  </a:lnTo>
                  <a:lnTo>
                    <a:pt x="251651" y="303562"/>
                  </a:lnTo>
                  <a:lnTo>
                    <a:pt x="303657" y="303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71E853-EC63-02C6-E821-D34DB37FBB8F}"/>
                </a:ext>
              </a:extLst>
            </p:cNvPr>
            <p:cNvSpPr/>
            <p:nvPr/>
          </p:nvSpPr>
          <p:spPr>
            <a:xfrm>
              <a:off x="2956560" y="5221033"/>
              <a:ext cx="434435" cy="434339"/>
            </a:xfrm>
            <a:custGeom>
              <a:avLst/>
              <a:gdLst>
                <a:gd name="connsiteX0" fmla="*/ 0 w 434435"/>
                <a:gd name="connsiteY0" fmla="*/ 0 h 434339"/>
                <a:gd name="connsiteX1" fmla="*/ 0 w 434435"/>
                <a:gd name="connsiteY1" fmla="*/ 51911 h 434339"/>
                <a:gd name="connsiteX2" fmla="*/ 382429 w 434435"/>
                <a:gd name="connsiteY2" fmla="*/ 434340 h 434339"/>
                <a:gd name="connsiteX3" fmla="*/ 434435 w 434435"/>
                <a:gd name="connsiteY3" fmla="*/ 434340 h 434339"/>
                <a:gd name="connsiteX4" fmla="*/ 0 w 434435"/>
                <a:gd name="connsiteY4" fmla="*/ 0 h 4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5" h="434339">
                  <a:moveTo>
                    <a:pt x="0" y="0"/>
                  </a:moveTo>
                  <a:lnTo>
                    <a:pt x="0" y="51911"/>
                  </a:lnTo>
                  <a:lnTo>
                    <a:pt x="382429" y="434340"/>
                  </a:lnTo>
                  <a:lnTo>
                    <a:pt x="434435" y="4343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409CC26-D5A7-0839-680E-38C5D6425542}"/>
                </a:ext>
              </a:extLst>
            </p:cNvPr>
            <p:cNvSpPr/>
            <p:nvPr/>
          </p:nvSpPr>
          <p:spPr>
            <a:xfrm>
              <a:off x="2956560" y="5482589"/>
              <a:ext cx="172783" cy="172783"/>
            </a:xfrm>
            <a:custGeom>
              <a:avLst/>
              <a:gdLst>
                <a:gd name="connsiteX0" fmla="*/ 0 w 172783"/>
                <a:gd name="connsiteY0" fmla="*/ 0 h 172783"/>
                <a:gd name="connsiteX1" fmla="*/ 0 w 172783"/>
                <a:gd name="connsiteY1" fmla="*/ 51911 h 172783"/>
                <a:gd name="connsiteX2" fmla="*/ 120872 w 172783"/>
                <a:gd name="connsiteY2" fmla="*/ 172783 h 172783"/>
                <a:gd name="connsiteX3" fmla="*/ 172783 w 172783"/>
                <a:gd name="connsiteY3" fmla="*/ 172783 h 172783"/>
                <a:gd name="connsiteX4" fmla="*/ 0 w 172783"/>
                <a:gd name="connsiteY4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83" h="172783">
                  <a:moveTo>
                    <a:pt x="0" y="0"/>
                  </a:moveTo>
                  <a:lnTo>
                    <a:pt x="0" y="51911"/>
                  </a:lnTo>
                  <a:lnTo>
                    <a:pt x="120872" y="172783"/>
                  </a:lnTo>
                  <a:lnTo>
                    <a:pt x="172783" y="1727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AEA4E0-F7BA-C2FF-668C-D1E02025B4B7}"/>
                </a:ext>
              </a:extLst>
            </p:cNvPr>
            <p:cNvSpPr/>
            <p:nvPr/>
          </p:nvSpPr>
          <p:spPr>
            <a:xfrm>
              <a:off x="2956560" y="5090254"/>
              <a:ext cx="565213" cy="565118"/>
            </a:xfrm>
            <a:custGeom>
              <a:avLst/>
              <a:gdLst>
                <a:gd name="connsiteX0" fmla="*/ 0 w 565213"/>
                <a:gd name="connsiteY0" fmla="*/ 0 h 565118"/>
                <a:gd name="connsiteX1" fmla="*/ 0 w 565213"/>
                <a:gd name="connsiteY1" fmla="*/ 51911 h 565118"/>
                <a:gd name="connsiteX2" fmla="*/ 513207 w 565213"/>
                <a:gd name="connsiteY2" fmla="*/ 565118 h 565118"/>
                <a:gd name="connsiteX3" fmla="*/ 565214 w 565213"/>
                <a:gd name="connsiteY3" fmla="*/ 565118 h 565118"/>
                <a:gd name="connsiteX4" fmla="*/ 0 w 565213"/>
                <a:gd name="connsiteY4" fmla="*/ 0 h 56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13" h="565118">
                  <a:moveTo>
                    <a:pt x="0" y="0"/>
                  </a:moveTo>
                  <a:lnTo>
                    <a:pt x="0" y="51911"/>
                  </a:lnTo>
                  <a:lnTo>
                    <a:pt x="513207" y="565118"/>
                  </a:lnTo>
                  <a:lnTo>
                    <a:pt x="565214" y="5651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333F0F-2B46-9D67-67C8-A3722FBA3714}"/>
                </a:ext>
              </a:extLst>
            </p:cNvPr>
            <p:cNvSpPr/>
            <p:nvPr/>
          </p:nvSpPr>
          <p:spPr>
            <a:xfrm>
              <a:off x="3715321" y="4854606"/>
              <a:ext cx="42005" cy="42100"/>
            </a:xfrm>
            <a:custGeom>
              <a:avLst/>
              <a:gdLst>
                <a:gd name="connsiteX0" fmla="*/ 42005 w 42005"/>
                <a:gd name="connsiteY0" fmla="*/ 42100 h 42100"/>
                <a:gd name="connsiteX1" fmla="*/ 42005 w 42005"/>
                <a:gd name="connsiteY1" fmla="*/ 0 h 42100"/>
                <a:gd name="connsiteX2" fmla="*/ 0 w 42005"/>
                <a:gd name="connsiteY2" fmla="*/ 0 h 42100"/>
                <a:gd name="connsiteX3" fmla="*/ 42005 w 42005"/>
                <a:gd name="connsiteY3" fmla="*/ 42100 h 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5" h="42100">
                  <a:moveTo>
                    <a:pt x="42005" y="42100"/>
                  </a:moveTo>
                  <a:lnTo>
                    <a:pt x="42005" y="0"/>
                  </a:lnTo>
                  <a:lnTo>
                    <a:pt x="0" y="0"/>
                  </a:lnTo>
                  <a:lnTo>
                    <a:pt x="42005" y="4210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68666A-023B-58A5-A5F4-48402534E451}"/>
                </a:ext>
              </a:extLst>
            </p:cNvPr>
            <p:cNvSpPr/>
            <p:nvPr/>
          </p:nvSpPr>
          <p:spPr>
            <a:xfrm>
              <a:off x="2956560" y="5613367"/>
              <a:ext cx="42005" cy="42004"/>
            </a:xfrm>
            <a:custGeom>
              <a:avLst/>
              <a:gdLst>
                <a:gd name="connsiteX0" fmla="*/ 0 w 42005"/>
                <a:gd name="connsiteY0" fmla="*/ 0 h 42004"/>
                <a:gd name="connsiteX1" fmla="*/ 0 w 42005"/>
                <a:gd name="connsiteY1" fmla="*/ 42005 h 42004"/>
                <a:gd name="connsiteX2" fmla="*/ 42005 w 42005"/>
                <a:gd name="connsiteY2" fmla="*/ 42005 h 42004"/>
                <a:gd name="connsiteX3" fmla="*/ 0 w 42005"/>
                <a:gd name="connsiteY3" fmla="*/ 0 h 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5" h="42004">
                  <a:moveTo>
                    <a:pt x="0" y="0"/>
                  </a:moveTo>
                  <a:lnTo>
                    <a:pt x="0" y="42005"/>
                  </a:lnTo>
                  <a:lnTo>
                    <a:pt x="42005" y="420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B305C4-8C0A-7E33-0E5A-0AFCBF915D63}"/>
                </a:ext>
              </a:extLst>
            </p:cNvPr>
            <p:cNvSpPr/>
            <p:nvPr/>
          </p:nvSpPr>
          <p:spPr>
            <a:xfrm>
              <a:off x="2956559" y="4854606"/>
              <a:ext cx="800766" cy="800766"/>
            </a:xfrm>
            <a:custGeom>
              <a:avLst/>
              <a:gdLst>
                <a:gd name="connsiteX0" fmla="*/ 26003 w 800766"/>
                <a:gd name="connsiteY0" fmla="*/ 0 h 800766"/>
                <a:gd name="connsiteX1" fmla="*/ 0 w 800766"/>
                <a:gd name="connsiteY1" fmla="*/ 0 h 800766"/>
                <a:gd name="connsiteX2" fmla="*/ 0 w 800766"/>
                <a:gd name="connsiteY2" fmla="*/ 26003 h 800766"/>
                <a:gd name="connsiteX3" fmla="*/ 774764 w 800766"/>
                <a:gd name="connsiteY3" fmla="*/ 800767 h 800766"/>
                <a:gd name="connsiteX4" fmla="*/ 800767 w 800766"/>
                <a:gd name="connsiteY4" fmla="*/ 800767 h 800766"/>
                <a:gd name="connsiteX5" fmla="*/ 800767 w 800766"/>
                <a:gd name="connsiteY5" fmla="*/ 774763 h 800766"/>
                <a:gd name="connsiteX6" fmla="*/ 26003 w 800766"/>
                <a:gd name="connsiteY6" fmla="*/ 0 h 8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766" h="800766">
                  <a:moveTo>
                    <a:pt x="26003" y="0"/>
                  </a:moveTo>
                  <a:lnTo>
                    <a:pt x="0" y="0"/>
                  </a:lnTo>
                  <a:lnTo>
                    <a:pt x="0" y="26003"/>
                  </a:lnTo>
                  <a:lnTo>
                    <a:pt x="774764" y="800767"/>
                  </a:lnTo>
                  <a:lnTo>
                    <a:pt x="800767" y="800767"/>
                  </a:lnTo>
                  <a:lnTo>
                    <a:pt x="800767" y="774763"/>
                  </a:lnTo>
                  <a:lnTo>
                    <a:pt x="26003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43CFDE-CFDE-726D-8C3A-D3C9B2B7C8B5}"/>
                </a:ext>
              </a:extLst>
            </p:cNvPr>
            <p:cNvSpPr/>
            <p:nvPr/>
          </p:nvSpPr>
          <p:spPr>
            <a:xfrm>
              <a:off x="3322891" y="4854606"/>
              <a:ext cx="434435" cy="434435"/>
            </a:xfrm>
            <a:custGeom>
              <a:avLst/>
              <a:gdLst>
                <a:gd name="connsiteX0" fmla="*/ 52007 w 434435"/>
                <a:gd name="connsiteY0" fmla="*/ 0 h 434435"/>
                <a:gd name="connsiteX1" fmla="*/ 0 w 434435"/>
                <a:gd name="connsiteY1" fmla="*/ 0 h 434435"/>
                <a:gd name="connsiteX2" fmla="*/ 434435 w 434435"/>
                <a:gd name="connsiteY2" fmla="*/ 434435 h 434435"/>
                <a:gd name="connsiteX3" fmla="*/ 434435 w 434435"/>
                <a:gd name="connsiteY3" fmla="*/ 382429 h 434435"/>
                <a:gd name="connsiteX4" fmla="*/ 52007 w 434435"/>
                <a:gd name="connsiteY4" fmla="*/ 0 h 43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5" h="434435">
                  <a:moveTo>
                    <a:pt x="52007" y="0"/>
                  </a:moveTo>
                  <a:lnTo>
                    <a:pt x="0" y="0"/>
                  </a:lnTo>
                  <a:lnTo>
                    <a:pt x="434435" y="434435"/>
                  </a:lnTo>
                  <a:lnTo>
                    <a:pt x="434435" y="382429"/>
                  </a:lnTo>
                  <a:lnTo>
                    <a:pt x="5200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D0C329-4BB7-9104-CF12-25B5BFABA10B}"/>
                </a:ext>
              </a:extLst>
            </p:cNvPr>
            <p:cNvSpPr/>
            <p:nvPr/>
          </p:nvSpPr>
          <p:spPr>
            <a:xfrm>
              <a:off x="3453669" y="4854606"/>
              <a:ext cx="303657" cy="303656"/>
            </a:xfrm>
            <a:custGeom>
              <a:avLst/>
              <a:gdLst>
                <a:gd name="connsiteX0" fmla="*/ 52007 w 303657"/>
                <a:gd name="connsiteY0" fmla="*/ 0 h 303656"/>
                <a:gd name="connsiteX1" fmla="*/ 0 w 303657"/>
                <a:gd name="connsiteY1" fmla="*/ 0 h 303656"/>
                <a:gd name="connsiteX2" fmla="*/ 303657 w 303657"/>
                <a:gd name="connsiteY2" fmla="*/ 303657 h 303656"/>
                <a:gd name="connsiteX3" fmla="*/ 303657 w 303657"/>
                <a:gd name="connsiteY3" fmla="*/ 251650 h 303656"/>
                <a:gd name="connsiteX4" fmla="*/ 52007 w 303657"/>
                <a:gd name="connsiteY4" fmla="*/ 0 h 30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7" h="303656">
                  <a:moveTo>
                    <a:pt x="52007" y="0"/>
                  </a:moveTo>
                  <a:lnTo>
                    <a:pt x="0" y="0"/>
                  </a:lnTo>
                  <a:lnTo>
                    <a:pt x="303657" y="303657"/>
                  </a:lnTo>
                  <a:lnTo>
                    <a:pt x="303657" y="251650"/>
                  </a:lnTo>
                  <a:lnTo>
                    <a:pt x="5200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14E2AD-D7C5-CEAB-CC1B-C98318EC24E3}"/>
                </a:ext>
              </a:extLst>
            </p:cNvPr>
            <p:cNvSpPr/>
            <p:nvPr/>
          </p:nvSpPr>
          <p:spPr>
            <a:xfrm>
              <a:off x="2956560" y="4959476"/>
              <a:ext cx="695991" cy="695896"/>
            </a:xfrm>
            <a:custGeom>
              <a:avLst/>
              <a:gdLst>
                <a:gd name="connsiteX0" fmla="*/ 0 w 695991"/>
                <a:gd name="connsiteY0" fmla="*/ 0 h 695896"/>
                <a:gd name="connsiteX1" fmla="*/ 0 w 695991"/>
                <a:gd name="connsiteY1" fmla="*/ 51911 h 695896"/>
                <a:gd name="connsiteX2" fmla="*/ 643985 w 695991"/>
                <a:gd name="connsiteY2" fmla="*/ 695897 h 695896"/>
                <a:gd name="connsiteX3" fmla="*/ 695992 w 695991"/>
                <a:gd name="connsiteY3" fmla="*/ 695897 h 695896"/>
                <a:gd name="connsiteX4" fmla="*/ 0 w 695991"/>
                <a:gd name="connsiteY4" fmla="*/ 0 h 69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991" h="695896">
                  <a:moveTo>
                    <a:pt x="0" y="0"/>
                  </a:moveTo>
                  <a:lnTo>
                    <a:pt x="0" y="51911"/>
                  </a:lnTo>
                  <a:lnTo>
                    <a:pt x="643985" y="695897"/>
                  </a:lnTo>
                  <a:lnTo>
                    <a:pt x="695992" y="69589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28F830-7FDB-AA5A-A9D0-07483F13275E}"/>
                </a:ext>
              </a:extLst>
            </p:cNvPr>
            <p:cNvSpPr/>
            <p:nvPr/>
          </p:nvSpPr>
          <p:spPr>
            <a:xfrm>
              <a:off x="3584543" y="4854606"/>
              <a:ext cx="172783" cy="172878"/>
            </a:xfrm>
            <a:custGeom>
              <a:avLst/>
              <a:gdLst>
                <a:gd name="connsiteX0" fmla="*/ 51911 w 172783"/>
                <a:gd name="connsiteY0" fmla="*/ 0 h 172878"/>
                <a:gd name="connsiteX1" fmla="*/ 0 w 172783"/>
                <a:gd name="connsiteY1" fmla="*/ 0 h 172878"/>
                <a:gd name="connsiteX2" fmla="*/ 172784 w 172783"/>
                <a:gd name="connsiteY2" fmla="*/ 172879 h 172878"/>
                <a:gd name="connsiteX3" fmla="*/ 172784 w 172783"/>
                <a:gd name="connsiteY3" fmla="*/ 120872 h 172878"/>
                <a:gd name="connsiteX4" fmla="*/ 51911 w 172783"/>
                <a:gd name="connsiteY4" fmla="*/ 0 h 17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83" h="172878">
                  <a:moveTo>
                    <a:pt x="51911" y="0"/>
                  </a:moveTo>
                  <a:lnTo>
                    <a:pt x="0" y="0"/>
                  </a:lnTo>
                  <a:lnTo>
                    <a:pt x="172784" y="172879"/>
                  </a:lnTo>
                  <a:lnTo>
                    <a:pt x="172784" y="120872"/>
                  </a:lnTo>
                  <a:lnTo>
                    <a:pt x="51911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9A77C4-99A7-0FA2-D2B5-1F15AEF5E66A}"/>
                </a:ext>
              </a:extLst>
            </p:cNvPr>
            <p:cNvSpPr/>
            <p:nvPr/>
          </p:nvSpPr>
          <p:spPr>
            <a:xfrm>
              <a:off x="3061335" y="4854606"/>
              <a:ext cx="695991" cy="695991"/>
            </a:xfrm>
            <a:custGeom>
              <a:avLst/>
              <a:gdLst>
                <a:gd name="connsiteX0" fmla="*/ 52007 w 695991"/>
                <a:gd name="connsiteY0" fmla="*/ 0 h 695991"/>
                <a:gd name="connsiteX1" fmla="*/ 0 w 695991"/>
                <a:gd name="connsiteY1" fmla="*/ 0 h 695991"/>
                <a:gd name="connsiteX2" fmla="*/ 695992 w 695991"/>
                <a:gd name="connsiteY2" fmla="*/ 695992 h 695991"/>
                <a:gd name="connsiteX3" fmla="*/ 695992 w 695991"/>
                <a:gd name="connsiteY3" fmla="*/ 643985 h 695991"/>
                <a:gd name="connsiteX4" fmla="*/ 52007 w 695991"/>
                <a:gd name="connsiteY4" fmla="*/ 0 h 69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991" h="695991">
                  <a:moveTo>
                    <a:pt x="52007" y="0"/>
                  </a:moveTo>
                  <a:lnTo>
                    <a:pt x="0" y="0"/>
                  </a:lnTo>
                  <a:lnTo>
                    <a:pt x="695992" y="695992"/>
                  </a:lnTo>
                  <a:lnTo>
                    <a:pt x="695992" y="643985"/>
                  </a:lnTo>
                  <a:lnTo>
                    <a:pt x="5200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7AA6FA-C4A7-78B8-3DFB-BCE75C637F5C}"/>
                </a:ext>
              </a:extLst>
            </p:cNvPr>
            <p:cNvSpPr/>
            <p:nvPr/>
          </p:nvSpPr>
          <p:spPr>
            <a:xfrm>
              <a:off x="3192113" y="4854606"/>
              <a:ext cx="565213" cy="565213"/>
            </a:xfrm>
            <a:custGeom>
              <a:avLst/>
              <a:gdLst>
                <a:gd name="connsiteX0" fmla="*/ 52006 w 565213"/>
                <a:gd name="connsiteY0" fmla="*/ 0 h 565213"/>
                <a:gd name="connsiteX1" fmla="*/ 0 w 565213"/>
                <a:gd name="connsiteY1" fmla="*/ 0 h 565213"/>
                <a:gd name="connsiteX2" fmla="*/ 565213 w 565213"/>
                <a:gd name="connsiteY2" fmla="*/ 565213 h 565213"/>
                <a:gd name="connsiteX3" fmla="*/ 565213 w 565213"/>
                <a:gd name="connsiteY3" fmla="*/ 513207 h 565213"/>
                <a:gd name="connsiteX4" fmla="*/ 52006 w 565213"/>
                <a:gd name="connsiteY4" fmla="*/ 0 h 56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13" h="565213">
                  <a:moveTo>
                    <a:pt x="52006" y="0"/>
                  </a:moveTo>
                  <a:lnTo>
                    <a:pt x="0" y="0"/>
                  </a:lnTo>
                  <a:lnTo>
                    <a:pt x="565213" y="565213"/>
                  </a:lnTo>
                  <a:lnTo>
                    <a:pt x="565213" y="513207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273800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99F6DB-ABF0-597A-79A5-0AFD220A405E}"/>
              </a:ext>
            </a:extLst>
          </p:cNvPr>
          <p:cNvSpPr/>
          <p:nvPr/>
        </p:nvSpPr>
        <p:spPr>
          <a:xfrm>
            <a:off x="623887" y="2357437"/>
            <a:ext cx="2736056" cy="360997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FE492-BE31-2380-6344-7D9ACFA871BB}"/>
              </a:ext>
            </a:extLst>
          </p:cNvPr>
          <p:cNvSpPr/>
          <p:nvPr/>
        </p:nvSpPr>
        <p:spPr>
          <a:xfrm>
            <a:off x="4571122" y="2357437"/>
            <a:ext cx="2736056" cy="360997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F3748-8FF2-C209-B910-87C945C85181}"/>
              </a:ext>
            </a:extLst>
          </p:cNvPr>
          <p:cNvSpPr/>
          <p:nvPr/>
        </p:nvSpPr>
        <p:spPr>
          <a:xfrm>
            <a:off x="8832057" y="2357437"/>
            <a:ext cx="2736056" cy="360997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98C0D-AD9A-CA5E-B25D-557C93416A13}"/>
              </a:ext>
            </a:extLst>
          </p:cNvPr>
          <p:cNvSpPr/>
          <p:nvPr/>
        </p:nvSpPr>
        <p:spPr>
          <a:xfrm>
            <a:off x="623887" y="4333875"/>
            <a:ext cx="2736056" cy="16335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4E066-085A-BB97-28D4-2C73CEA17455}"/>
              </a:ext>
            </a:extLst>
          </p:cNvPr>
          <p:cNvSpPr/>
          <p:nvPr/>
        </p:nvSpPr>
        <p:spPr>
          <a:xfrm>
            <a:off x="4571121" y="4333875"/>
            <a:ext cx="2736056" cy="16335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C5878A-1F02-453D-CBB2-CDCADAECAAB1}"/>
              </a:ext>
            </a:extLst>
          </p:cNvPr>
          <p:cNvSpPr/>
          <p:nvPr/>
        </p:nvSpPr>
        <p:spPr>
          <a:xfrm>
            <a:off x="8832057" y="4333874"/>
            <a:ext cx="2736056" cy="163353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3284379-4F10-268F-0A4C-AC05DE035EDA}"/>
              </a:ext>
            </a:extLst>
          </p:cNvPr>
          <p:cNvSpPr/>
          <p:nvPr/>
        </p:nvSpPr>
        <p:spPr>
          <a:xfrm>
            <a:off x="4727972" y="5257799"/>
            <a:ext cx="2422356" cy="548133"/>
          </a:xfrm>
          <a:custGeom>
            <a:avLst/>
            <a:gdLst>
              <a:gd name="connsiteX0" fmla="*/ 124968 w 825246"/>
              <a:gd name="connsiteY0" fmla="*/ 0 h 194309"/>
              <a:gd name="connsiteX1" fmla="*/ 825246 w 825246"/>
              <a:gd name="connsiteY1" fmla="*/ 0 h 194309"/>
              <a:gd name="connsiteX2" fmla="*/ 825246 w 825246"/>
              <a:gd name="connsiteY2" fmla="*/ 78772 h 194309"/>
              <a:gd name="connsiteX3" fmla="*/ 709708 w 825246"/>
              <a:gd name="connsiteY3" fmla="*/ 194310 h 194309"/>
              <a:gd name="connsiteX4" fmla="*/ 0 w 825246"/>
              <a:gd name="connsiteY4" fmla="*/ 194310 h 194309"/>
              <a:gd name="connsiteX5" fmla="*/ 0 w 825246"/>
              <a:gd name="connsiteY5" fmla="*/ 124968 h 194309"/>
              <a:gd name="connsiteX6" fmla="*/ 124968 w 825246"/>
              <a:gd name="connsiteY6" fmla="*/ 0 h 194309"/>
              <a:gd name="connsiteX7" fmla="*/ 819340 w 825246"/>
              <a:gd name="connsiteY7" fmla="*/ 5906 h 194309"/>
              <a:gd name="connsiteX8" fmla="*/ 127445 w 825246"/>
              <a:gd name="connsiteY8" fmla="*/ 5906 h 194309"/>
              <a:gd name="connsiteX9" fmla="*/ 5905 w 825246"/>
              <a:gd name="connsiteY9" fmla="*/ 127445 h 194309"/>
              <a:gd name="connsiteX10" fmla="*/ 5905 w 825246"/>
              <a:gd name="connsiteY10" fmla="*/ 188309 h 194309"/>
              <a:gd name="connsiteX11" fmla="*/ 707136 w 825246"/>
              <a:gd name="connsiteY11" fmla="*/ 188309 h 194309"/>
              <a:gd name="connsiteX12" fmla="*/ 819245 w 825246"/>
              <a:gd name="connsiteY12" fmla="*/ 76200 h 194309"/>
              <a:gd name="connsiteX13" fmla="*/ 819245 w 825246"/>
              <a:gd name="connsiteY13" fmla="*/ 5906 h 1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5246" h="194309">
                <a:moveTo>
                  <a:pt x="124968" y="0"/>
                </a:moveTo>
                <a:lnTo>
                  <a:pt x="825246" y="0"/>
                </a:lnTo>
                <a:lnTo>
                  <a:pt x="825246" y="78772"/>
                </a:lnTo>
                <a:lnTo>
                  <a:pt x="709708" y="194310"/>
                </a:lnTo>
                <a:lnTo>
                  <a:pt x="0" y="194310"/>
                </a:lnTo>
                <a:lnTo>
                  <a:pt x="0" y="124968"/>
                </a:lnTo>
                <a:lnTo>
                  <a:pt x="124968" y="0"/>
                </a:lnTo>
                <a:close/>
                <a:moveTo>
                  <a:pt x="819340" y="5906"/>
                </a:moveTo>
                <a:lnTo>
                  <a:pt x="127445" y="5906"/>
                </a:lnTo>
                <a:lnTo>
                  <a:pt x="5905" y="127445"/>
                </a:lnTo>
                <a:lnTo>
                  <a:pt x="5905" y="188309"/>
                </a:lnTo>
                <a:lnTo>
                  <a:pt x="707136" y="188309"/>
                </a:lnTo>
                <a:lnTo>
                  <a:pt x="819245" y="76200"/>
                </a:lnTo>
                <a:lnTo>
                  <a:pt x="819245" y="5906"/>
                </a:lnTo>
                <a:close/>
              </a:path>
            </a:pathLst>
          </a:custGeom>
          <a:solidFill>
            <a:srgbClr val="F22D3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9294FB7-DE18-728A-DA45-1A905F0CB3C9}"/>
              </a:ext>
            </a:extLst>
          </p:cNvPr>
          <p:cNvSpPr/>
          <p:nvPr/>
        </p:nvSpPr>
        <p:spPr>
          <a:xfrm>
            <a:off x="780737" y="5257799"/>
            <a:ext cx="2422356" cy="548133"/>
          </a:xfrm>
          <a:custGeom>
            <a:avLst/>
            <a:gdLst>
              <a:gd name="connsiteX0" fmla="*/ 124968 w 825246"/>
              <a:gd name="connsiteY0" fmla="*/ 0 h 194309"/>
              <a:gd name="connsiteX1" fmla="*/ 825246 w 825246"/>
              <a:gd name="connsiteY1" fmla="*/ 0 h 194309"/>
              <a:gd name="connsiteX2" fmla="*/ 825246 w 825246"/>
              <a:gd name="connsiteY2" fmla="*/ 78772 h 194309"/>
              <a:gd name="connsiteX3" fmla="*/ 709708 w 825246"/>
              <a:gd name="connsiteY3" fmla="*/ 194310 h 194309"/>
              <a:gd name="connsiteX4" fmla="*/ 0 w 825246"/>
              <a:gd name="connsiteY4" fmla="*/ 194310 h 194309"/>
              <a:gd name="connsiteX5" fmla="*/ 0 w 825246"/>
              <a:gd name="connsiteY5" fmla="*/ 124968 h 194309"/>
              <a:gd name="connsiteX6" fmla="*/ 124968 w 825246"/>
              <a:gd name="connsiteY6" fmla="*/ 0 h 194309"/>
              <a:gd name="connsiteX7" fmla="*/ 819340 w 825246"/>
              <a:gd name="connsiteY7" fmla="*/ 5906 h 194309"/>
              <a:gd name="connsiteX8" fmla="*/ 127445 w 825246"/>
              <a:gd name="connsiteY8" fmla="*/ 5906 h 194309"/>
              <a:gd name="connsiteX9" fmla="*/ 5905 w 825246"/>
              <a:gd name="connsiteY9" fmla="*/ 127445 h 194309"/>
              <a:gd name="connsiteX10" fmla="*/ 5905 w 825246"/>
              <a:gd name="connsiteY10" fmla="*/ 188309 h 194309"/>
              <a:gd name="connsiteX11" fmla="*/ 707136 w 825246"/>
              <a:gd name="connsiteY11" fmla="*/ 188309 h 194309"/>
              <a:gd name="connsiteX12" fmla="*/ 819245 w 825246"/>
              <a:gd name="connsiteY12" fmla="*/ 76200 h 194309"/>
              <a:gd name="connsiteX13" fmla="*/ 819245 w 825246"/>
              <a:gd name="connsiteY13" fmla="*/ 5906 h 1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5246" h="194309">
                <a:moveTo>
                  <a:pt x="124968" y="0"/>
                </a:moveTo>
                <a:lnTo>
                  <a:pt x="825246" y="0"/>
                </a:lnTo>
                <a:lnTo>
                  <a:pt x="825246" y="78772"/>
                </a:lnTo>
                <a:lnTo>
                  <a:pt x="709708" y="194310"/>
                </a:lnTo>
                <a:lnTo>
                  <a:pt x="0" y="194310"/>
                </a:lnTo>
                <a:lnTo>
                  <a:pt x="0" y="124968"/>
                </a:lnTo>
                <a:lnTo>
                  <a:pt x="124968" y="0"/>
                </a:lnTo>
                <a:close/>
                <a:moveTo>
                  <a:pt x="819340" y="5906"/>
                </a:moveTo>
                <a:lnTo>
                  <a:pt x="127445" y="5906"/>
                </a:lnTo>
                <a:lnTo>
                  <a:pt x="5905" y="127445"/>
                </a:lnTo>
                <a:lnTo>
                  <a:pt x="5905" y="188309"/>
                </a:lnTo>
                <a:lnTo>
                  <a:pt x="707136" y="188309"/>
                </a:lnTo>
                <a:lnTo>
                  <a:pt x="819245" y="76200"/>
                </a:lnTo>
                <a:lnTo>
                  <a:pt x="819245" y="5906"/>
                </a:lnTo>
                <a:close/>
              </a:path>
            </a:pathLst>
          </a:custGeom>
          <a:solidFill>
            <a:srgbClr val="F22D3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07DCD08-3CD4-DBC5-2279-8D55C031E3EA}"/>
              </a:ext>
            </a:extLst>
          </p:cNvPr>
          <p:cNvSpPr/>
          <p:nvPr/>
        </p:nvSpPr>
        <p:spPr>
          <a:xfrm>
            <a:off x="8988907" y="5257799"/>
            <a:ext cx="2422356" cy="548133"/>
          </a:xfrm>
          <a:custGeom>
            <a:avLst/>
            <a:gdLst>
              <a:gd name="connsiteX0" fmla="*/ 124968 w 825246"/>
              <a:gd name="connsiteY0" fmla="*/ 0 h 194309"/>
              <a:gd name="connsiteX1" fmla="*/ 825246 w 825246"/>
              <a:gd name="connsiteY1" fmla="*/ 0 h 194309"/>
              <a:gd name="connsiteX2" fmla="*/ 825246 w 825246"/>
              <a:gd name="connsiteY2" fmla="*/ 78772 h 194309"/>
              <a:gd name="connsiteX3" fmla="*/ 709708 w 825246"/>
              <a:gd name="connsiteY3" fmla="*/ 194310 h 194309"/>
              <a:gd name="connsiteX4" fmla="*/ 0 w 825246"/>
              <a:gd name="connsiteY4" fmla="*/ 194310 h 194309"/>
              <a:gd name="connsiteX5" fmla="*/ 0 w 825246"/>
              <a:gd name="connsiteY5" fmla="*/ 124968 h 194309"/>
              <a:gd name="connsiteX6" fmla="*/ 124968 w 825246"/>
              <a:gd name="connsiteY6" fmla="*/ 0 h 194309"/>
              <a:gd name="connsiteX7" fmla="*/ 819340 w 825246"/>
              <a:gd name="connsiteY7" fmla="*/ 5906 h 194309"/>
              <a:gd name="connsiteX8" fmla="*/ 127445 w 825246"/>
              <a:gd name="connsiteY8" fmla="*/ 5906 h 194309"/>
              <a:gd name="connsiteX9" fmla="*/ 5905 w 825246"/>
              <a:gd name="connsiteY9" fmla="*/ 127445 h 194309"/>
              <a:gd name="connsiteX10" fmla="*/ 5905 w 825246"/>
              <a:gd name="connsiteY10" fmla="*/ 188309 h 194309"/>
              <a:gd name="connsiteX11" fmla="*/ 707136 w 825246"/>
              <a:gd name="connsiteY11" fmla="*/ 188309 h 194309"/>
              <a:gd name="connsiteX12" fmla="*/ 819245 w 825246"/>
              <a:gd name="connsiteY12" fmla="*/ 76200 h 194309"/>
              <a:gd name="connsiteX13" fmla="*/ 819245 w 825246"/>
              <a:gd name="connsiteY13" fmla="*/ 5906 h 1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5246" h="194309">
                <a:moveTo>
                  <a:pt x="124968" y="0"/>
                </a:moveTo>
                <a:lnTo>
                  <a:pt x="825246" y="0"/>
                </a:lnTo>
                <a:lnTo>
                  <a:pt x="825246" y="78772"/>
                </a:lnTo>
                <a:lnTo>
                  <a:pt x="709708" y="194310"/>
                </a:lnTo>
                <a:lnTo>
                  <a:pt x="0" y="194310"/>
                </a:lnTo>
                <a:lnTo>
                  <a:pt x="0" y="124968"/>
                </a:lnTo>
                <a:lnTo>
                  <a:pt x="124968" y="0"/>
                </a:lnTo>
                <a:close/>
                <a:moveTo>
                  <a:pt x="819340" y="5906"/>
                </a:moveTo>
                <a:lnTo>
                  <a:pt x="127445" y="5906"/>
                </a:lnTo>
                <a:lnTo>
                  <a:pt x="5905" y="127445"/>
                </a:lnTo>
                <a:lnTo>
                  <a:pt x="5905" y="188309"/>
                </a:lnTo>
                <a:lnTo>
                  <a:pt x="707136" y="188309"/>
                </a:lnTo>
                <a:lnTo>
                  <a:pt x="819245" y="76200"/>
                </a:lnTo>
                <a:lnTo>
                  <a:pt x="819245" y="5906"/>
                </a:lnTo>
                <a:close/>
              </a:path>
            </a:pathLst>
          </a:custGeom>
          <a:solidFill>
            <a:srgbClr val="F22D3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2BD11B-C455-5B95-AF38-52B9A79B44FD}"/>
              </a:ext>
            </a:extLst>
          </p:cNvPr>
          <p:cNvSpPr txBox="1"/>
          <p:nvPr/>
        </p:nvSpPr>
        <p:spPr>
          <a:xfrm>
            <a:off x="5180770" y="5335671"/>
            <a:ext cx="151676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F22D3F"/>
                </a:solidFill>
                <a:latin typeface="Orbitron SemiBold" pitchFamily="2" charset="0"/>
              </a:rPr>
              <a:t>Challenging</a:t>
            </a:r>
            <a:endParaRPr lang="en-IN" sz="1600" dirty="0">
              <a:solidFill>
                <a:srgbClr val="F22D3F"/>
              </a:solidFill>
              <a:latin typeface="Orbitron SemiBold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876D0-FEF5-234B-1E53-ABF2B34C7A6D}"/>
              </a:ext>
            </a:extLst>
          </p:cNvPr>
          <p:cNvSpPr txBox="1"/>
          <p:nvPr/>
        </p:nvSpPr>
        <p:spPr>
          <a:xfrm>
            <a:off x="1269601" y="5335671"/>
            <a:ext cx="1444627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F22D3F"/>
                </a:solidFill>
                <a:latin typeface="Orbitron SemiBold" pitchFamily="2" charset="0"/>
              </a:rPr>
              <a:t>Run-based</a:t>
            </a:r>
            <a:endParaRPr lang="en-IN" sz="1600" dirty="0">
              <a:solidFill>
                <a:srgbClr val="F22D3F"/>
              </a:solidFill>
              <a:latin typeface="Orbitron SemiBold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A8D81F-37C4-94B3-EFC9-A47BA2F1489F}"/>
              </a:ext>
            </a:extLst>
          </p:cNvPr>
          <p:cNvSpPr txBox="1"/>
          <p:nvPr/>
        </p:nvSpPr>
        <p:spPr>
          <a:xfrm>
            <a:off x="9222942" y="5335671"/>
            <a:ext cx="1980104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rgbClr val="F22D3F"/>
                </a:solidFill>
                <a:latin typeface="Orbitron SemiBold" pitchFamily="2" charset="0"/>
              </a:rPr>
              <a:t>Arcade-y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ED1CD7-F49F-B9B6-7BB3-D850A2C30FC3}"/>
              </a:ext>
            </a:extLst>
          </p:cNvPr>
          <p:cNvSpPr txBox="1"/>
          <p:nvPr/>
        </p:nvSpPr>
        <p:spPr>
          <a:xfrm>
            <a:off x="623887" y="455842"/>
            <a:ext cx="5877766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Orbitron SemiBold" pitchFamily="2" charset="0"/>
              </a:rPr>
              <a:t>Design Pillars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A127C1-01EC-0B3B-0624-DCCDE7A48C15}"/>
              </a:ext>
            </a:extLst>
          </p:cNvPr>
          <p:cNvSpPr txBox="1"/>
          <p:nvPr/>
        </p:nvSpPr>
        <p:spPr>
          <a:xfrm>
            <a:off x="623889" y="1220353"/>
            <a:ext cx="8933230" cy="6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In Fall, at the beginning of development, our mentor urged us to choose 3 Design Pillars to guide us through tricky decisions. We landed on </a:t>
            </a: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  <a:sym typeface="Wingdings" panose="05000000000000000000" pitchFamily="2" charset="2"/>
              </a:rPr>
              <a:t></a:t>
            </a:r>
            <a:endParaRPr lang="en-US" sz="1400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grpSp>
        <p:nvGrpSpPr>
          <p:cNvPr id="33" name="Graphic 8">
            <a:extLst>
              <a:ext uri="{FF2B5EF4-FFF2-40B4-BE49-F238E27FC236}">
                <a16:creationId xmlns:a16="http://schemas.microsoft.com/office/drawing/2014/main" id="{0472D71D-B4AB-8C07-8AEC-0D254850F9FB}"/>
              </a:ext>
            </a:extLst>
          </p:cNvPr>
          <p:cNvGrpSpPr/>
          <p:nvPr/>
        </p:nvGrpSpPr>
        <p:grpSpPr>
          <a:xfrm flipH="1">
            <a:off x="-65470" y="-176789"/>
            <a:ext cx="3794569" cy="315478"/>
            <a:chOff x="2700242" y="1275968"/>
            <a:chExt cx="3794569" cy="753236"/>
          </a:xfrm>
          <a:solidFill>
            <a:srgbClr val="F22D3F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3BFAE9-DB16-E9F4-4FE7-01BC6C0E8FE4}"/>
                </a:ext>
              </a:extLst>
            </p:cNvPr>
            <p:cNvSpPr/>
            <p:nvPr/>
          </p:nvSpPr>
          <p:spPr>
            <a:xfrm>
              <a:off x="2700242" y="1275968"/>
              <a:ext cx="951356" cy="753236"/>
            </a:xfrm>
            <a:custGeom>
              <a:avLst/>
              <a:gdLst>
                <a:gd name="connsiteX0" fmla="*/ 951357 w 951356"/>
                <a:gd name="connsiteY0" fmla="*/ 753237 h 753236"/>
                <a:gd name="connsiteX1" fmla="*/ 0 w 951356"/>
                <a:gd name="connsiteY1" fmla="*/ 753237 h 753236"/>
                <a:gd name="connsiteX2" fmla="*/ 0 w 951356"/>
                <a:gd name="connsiteY2" fmla="*/ 0 h 753236"/>
                <a:gd name="connsiteX3" fmla="*/ 951357 w 951356"/>
                <a:gd name="connsiteY3" fmla="*/ 0 h 753236"/>
                <a:gd name="connsiteX4" fmla="*/ 951357 w 951356"/>
                <a:gd name="connsiteY4" fmla="*/ 753237 h 753236"/>
                <a:gd name="connsiteX5" fmla="*/ 3905 w 951356"/>
                <a:gd name="connsiteY5" fmla="*/ 749332 h 753236"/>
                <a:gd name="connsiteX6" fmla="*/ 947357 w 951356"/>
                <a:gd name="connsiteY6" fmla="*/ 749332 h 753236"/>
                <a:gd name="connsiteX7" fmla="*/ 947357 w 951356"/>
                <a:gd name="connsiteY7" fmla="*/ 4001 h 753236"/>
                <a:gd name="connsiteX8" fmla="*/ 3905 w 951356"/>
                <a:gd name="connsiteY8" fmla="*/ 4001 h 753236"/>
                <a:gd name="connsiteX9" fmla="*/ 3905 w 951356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1356" h="753236">
                  <a:moveTo>
                    <a:pt x="951357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951357" y="0"/>
                  </a:lnTo>
                  <a:lnTo>
                    <a:pt x="951357" y="753237"/>
                  </a:lnTo>
                  <a:close/>
                  <a:moveTo>
                    <a:pt x="3905" y="749332"/>
                  </a:moveTo>
                  <a:lnTo>
                    <a:pt x="947357" y="749332"/>
                  </a:lnTo>
                  <a:lnTo>
                    <a:pt x="947357" y="4001"/>
                  </a:lnTo>
                  <a:lnTo>
                    <a:pt x="3905" y="4001"/>
                  </a:lnTo>
                  <a:lnTo>
                    <a:pt x="3905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04B5C3-942E-A14F-B88C-B72E17A1A765}"/>
                </a:ext>
              </a:extLst>
            </p:cNvPr>
            <p:cNvSpPr/>
            <p:nvPr/>
          </p:nvSpPr>
          <p:spPr>
            <a:xfrm>
              <a:off x="3699509" y="1275968"/>
              <a:ext cx="2795301" cy="753236"/>
            </a:xfrm>
            <a:custGeom>
              <a:avLst/>
              <a:gdLst>
                <a:gd name="connsiteX0" fmla="*/ 2795302 w 2795301"/>
                <a:gd name="connsiteY0" fmla="*/ 753237 h 753236"/>
                <a:gd name="connsiteX1" fmla="*/ 0 w 2795301"/>
                <a:gd name="connsiteY1" fmla="*/ 753237 h 753236"/>
                <a:gd name="connsiteX2" fmla="*/ 0 w 2795301"/>
                <a:gd name="connsiteY2" fmla="*/ 0 h 753236"/>
                <a:gd name="connsiteX3" fmla="*/ 2795207 w 2795301"/>
                <a:gd name="connsiteY3" fmla="*/ 0 h 753236"/>
                <a:gd name="connsiteX4" fmla="*/ 2795207 w 2795301"/>
                <a:gd name="connsiteY4" fmla="*/ 753237 h 753236"/>
                <a:gd name="connsiteX5" fmla="*/ 4001 w 2795301"/>
                <a:gd name="connsiteY5" fmla="*/ 749332 h 753236"/>
                <a:gd name="connsiteX6" fmla="*/ 2791397 w 2795301"/>
                <a:gd name="connsiteY6" fmla="*/ 749332 h 753236"/>
                <a:gd name="connsiteX7" fmla="*/ 2791397 w 2795301"/>
                <a:gd name="connsiteY7" fmla="*/ 4001 h 753236"/>
                <a:gd name="connsiteX8" fmla="*/ 4001 w 2795301"/>
                <a:gd name="connsiteY8" fmla="*/ 4001 h 753236"/>
                <a:gd name="connsiteX9" fmla="*/ 4001 w 2795301"/>
                <a:gd name="connsiteY9" fmla="*/ 749332 h 7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5301" h="753236">
                  <a:moveTo>
                    <a:pt x="2795302" y="753237"/>
                  </a:moveTo>
                  <a:lnTo>
                    <a:pt x="0" y="753237"/>
                  </a:lnTo>
                  <a:lnTo>
                    <a:pt x="0" y="0"/>
                  </a:lnTo>
                  <a:lnTo>
                    <a:pt x="2795207" y="0"/>
                  </a:lnTo>
                  <a:lnTo>
                    <a:pt x="2795207" y="753237"/>
                  </a:lnTo>
                  <a:close/>
                  <a:moveTo>
                    <a:pt x="4001" y="749332"/>
                  </a:moveTo>
                  <a:lnTo>
                    <a:pt x="2791397" y="749332"/>
                  </a:lnTo>
                  <a:lnTo>
                    <a:pt x="2791397" y="4001"/>
                  </a:lnTo>
                  <a:lnTo>
                    <a:pt x="4001" y="4001"/>
                  </a:lnTo>
                  <a:lnTo>
                    <a:pt x="4001" y="749332"/>
                  </a:ln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B0B7C27-315C-FD80-EECE-F24E435F6000}"/>
                </a:ext>
              </a:extLst>
            </p:cNvPr>
            <p:cNvSpPr/>
            <p:nvPr/>
          </p:nvSpPr>
          <p:spPr>
            <a:xfrm>
              <a:off x="2714625" y="1289113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20"/>
                    <a:pt x="12420" y="16002"/>
                    <a:pt x="8001" y="16002"/>
                  </a:cubicBezTo>
                  <a:cubicBezTo>
                    <a:pt x="3582" y="16002"/>
                    <a:pt x="0" y="12420"/>
                    <a:pt x="0" y="8001"/>
                  </a:cubicBezTo>
                  <a:cubicBezTo>
                    <a:pt x="0" y="3582"/>
                    <a:pt x="3582" y="0"/>
                    <a:pt x="8001" y="0"/>
                  </a:cubicBezTo>
                  <a:cubicBezTo>
                    <a:pt x="12420" y="0"/>
                    <a:pt x="16002" y="3582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5AF9D0-4C07-4B77-2BA4-9234BC2C8965}"/>
                </a:ext>
              </a:extLst>
            </p:cNvPr>
            <p:cNvSpPr/>
            <p:nvPr/>
          </p:nvSpPr>
          <p:spPr>
            <a:xfrm>
              <a:off x="2714625" y="1997391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E987669-8AA2-3C59-D0E7-85795C4D375E}"/>
                </a:ext>
              </a:extLst>
            </p:cNvPr>
            <p:cNvSpPr/>
            <p:nvPr/>
          </p:nvSpPr>
          <p:spPr>
            <a:xfrm>
              <a:off x="3721703" y="128911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3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0F823A-E52D-BF6E-8C3D-7F53C5A2E2A8}"/>
                </a:ext>
              </a:extLst>
            </p:cNvPr>
            <p:cNvSpPr/>
            <p:nvPr/>
          </p:nvSpPr>
          <p:spPr>
            <a:xfrm>
              <a:off x="3721703" y="1410842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382"/>
                    <a:pt x="12478" y="16002"/>
                    <a:pt x="8001" y="16002"/>
                  </a:cubicBezTo>
                  <a:cubicBezTo>
                    <a:pt x="3524" y="16002"/>
                    <a:pt x="0" y="12478"/>
                    <a:pt x="0" y="8001"/>
                  </a:cubicBezTo>
                  <a:cubicBezTo>
                    <a:pt x="0" y="3524"/>
                    <a:pt x="3524" y="0"/>
                    <a:pt x="8001" y="0"/>
                  </a:cubicBezTo>
                  <a:cubicBezTo>
                    <a:pt x="12478" y="0"/>
                    <a:pt x="16002" y="3524"/>
                    <a:pt x="16002" y="8001"/>
                  </a:cubicBezTo>
                  <a:close/>
                </a:path>
              </a:pathLst>
            </a:custGeom>
            <a:solidFill>
              <a:srgbClr val="F22D3F"/>
            </a:solidFill>
            <a:ln w="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82263D-EF70-5B94-6881-92F21AC757A1}"/>
              </a:ext>
            </a:extLst>
          </p:cNvPr>
          <p:cNvSpPr/>
          <p:nvPr/>
        </p:nvSpPr>
        <p:spPr>
          <a:xfrm rot="16200000" flipH="1">
            <a:off x="11716322" y="-491385"/>
            <a:ext cx="951356" cy="315478"/>
          </a:xfrm>
          <a:custGeom>
            <a:avLst/>
            <a:gdLst>
              <a:gd name="connsiteX0" fmla="*/ 951357 w 951356"/>
              <a:gd name="connsiteY0" fmla="*/ 753237 h 753236"/>
              <a:gd name="connsiteX1" fmla="*/ 0 w 951356"/>
              <a:gd name="connsiteY1" fmla="*/ 753237 h 753236"/>
              <a:gd name="connsiteX2" fmla="*/ 0 w 951356"/>
              <a:gd name="connsiteY2" fmla="*/ 0 h 753236"/>
              <a:gd name="connsiteX3" fmla="*/ 951357 w 951356"/>
              <a:gd name="connsiteY3" fmla="*/ 0 h 753236"/>
              <a:gd name="connsiteX4" fmla="*/ 951357 w 951356"/>
              <a:gd name="connsiteY4" fmla="*/ 753237 h 753236"/>
              <a:gd name="connsiteX5" fmla="*/ 3905 w 951356"/>
              <a:gd name="connsiteY5" fmla="*/ 749332 h 753236"/>
              <a:gd name="connsiteX6" fmla="*/ 947357 w 951356"/>
              <a:gd name="connsiteY6" fmla="*/ 749332 h 753236"/>
              <a:gd name="connsiteX7" fmla="*/ 947357 w 951356"/>
              <a:gd name="connsiteY7" fmla="*/ 4001 h 753236"/>
              <a:gd name="connsiteX8" fmla="*/ 3905 w 951356"/>
              <a:gd name="connsiteY8" fmla="*/ 4001 h 753236"/>
              <a:gd name="connsiteX9" fmla="*/ 3905 w 951356"/>
              <a:gd name="connsiteY9" fmla="*/ 749332 h 7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356" h="753236">
                <a:moveTo>
                  <a:pt x="951357" y="753237"/>
                </a:moveTo>
                <a:lnTo>
                  <a:pt x="0" y="753237"/>
                </a:lnTo>
                <a:lnTo>
                  <a:pt x="0" y="0"/>
                </a:lnTo>
                <a:lnTo>
                  <a:pt x="951357" y="0"/>
                </a:lnTo>
                <a:lnTo>
                  <a:pt x="951357" y="753237"/>
                </a:lnTo>
                <a:close/>
                <a:moveTo>
                  <a:pt x="3905" y="749332"/>
                </a:moveTo>
                <a:lnTo>
                  <a:pt x="947357" y="749332"/>
                </a:lnTo>
                <a:lnTo>
                  <a:pt x="947357" y="4001"/>
                </a:lnTo>
                <a:lnTo>
                  <a:pt x="3905" y="4001"/>
                </a:lnTo>
                <a:lnTo>
                  <a:pt x="3905" y="749332"/>
                </a:lnTo>
                <a:close/>
              </a:path>
            </a:pathLst>
          </a:custGeom>
          <a:solidFill>
            <a:srgbClr val="F22D3F"/>
          </a:solidFill>
          <a:ln w="0" cap="flat">
            <a:solidFill>
              <a:srgbClr val="F22D3F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9F3E996-6A32-F897-3A90-1C7E75BC8F03}"/>
              </a:ext>
            </a:extLst>
          </p:cNvPr>
          <p:cNvGrpSpPr/>
          <p:nvPr/>
        </p:nvGrpSpPr>
        <p:grpSpPr>
          <a:xfrm>
            <a:off x="10257666" y="6654809"/>
            <a:ext cx="1240377" cy="412611"/>
            <a:chOff x="10257666" y="6654809"/>
            <a:chExt cx="1240377" cy="412611"/>
          </a:xfrm>
        </p:grpSpPr>
        <p:grpSp>
          <p:nvGrpSpPr>
            <p:cNvPr id="58" name="Graphic 8">
              <a:extLst>
                <a:ext uri="{FF2B5EF4-FFF2-40B4-BE49-F238E27FC236}">
                  <a16:creationId xmlns:a16="http://schemas.microsoft.com/office/drawing/2014/main" id="{F625653C-D508-9D55-51D2-94D11BD50183}"/>
                </a:ext>
              </a:extLst>
            </p:cNvPr>
            <p:cNvGrpSpPr/>
            <p:nvPr/>
          </p:nvGrpSpPr>
          <p:grpSpPr>
            <a:xfrm>
              <a:off x="11084361" y="6683363"/>
              <a:ext cx="413682" cy="384057"/>
              <a:chOff x="4502372" y="4120324"/>
              <a:chExt cx="293941" cy="272891"/>
            </a:xfrm>
            <a:solidFill>
              <a:schemeClr val="tx1"/>
            </a:solidFill>
          </p:grpSpPr>
          <p:grpSp>
            <p:nvGrpSpPr>
              <p:cNvPr id="90" name="Graphic 8">
                <a:extLst>
                  <a:ext uri="{FF2B5EF4-FFF2-40B4-BE49-F238E27FC236}">
                    <a16:creationId xmlns:a16="http://schemas.microsoft.com/office/drawing/2014/main" id="{F9C9E3F3-41EA-84BB-CE02-70BA57CB6FF7}"/>
                  </a:ext>
                </a:extLst>
              </p:cNvPr>
              <p:cNvGrpSpPr/>
              <p:nvPr/>
            </p:nvGrpSpPr>
            <p:grpSpPr>
              <a:xfrm>
                <a:off x="4502372" y="4120324"/>
                <a:ext cx="293941" cy="29241"/>
                <a:chOff x="4502372" y="4120324"/>
                <a:chExt cx="293941" cy="29241"/>
              </a:xfrm>
              <a:grpFill/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C1D7E33-1A16-6906-548C-83F73E13A64C}"/>
                    </a:ext>
                  </a:extLst>
                </p:cNvPr>
                <p:cNvSpPr/>
                <p:nvPr/>
              </p:nvSpPr>
              <p:spPr>
                <a:xfrm>
                  <a:off x="45023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FBD5DFF-C591-E9B1-DF66-9B3040FF2017}"/>
                    </a:ext>
                  </a:extLst>
                </p:cNvPr>
                <p:cNvSpPr/>
                <p:nvPr/>
              </p:nvSpPr>
              <p:spPr>
                <a:xfrm>
                  <a:off x="47670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39D1189-B53F-608C-A6F0-B361ABBEA4A2}"/>
                  </a:ext>
                </a:extLst>
              </p:cNvPr>
              <p:cNvSpPr/>
              <p:nvPr/>
            </p:nvSpPr>
            <p:spPr>
              <a:xfrm>
                <a:off x="4767072" y="436397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0" name="Graphic 8">
              <a:extLst>
                <a:ext uri="{FF2B5EF4-FFF2-40B4-BE49-F238E27FC236}">
                  <a16:creationId xmlns:a16="http://schemas.microsoft.com/office/drawing/2014/main" id="{BB2268C6-BE8B-C870-0551-A16C3EE156E0}"/>
                </a:ext>
              </a:extLst>
            </p:cNvPr>
            <p:cNvGrpSpPr/>
            <p:nvPr/>
          </p:nvGrpSpPr>
          <p:grpSpPr>
            <a:xfrm>
              <a:off x="10257666" y="6654809"/>
              <a:ext cx="101878" cy="101879"/>
              <a:chOff x="3914965" y="4100035"/>
              <a:chExt cx="72389" cy="72390"/>
            </a:xfrm>
            <a:solidFill>
              <a:schemeClr val="tx1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C227FFA-AE78-84A2-4A67-2B108ADBC544}"/>
                  </a:ext>
                </a:extLst>
              </p:cNvPr>
              <p:cNvSpPr/>
              <p:nvPr/>
            </p:nvSpPr>
            <p:spPr>
              <a:xfrm>
                <a:off x="3914965" y="4100035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142B3DC-D3E3-82C7-1488-734D7FD0A8B9}"/>
                  </a:ext>
                </a:extLst>
              </p:cNvPr>
              <p:cNvSpPr/>
              <p:nvPr/>
            </p:nvSpPr>
            <p:spPr>
              <a:xfrm>
                <a:off x="3970115" y="4155185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982E2A-644D-F206-6601-7C76ABD08F8A}"/>
              </a:ext>
            </a:extLst>
          </p:cNvPr>
          <p:cNvSpPr txBox="1">
            <a:spLocks/>
          </p:cNvSpPr>
          <p:nvPr/>
        </p:nvSpPr>
        <p:spPr>
          <a:xfrm>
            <a:off x="8832057" y="2396372"/>
            <a:ext cx="2736056" cy="286142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Accessible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1 job: Defeat monsters.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Retro aesthetic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Menus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Player has access to all relevant game information through visual representations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9E197-1584-FDA7-2E1A-7F439F408B3E}"/>
              </a:ext>
            </a:extLst>
          </p:cNvPr>
          <p:cNvSpPr txBox="1">
            <a:spLocks/>
          </p:cNvSpPr>
          <p:nvPr/>
        </p:nvSpPr>
        <p:spPr>
          <a:xfrm>
            <a:off x="4571121" y="2396372"/>
            <a:ext cx="2736056" cy="28614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sparse checkpoints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risk,</a:t>
            </a:r>
            <a:r>
              <a:rPr lang="en-US" sz="1600" dirty="0">
                <a:sym typeface="Wingdings" panose="05000000000000000000" pitchFamily="2" charset="2"/>
              </a:rPr>
              <a:t> High reward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On losing, player feels responsible; “I should have done </a:t>
            </a:r>
            <a:r>
              <a:rPr lang="en-US" sz="1600" i="1" dirty="0">
                <a:sym typeface="Wingdings" panose="05000000000000000000" pitchFamily="2" charset="2"/>
              </a:rPr>
              <a:t>x</a:t>
            </a:r>
            <a:r>
              <a:rPr lang="en-US" sz="1600" dirty="0">
                <a:sym typeface="Wingdings" panose="05000000000000000000" pitchFamily="2" charset="2"/>
              </a:rPr>
              <a:t> instead of </a:t>
            </a:r>
            <a:r>
              <a:rPr lang="en-US" sz="1600" i="1" dirty="0">
                <a:sym typeface="Wingdings" panose="05000000000000000000" pitchFamily="2" charset="2"/>
              </a:rPr>
              <a:t>y!</a:t>
            </a:r>
            <a:r>
              <a:rPr lang="en-US" sz="1600" dirty="0">
                <a:sym typeface="Wingdings" panose="05000000000000000000" pitchFamily="2" charset="2"/>
              </a:rPr>
              <a:t>”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On winning, player feels like a genius; “I played it just right!”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3F8DE-7C6B-9C43-8151-2A85B303EC5C}"/>
              </a:ext>
            </a:extLst>
          </p:cNvPr>
          <p:cNvSpPr txBox="1">
            <a:spLocks/>
          </p:cNvSpPr>
          <p:nvPr/>
        </p:nvSpPr>
        <p:spPr>
          <a:xfrm>
            <a:off x="623887" y="2396372"/>
            <a:ext cx="2736056" cy="286142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replay value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Emergent strategy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Procedural Generation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RNG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Choose-your-own difficulty</a:t>
            </a:r>
          </a:p>
        </p:txBody>
      </p:sp>
    </p:spTree>
    <p:extLst>
      <p:ext uri="{BB962C8B-B14F-4D97-AF65-F5344CB8AC3E}">
        <p14:creationId xmlns:p14="http://schemas.microsoft.com/office/powerpoint/2010/main" val="20201457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7906A60-0071-9346-A34D-60030E7FAACB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4" t="29818" r="-24804" b="29818"/>
          <a:stretch/>
        </p:blipFill>
        <p:spPr>
          <a:xfrm>
            <a:off x="-1163700" y="8328"/>
            <a:ext cx="7004847" cy="1887436"/>
          </a:xfr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7FC695A-0982-72DF-CB72-1F31B1F3B7CA}"/>
              </a:ext>
            </a:extLst>
          </p:cNvPr>
          <p:cNvGrpSpPr/>
          <p:nvPr/>
        </p:nvGrpSpPr>
        <p:grpSpPr>
          <a:xfrm>
            <a:off x="3630" y="1237924"/>
            <a:ext cx="657930" cy="657840"/>
            <a:chOff x="623889" y="2158391"/>
            <a:chExt cx="1270783" cy="127060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A8F0E4-8797-2473-E552-94BD8DAC76AD}"/>
                </a:ext>
              </a:extLst>
            </p:cNvPr>
            <p:cNvSpPr/>
            <p:nvPr/>
          </p:nvSpPr>
          <p:spPr>
            <a:xfrm>
              <a:off x="623889" y="2874740"/>
              <a:ext cx="554434" cy="554260"/>
            </a:xfrm>
            <a:custGeom>
              <a:avLst/>
              <a:gdLst>
                <a:gd name="connsiteX0" fmla="*/ 0 w 303656"/>
                <a:gd name="connsiteY0" fmla="*/ 0 h 303561"/>
                <a:gd name="connsiteX1" fmla="*/ 0 w 303656"/>
                <a:gd name="connsiteY1" fmla="*/ 51911 h 303561"/>
                <a:gd name="connsiteX2" fmla="*/ 251651 w 303656"/>
                <a:gd name="connsiteY2" fmla="*/ 303562 h 303561"/>
                <a:gd name="connsiteX3" fmla="*/ 303657 w 303656"/>
                <a:gd name="connsiteY3" fmla="*/ 303562 h 303561"/>
                <a:gd name="connsiteX4" fmla="*/ 0 w 303656"/>
                <a:gd name="connsiteY4" fmla="*/ 0 h 30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56" h="303561">
                  <a:moveTo>
                    <a:pt x="0" y="0"/>
                  </a:moveTo>
                  <a:lnTo>
                    <a:pt x="0" y="51911"/>
                  </a:lnTo>
                  <a:lnTo>
                    <a:pt x="251651" y="303562"/>
                  </a:lnTo>
                  <a:lnTo>
                    <a:pt x="303657" y="303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90FA26-E5A5-0C9C-705F-2ED96E3F4350}"/>
                </a:ext>
              </a:extLst>
            </p:cNvPr>
            <p:cNvSpPr/>
            <p:nvPr/>
          </p:nvSpPr>
          <p:spPr>
            <a:xfrm>
              <a:off x="623889" y="2635958"/>
              <a:ext cx="793218" cy="793042"/>
            </a:xfrm>
            <a:custGeom>
              <a:avLst/>
              <a:gdLst>
                <a:gd name="connsiteX0" fmla="*/ 0 w 434435"/>
                <a:gd name="connsiteY0" fmla="*/ 0 h 434339"/>
                <a:gd name="connsiteX1" fmla="*/ 0 w 434435"/>
                <a:gd name="connsiteY1" fmla="*/ 51911 h 434339"/>
                <a:gd name="connsiteX2" fmla="*/ 382429 w 434435"/>
                <a:gd name="connsiteY2" fmla="*/ 434340 h 434339"/>
                <a:gd name="connsiteX3" fmla="*/ 434435 w 434435"/>
                <a:gd name="connsiteY3" fmla="*/ 434340 h 434339"/>
                <a:gd name="connsiteX4" fmla="*/ 0 w 434435"/>
                <a:gd name="connsiteY4" fmla="*/ 0 h 4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435" h="434339">
                  <a:moveTo>
                    <a:pt x="0" y="0"/>
                  </a:moveTo>
                  <a:lnTo>
                    <a:pt x="0" y="51911"/>
                  </a:lnTo>
                  <a:lnTo>
                    <a:pt x="382429" y="434340"/>
                  </a:lnTo>
                  <a:lnTo>
                    <a:pt x="434435" y="434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C8B622-A1A2-327D-5FFC-D9DE08A1ADA1}"/>
                </a:ext>
              </a:extLst>
            </p:cNvPr>
            <p:cNvSpPr/>
            <p:nvPr/>
          </p:nvSpPr>
          <p:spPr>
            <a:xfrm>
              <a:off x="623889" y="3113522"/>
              <a:ext cx="315478" cy="315478"/>
            </a:xfrm>
            <a:custGeom>
              <a:avLst/>
              <a:gdLst>
                <a:gd name="connsiteX0" fmla="*/ 0 w 172783"/>
                <a:gd name="connsiteY0" fmla="*/ 0 h 172783"/>
                <a:gd name="connsiteX1" fmla="*/ 0 w 172783"/>
                <a:gd name="connsiteY1" fmla="*/ 51911 h 172783"/>
                <a:gd name="connsiteX2" fmla="*/ 120872 w 172783"/>
                <a:gd name="connsiteY2" fmla="*/ 172783 h 172783"/>
                <a:gd name="connsiteX3" fmla="*/ 172783 w 172783"/>
                <a:gd name="connsiteY3" fmla="*/ 172783 h 172783"/>
                <a:gd name="connsiteX4" fmla="*/ 0 w 172783"/>
                <a:gd name="connsiteY4" fmla="*/ 0 h 17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83" h="172783">
                  <a:moveTo>
                    <a:pt x="0" y="0"/>
                  </a:moveTo>
                  <a:lnTo>
                    <a:pt x="0" y="51911"/>
                  </a:lnTo>
                  <a:lnTo>
                    <a:pt x="120872" y="172783"/>
                  </a:lnTo>
                  <a:lnTo>
                    <a:pt x="172783" y="172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74BAC8-F3C7-E7EC-721B-D628FBC43E0F}"/>
                </a:ext>
              </a:extLst>
            </p:cNvPr>
            <p:cNvSpPr/>
            <p:nvPr/>
          </p:nvSpPr>
          <p:spPr>
            <a:xfrm>
              <a:off x="623889" y="2397173"/>
              <a:ext cx="1032000" cy="1031827"/>
            </a:xfrm>
            <a:custGeom>
              <a:avLst/>
              <a:gdLst>
                <a:gd name="connsiteX0" fmla="*/ 0 w 565213"/>
                <a:gd name="connsiteY0" fmla="*/ 0 h 565118"/>
                <a:gd name="connsiteX1" fmla="*/ 0 w 565213"/>
                <a:gd name="connsiteY1" fmla="*/ 51911 h 565118"/>
                <a:gd name="connsiteX2" fmla="*/ 513207 w 565213"/>
                <a:gd name="connsiteY2" fmla="*/ 565118 h 565118"/>
                <a:gd name="connsiteX3" fmla="*/ 565214 w 565213"/>
                <a:gd name="connsiteY3" fmla="*/ 565118 h 565118"/>
                <a:gd name="connsiteX4" fmla="*/ 0 w 565213"/>
                <a:gd name="connsiteY4" fmla="*/ 0 h 56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13" h="565118">
                  <a:moveTo>
                    <a:pt x="0" y="0"/>
                  </a:moveTo>
                  <a:lnTo>
                    <a:pt x="0" y="51911"/>
                  </a:lnTo>
                  <a:lnTo>
                    <a:pt x="513207" y="565118"/>
                  </a:lnTo>
                  <a:lnTo>
                    <a:pt x="565214" y="565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F2F67B-1B02-080E-CF46-C4EC2B75A975}"/>
                </a:ext>
              </a:extLst>
            </p:cNvPr>
            <p:cNvSpPr/>
            <p:nvPr/>
          </p:nvSpPr>
          <p:spPr>
            <a:xfrm>
              <a:off x="623889" y="3352305"/>
              <a:ext cx="76695" cy="76693"/>
            </a:xfrm>
            <a:custGeom>
              <a:avLst/>
              <a:gdLst>
                <a:gd name="connsiteX0" fmla="*/ 0 w 42005"/>
                <a:gd name="connsiteY0" fmla="*/ 0 h 42004"/>
                <a:gd name="connsiteX1" fmla="*/ 0 w 42005"/>
                <a:gd name="connsiteY1" fmla="*/ 42005 h 42004"/>
                <a:gd name="connsiteX2" fmla="*/ 42005 w 42005"/>
                <a:gd name="connsiteY2" fmla="*/ 42005 h 42004"/>
                <a:gd name="connsiteX3" fmla="*/ 0 w 42005"/>
                <a:gd name="connsiteY3" fmla="*/ 0 h 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5" h="42004">
                  <a:moveTo>
                    <a:pt x="0" y="0"/>
                  </a:moveTo>
                  <a:lnTo>
                    <a:pt x="0" y="42005"/>
                  </a:lnTo>
                  <a:lnTo>
                    <a:pt x="42005" y="42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2DABBB-90F6-0CE8-6A71-D0148B410C35}"/>
                </a:ext>
              </a:extLst>
            </p:cNvPr>
            <p:cNvSpPr/>
            <p:nvPr/>
          </p:nvSpPr>
          <p:spPr>
            <a:xfrm>
              <a:off x="623889" y="2158391"/>
              <a:ext cx="1270783" cy="1270609"/>
            </a:xfrm>
            <a:custGeom>
              <a:avLst/>
              <a:gdLst>
                <a:gd name="connsiteX0" fmla="*/ 0 w 695991"/>
                <a:gd name="connsiteY0" fmla="*/ 0 h 695896"/>
                <a:gd name="connsiteX1" fmla="*/ 0 w 695991"/>
                <a:gd name="connsiteY1" fmla="*/ 51911 h 695896"/>
                <a:gd name="connsiteX2" fmla="*/ 643985 w 695991"/>
                <a:gd name="connsiteY2" fmla="*/ 695897 h 695896"/>
                <a:gd name="connsiteX3" fmla="*/ 695992 w 695991"/>
                <a:gd name="connsiteY3" fmla="*/ 695897 h 695896"/>
                <a:gd name="connsiteX4" fmla="*/ 0 w 695991"/>
                <a:gd name="connsiteY4" fmla="*/ 0 h 69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991" h="695896">
                  <a:moveTo>
                    <a:pt x="0" y="0"/>
                  </a:moveTo>
                  <a:lnTo>
                    <a:pt x="0" y="51911"/>
                  </a:lnTo>
                  <a:lnTo>
                    <a:pt x="643985" y="695897"/>
                  </a:lnTo>
                  <a:lnTo>
                    <a:pt x="695992" y="695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FF6BA6-73F3-68D5-2809-B449E290F1EC}"/>
              </a:ext>
            </a:extLst>
          </p:cNvPr>
          <p:cNvGrpSpPr/>
          <p:nvPr/>
        </p:nvGrpSpPr>
        <p:grpSpPr>
          <a:xfrm>
            <a:off x="10902791" y="3295175"/>
            <a:ext cx="1001649" cy="3562825"/>
            <a:chOff x="3578066" y="1524380"/>
            <a:chExt cx="1001649" cy="3562825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14865F-9F6A-91C3-0928-67C276663029}"/>
                </a:ext>
              </a:extLst>
            </p:cNvPr>
            <p:cNvSpPr/>
            <p:nvPr/>
          </p:nvSpPr>
          <p:spPr>
            <a:xfrm>
              <a:off x="4059554" y="3760183"/>
              <a:ext cx="185261" cy="245078"/>
            </a:xfrm>
            <a:custGeom>
              <a:avLst/>
              <a:gdLst>
                <a:gd name="connsiteX0" fmla="*/ 0 w 185261"/>
                <a:gd name="connsiteY0" fmla="*/ 0 h 245078"/>
                <a:gd name="connsiteX1" fmla="*/ 0 w 185261"/>
                <a:gd name="connsiteY1" fmla="*/ 59722 h 245078"/>
                <a:gd name="connsiteX2" fmla="*/ 185261 w 185261"/>
                <a:gd name="connsiteY2" fmla="*/ 245078 h 245078"/>
                <a:gd name="connsiteX3" fmla="*/ 185261 w 185261"/>
                <a:gd name="connsiteY3" fmla="*/ 185357 h 245078"/>
                <a:gd name="connsiteX4" fmla="*/ 0 w 185261"/>
                <a:gd name="connsiteY4" fmla="*/ 0 h 24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61" h="245078">
                  <a:moveTo>
                    <a:pt x="0" y="0"/>
                  </a:moveTo>
                  <a:lnTo>
                    <a:pt x="0" y="59722"/>
                  </a:lnTo>
                  <a:lnTo>
                    <a:pt x="185261" y="245078"/>
                  </a:lnTo>
                  <a:lnTo>
                    <a:pt x="185261" y="1853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01CDDB-F2BF-6E4A-1D70-BB1D0558DE65}"/>
                </a:ext>
              </a:extLst>
            </p:cNvPr>
            <p:cNvSpPr/>
            <p:nvPr/>
          </p:nvSpPr>
          <p:spPr>
            <a:xfrm>
              <a:off x="4059554" y="3655313"/>
              <a:ext cx="185261" cy="244983"/>
            </a:xfrm>
            <a:custGeom>
              <a:avLst/>
              <a:gdLst>
                <a:gd name="connsiteX0" fmla="*/ 0 w 185261"/>
                <a:gd name="connsiteY0" fmla="*/ 0 h 244983"/>
                <a:gd name="connsiteX1" fmla="*/ 0 w 185261"/>
                <a:gd name="connsiteY1" fmla="*/ 59722 h 244983"/>
                <a:gd name="connsiteX2" fmla="*/ 185261 w 185261"/>
                <a:gd name="connsiteY2" fmla="*/ 244983 h 244983"/>
                <a:gd name="connsiteX3" fmla="*/ 185261 w 185261"/>
                <a:gd name="connsiteY3" fmla="*/ 185356 h 244983"/>
                <a:gd name="connsiteX4" fmla="*/ 0 w 185261"/>
                <a:gd name="connsiteY4" fmla="*/ 0 h 24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61" h="244983">
                  <a:moveTo>
                    <a:pt x="0" y="0"/>
                  </a:moveTo>
                  <a:lnTo>
                    <a:pt x="0" y="59722"/>
                  </a:lnTo>
                  <a:lnTo>
                    <a:pt x="185261" y="244983"/>
                  </a:lnTo>
                  <a:lnTo>
                    <a:pt x="185261" y="1853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F8BC523-0573-3820-C978-B6FB42E37239}"/>
                </a:ext>
              </a:extLst>
            </p:cNvPr>
            <p:cNvSpPr/>
            <p:nvPr/>
          </p:nvSpPr>
          <p:spPr>
            <a:xfrm>
              <a:off x="3994499" y="2466307"/>
              <a:ext cx="585216" cy="1329118"/>
            </a:xfrm>
            <a:custGeom>
              <a:avLst/>
              <a:gdLst>
                <a:gd name="connsiteX0" fmla="*/ 585216 w 585216"/>
                <a:gd name="connsiteY0" fmla="*/ 150686 h 1329118"/>
                <a:gd name="connsiteX1" fmla="*/ 454152 w 585216"/>
                <a:gd name="connsiteY1" fmla="*/ 19622 h 1329118"/>
                <a:gd name="connsiteX2" fmla="*/ 434531 w 585216"/>
                <a:gd name="connsiteY2" fmla="*/ 0 h 1329118"/>
                <a:gd name="connsiteX3" fmla="*/ 329660 w 585216"/>
                <a:gd name="connsiteY3" fmla="*/ 0 h 1329118"/>
                <a:gd name="connsiteX4" fmla="*/ 250984 w 585216"/>
                <a:gd name="connsiteY4" fmla="*/ 78581 h 1329118"/>
                <a:gd name="connsiteX5" fmla="*/ 323183 w 585216"/>
                <a:gd name="connsiteY5" fmla="*/ 150686 h 1329118"/>
                <a:gd name="connsiteX6" fmla="*/ 0 w 585216"/>
                <a:gd name="connsiteY6" fmla="*/ 473869 h 1329118"/>
                <a:gd name="connsiteX7" fmla="*/ 0 w 585216"/>
                <a:gd name="connsiteY7" fmla="*/ 606838 h 1329118"/>
                <a:gd name="connsiteX8" fmla="*/ 64579 w 585216"/>
                <a:gd name="connsiteY8" fmla="*/ 671417 h 1329118"/>
                <a:gd name="connsiteX9" fmla="*/ 65056 w 585216"/>
                <a:gd name="connsiteY9" fmla="*/ 671036 h 1329118"/>
                <a:gd name="connsiteX10" fmla="*/ 65056 w 585216"/>
                <a:gd name="connsiteY10" fmla="*/ 1143762 h 1329118"/>
                <a:gd name="connsiteX11" fmla="*/ 250317 w 585216"/>
                <a:gd name="connsiteY11" fmla="*/ 1329119 h 1329118"/>
                <a:gd name="connsiteX12" fmla="*/ 250317 w 585216"/>
                <a:gd name="connsiteY12" fmla="*/ 485680 h 1329118"/>
                <a:gd name="connsiteX13" fmla="*/ 454152 w 585216"/>
                <a:gd name="connsiteY13" fmla="*/ 281845 h 1329118"/>
                <a:gd name="connsiteX14" fmla="*/ 585216 w 585216"/>
                <a:gd name="connsiteY14" fmla="*/ 150686 h 13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5216" h="1329118">
                  <a:moveTo>
                    <a:pt x="585216" y="150686"/>
                  </a:moveTo>
                  <a:lnTo>
                    <a:pt x="454152" y="19622"/>
                  </a:lnTo>
                  <a:lnTo>
                    <a:pt x="434531" y="0"/>
                  </a:lnTo>
                  <a:lnTo>
                    <a:pt x="329660" y="0"/>
                  </a:lnTo>
                  <a:lnTo>
                    <a:pt x="250984" y="78581"/>
                  </a:lnTo>
                  <a:lnTo>
                    <a:pt x="323183" y="150686"/>
                  </a:lnTo>
                  <a:lnTo>
                    <a:pt x="0" y="473869"/>
                  </a:lnTo>
                  <a:lnTo>
                    <a:pt x="0" y="606838"/>
                  </a:lnTo>
                  <a:lnTo>
                    <a:pt x="64579" y="671417"/>
                  </a:lnTo>
                  <a:lnTo>
                    <a:pt x="65056" y="671036"/>
                  </a:lnTo>
                  <a:lnTo>
                    <a:pt x="65056" y="1143762"/>
                  </a:lnTo>
                  <a:lnTo>
                    <a:pt x="250317" y="1329119"/>
                  </a:lnTo>
                  <a:lnTo>
                    <a:pt x="250317" y="485680"/>
                  </a:lnTo>
                  <a:lnTo>
                    <a:pt x="454152" y="281845"/>
                  </a:lnTo>
                  <a:lnTo>
                    <a:pt x="585216" y="150686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3FE4048-00D6-CF3E-368C-D3A0CC4CC564}"/>
                </a:ext>
              </a:extLst>
            </p:cNvPr>
            <p:cNvSpPr/>
            <p:nvPr/>
          </p:nvSpPr>
          <p:spPr>
            <a:xfrm>
              <a:off x="3742753" y="2345625"/>
              <a:ext cx="185451" cy="551116"/>
            </a:xfrm>
            <a:custGeom>
              <a:avLst/>
              <a:gdLst>
                <a:gd name="connsiteX0" fmla="*/ 0 w 185451"/>
                <a:gd name="connsiteY0" fmla="*/ 111252 h 551116"/>
                <a:gd name="connsiteX1" fmla="*/ 0 w 185451"/>
                <a:gd name="connsiteY1" fmla="*/ 551117 h 551116"/>
                <a:gd name="connsiteX2" fmla="*/ 91059 w 185451"/>
                <a:gd name="connsiteY2" fmla="*/ 551021 h 551116"/>
                <a:gd name="connsiteX3" fmla="*/ 185452 w 185451"/>
                <a:gd name="connsiteY3" fmla="*/ 456629 h 551116"/>
                <a:gd name="connsiteX4" fmla="*/ 185452 w 185451"/>
                <a:gd name="connsiteY4" fmla="*/ 0 h 551116"/>
                <a:gd name="connsiteX5" fmla="*/ 111252 w 185451"/>
                <a:gd name="connsiteY5" fmla="*/ 95 h 551116"/>
                <a:gd name="connsiteX6" fmla="*/ 0 w 185451"/>
                <a:gd name="connsiteY6" fmla="*/ 111252 h 55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451" h="551116">
                  <a:moveTo>
                    <a:pt x="0" y="111252"/>
                  </a:moveTo>
                  <a:lnTo>
                    <a:pt x="0" y="551117"/>
                  </a:lnTo>
                  <a:lnTo>
                    <a:pt x="91059" y="551021"/>
                  </a:lnTo>
                  <a:lnTo>
                    <a:pt x="185452" y="456629"/>
                  </a:lnTo>
                  <a:lnTo>
                    <a:pt x="185452" y="0"/>
                  </a:lnTo>
                  <a:lnTo>
                    <a:pt x="111252" y="95"/>
                  </a:lnTo>
                  <a:lnTo>
                    <a:pt x="0" y="111252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8" name="Graphic 8">
              <a:extLst>
                <a:ext uri="{FF2B5EF4-FFF2-40B4-BE49-F238E27FC236}">
                  <a16:creationId xmlns:a16="http://schemas.microsoft.com/office/drawing/2014/main" id="{89EC65C0-367B-4EB3-796B-2688C4722AF2}"/>
                </a:ext>
              </a:extLst>
            </p:cNvPr>
            <p:cNvGrpSpPr/>
            <p:nvPr/>
          </p:nvGrpSpPr>
          <p:grpSpPr>
            <a:xfrm>
              <a:off x="4054506" y="1524380"/>
              <a:ext cx="195357" cy="1146047"/>
              <a:chOff x="3444906" y="1124330"/>
              <a:chExt cx="195357" cy="1146047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A3438F-F349-EB10-2BF7-8AE87E615D47}"/>
                  </a:ext>
                </a:extLst>
              </p:cNvPr>
              <p:cNvSpPr/>
              <p:nvPr/>
            </p:nvSpPr>
            <p:spPr>
              <a:xfrm>
                <a:off x="3444906" y="1480755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7 w 195357"/>
                  <a:gd name="connsiteY6" fmla="*/ 245078 h 269271"/>
                  <a:gd name="connsiteX7" fmla="*/ 185357 w 195357"/>
                  <a:gd name="connsiteY7" fmla="*/ 199549 h 269271"/>
                  <a:gd name="connsiteX8" fmla="*/ 10001 w 195357"/>
                  <a:gd name="connsiteY8" fmla="*/ 24194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7" y="245078"/>
                    </a:lnTo>
                    <a:lnTo>
                      <a:pt x="185357" y="199549"/>
                    </a:lnTo>
                    <a:lnTo>
                      <a:pt x="10001" y="24194"/>
                    </a:lnTo>
                    <a:lnTo>
                      <a:pt x="10001" y="697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6AA81A1-408D-D4EF-D322-5008A09B76AC}"/>
                  </a:ext>
                </a:extLst>
              </p:cNvPr>
              <p:cNvSpPr/>
              <p:nvPr/>
            </p:nvSpPr>
            <p:spPr>
              <a:xfrm>
                <a:off x="3444906" y="1124330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1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1 h 415861"/>
                  <a:gd name="connsiteX5" fmla="*/ 10001 w 195357"/>
                  <a:gd name="connsiteY5" fmla="*/ 216313 h 415861"/>
                  <a:gd name="connsiteX6" fmla="*/ 185357 w 195357"/>
                  <a:gd name="connsiteY6" fmla="*/ 391668 h 415861"/>
                  <a:gd name="connsiteX7" fmla="*/ 185357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1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1"/>
                    </a:lnTo>
                    <a:close/>
                    <a:moveTo>
                      <a:pt x="10001" y="216313"/>
                    </a:moveTo>
                    <a:lnTo>
                      <a:pt x="185357" y="391668"/>
                    </a:lnTo>
                    <a:lnTo>
                      <a:pt x="185357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FAC0D00-C3A8-A98F-A6F7-DD72C68380C2}"/>
                  </a:ext>
                </a:extLst>
              </p:cNvPr>
              <p:cNvSpPr/>
              <p:nvPr/>
            </p:nvSpPr>
            <p:spPr>
              <a:xfrm>
                <a:off x="3444906" y="137579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7 w 195357"/>
                  <a:gd name="connsiteY6" fmla="*/ 245173 h 269271"/>
                  <a:gd name="connsiteX7" fmla="*/ 185357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7" y="245173"/>
                    </a:lnTo>
                    <a:lnTo>
                      <a:pt x="185357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228676D-A2D5-4722-1F3D-E6C0EF0AD560}"/>
                  </a:ext>
                </a:extLst>
              </p:cNvPr>
              <p:cNvSpPr/>
              <p:nvPr/>
            </p:nvSpPr>
            <p:spPr>
              <a:xfrm>
                <a:off x="3444906" y="1585626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7 w 195357"/>
                  <a:gd name="connsiteY6" fmla="*/ 245173 h 269271"/>
                  <a:gd name="connsiteX7" fmla="*/ 185357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7" y="245173"/>
                    </a:lnTo>
                    <a:lnTo>
                      <a:pt x="185357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6351BE1-E912-D1E7-16A4-EAB9210F75F0}"/>
                  </a:ext>
                </a:extLst>
              </p:cNvPr>
              <p:cNvSpPr/>
              <p:nvPr/>
            </p:nvSpPr>
            <p:spPr>
              <a:xfrm>
                <a:off x="3444906" y="1690591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6 h 579786"/>
                  <a:gd name="connsiteX7" fmla="*/ 69723 w 195357"/>
                  <a:gd name="connsiteY7" fmla="*/ 569786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4 h 579786"/>
                  <a:gd name="connsiteX11" fmla="*/ 9906 w 195357"/>
                  <a:gd name="connsiteY11" fmla="*/ 569786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6"/>
                    </a:moveTo>
                    <a:lnTo>
                      <a:pt x="69723" y="569786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4"/>
                    </a:lnTo>
                    <a:lnTo>
                      <a:pt x="9906" y="56978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3BDEF1-60DD-38A2-54C2-CA44044C8AFB}"/>
                </a:ext>
              </a:extLst>
            </p:cNvPr>
            <p:cNvSpPr/>
            <p:nvPr/>
          </p:nvSpPr>
          <p:spPr>
            <a:xfrm>
              <a:off x="3578066" y="3666171"/>
              <a:ext cx="904779" cy="1421034"/>
            </a:xfrm>
            <a:custGeom>
              <a:avLst/>
              <a:gdLst>
                <a:gd name="connsiteX0" fmla="*/ 904780 w 904779"/>
                <a:gd name="connsiteY0" fmla="*/ 1062038 h 1421034"/>
                <a:gd name="connsiteX1" fmla="*/ 904780 w 904779"/>
                <a:gd name="connsiteY1" fmla="*/ 945928 h 1421034"/>
                <a:gd name="connsiteX2" fmla="*/ 831818 w 904779"/>
                <a:gd name="connsiteY2" fmla="*/ 872966 h 1421034"/>
                <a:gd name="connsiteX3" fmla="*/ 708089 w 904779"/>
                <a:gd name="connsiteY3" fmla="*/ 996696 h 1421034"/>
                <a:gd name="connsiteX4" fmla="*/ 708089 w 904779"/>
                <a:gd name="connsiteY4" fmla="*/ 1238822 h 1421034"/>
                <a:gd name="connsiteX5" fmla="*/ 666750 w 904779"/>
                <a:gd name="connsiteY5" fmla="*/ 1238822 h 1421034"/>
                <a:gd name="connsiteX6" fmla="*/ 666750 w 904779"/>
                <a:gd name="connsiteY6" fmla="*/ 489204 h 1421034"/>
                <a:gd name="connsiteX7" fmla="*/ 548164 w 904779"/>
                <a:gd name="connsiteY7" fmla="*/ 370618 h 1421034"/>
                <a:gd name="connsiteX8" fmla="*/ 481394 w 904779"/>
                <a:gd name="connsiteY8" fmla="*/ 370618 h 1421034"/>
                <a:gd name="connsiteX9" fmla="*/ 481394 w 904779"/>
                <a:gd name="connsiteY9" fmla="*/ 1223296 h 1421034"/>
                <a:gd name="connsiteX10" fmla="*/ 440150 w 904779"/>
                <a:gd name="connsiteY10" fmla="*/ 1182053 h 1421034"/>
                <a:gd name="connsiteX11" fmla="*/ 440150 w 904779"/>
                <a:gd name="connsiteY11" fmla="*/ 1238822 h 1421034"/>
                <a:gd name="connsiteX12" fmla="*/ 254794 w 904779"/>
                <a:gd name="connsiteY12" fmla="*/ 1238822 h 1421034"/>
                <a:gd name="connsiteX13" fmla="*/ 254794 w 904779"/>
                <a:gd name="connsiteY13" fmla="*/ 1185101 h 1421034"/>
                <a:gd name="connsiteX14" fmla="*/ 440055 w 904779"/>
                <a:gd name="connsiteY14" fmla="*/ 1185101 h 1421034"/>
                <a:gd name="connsiteX15" fmla="*/ 440055 w 904779"/>
                <a:gd name="connsiteY15" fmla="*/ 111443 h 1421034"/>
                <a:gd name="connsiteX16" fmla="*/ 328612 w 904779"/>
                <a:gd name="connsiteY16" fmla="*/ 0 h 1421034"/>
                <a:gd name="connsiteX17" fmla="*/ 254698 w 904779"/>
                <a:gd name="connsiteY17" fmla="*/ 0 h 1421034"/>
                <a:gd name="connsiteX18" fmla="*/ 254698 w 904779"/>
                <a:gd name="connsiteY18" fmla="*/ 111919 h 1421034"/>
                <a:gd name="connsiteX19" fmla="*/ 281083 w 904779"/>
                <a:gd name="connsiteY19" fmla="*/ 111919 h 1421034"/>
                <a:gd name="connsiteX20" fmla="*/ 281083 w 904779"/>
                <a:gd name="connsiteY20" fmla="*/ 508826 h 1421034"/>
                <a:gd name="connsiteX21" fmla="*/ 254698 w 904779"/>
                <a:gd name="connsiteY21" fmla="*/ 508826 h 1421034"/>
                <a:gd name="connsiteX22" fmla="*/ 254698 w 904779"/>
                <a:gd name="connsiteY22" fmla="*/ 942880 h 1421034"/>
                <a:gd name="connsiteX23" fmla="*/ 347377 w 904779"/>
                <a:gd name="connsiteY23" fmla="*/ 1035558 h 1421034"/>
                <a:gd name="connsiteX24" fmla="*/ 254794 w 904779"/>
                <a:gd name="connsiteY24" fmla="*/ 1128141 h 1421034"/>
                <a:gd name="connsiteX25" fmla="*/ 254794 w 904779"/>
                <a:gd name="connsiteY25" fmla="*/ 996505 h 1421034"/>
                <a:gd name="connsiteX26" fmla="*/ 131064 w 904779"/>
                <a:gd name="connsiteY26" fmla="*/ 872776 h 1421034"/>
                <a:gd name="connsiteX27" fmla="*/ 0 w 904779"/>
                <a:gd name="connsiteY27" fmla="*/ 1003840 h 1421034"/>
                <a:gd name="connsiteX28" fmla="*/ 417195 w 904779"/>
                <a:gd name="connsiteY28" fmla="*/ 1421035 h 1421034"/>
                <a:gd name="connsiteX29" fmla="*/ 792004 w 904779"/>
                <a:gd name="connsiteY29" fmla="*/ 1421035 h 1421034"/>
                <a:gd name="connsiteX30" fmla="*/ 752665 w 904779"/>
                <a:gd name="connsiteY30" fmla="*/ 1381697 h 1421034"/>
                <a:gd name="connsiteX31" fmla="*/ 681228 w 904779"/>
                <a:gd name="connsiteY31" fmla="*/ 1381697 h 1421034"/>
                <a:gd name="connsiteX32" fmla="*/ 653034 w 904779"/>
                <a:gd name="connsiteY32" fmla="*/ 1313593 h 1421034"/>
                <a:gd name="connsiteX33" fmla="*/ 904685 w 904779"/>
                <a:gd name="connsiteY33" fmla="*/ 1061943 h 142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04779" h="1421034">
                  <a:moveTo>
                    <a:pt x="904780" y="1062038"/>
                  </a:moveTo>
                  <a:lnTo>
                    <a:pt x="904780" y="945928"/>
                  </a:lnTo>
                  <a:lnTo>
                    <a:pt x="831818" y="872966"/>
                  </a:lnTo>
                  <a:lnTo>
                    <a:pt x="708089" y="996696"/>
                  </a:lnTo>
                  <a:lnTo>
                    <a:pt x="708089" y="1238822"/>
                  </a:lnTo>
                  <a:lnTo>
                    <a:pt x="666750" y="1238822"/>
                  </a:lnTo>
                  <a:lnTo>
                    <a:pt x="666750" y="489204"/>
                  </a:lnTo>
                  <a:lnTo>
                    <a:pt x="548164" y="370618"/>
                  </a:lnTo>
                  <a:lnTo>
                    <a:pt x="481394" y="370618"/>
                  </a:lnTo>
                  <a:lnTo>
                    <a:pt x="481394" y="1223296"/>
                  </a:lnTo>
                  <a:lnTo>
                    <a:pt x="440150" y="1182053"/>
                  </a:lnTo>
                  <a:lnTo>
                    <a:pt x="440150" y="1238822"/>
                  </a:lnTo>
                  <a:lnTo>
                    <a:pt x="254794" y="1238822"/>
                  </a:lnTo>
                  <a:lnTo>
                    <a:pt x="254794" y="1185101"/>
                  </a:lnTo>
                  <a:lnTo>
                    <a:pt x="440055" y="1185101"/>
                  </a:lnTo>
                  <a:lnTo>
                    <a:pt x="440055" y="111443"/>
                  </a:lnTo>
                  <a:lnTo>
                    <a:pt x="328612" y="0"/>
                  </a:lnTo>
                  <a:lnTo>
                    <a:pt x="254698" y="0"/>
                  </a:lnTo>
                  <a:lnTo>
                    <a:pt x="254698" y="111919"/>
                  </a:lnTo>
                  <a:lnTo>
                    <a:pt x="281083" y="111919"/>
                  </a:lnTo>
                  <a:lnTo>
                    <a:pt x="281083" y="508826"/>
                  </a:lnTo>
                  <a:lnTo>
                    <a:pt x="254698" y="508826"/>
                  </a:lnTo>
                  <a:lnTo>
                    <a:pt x="254698" y="942880"/>
                  </a:lnTo>
                  <a:lnTo>
                    <a:pt x="347377" y="1035558"/>
                  </a:lnTo>
                  <a:lnTo>
                    <a:pt x="254794" y="1128141"/>
                  </a:lnTo>
                  <a:lnTo>
                    <a:pt x="254794" y="996505"/>
                  </a:lnTo>
                  <a:lnTo>
                    <a:pt x="131064" y="872776"/>
                  </a:lnTo>
                  <a:lnTo>
                    <a:pt x="0" y="1003840"/>
                  </a:lnTo>
                  <a:lnTo>
                    <a:pt x="417195" y="1421035"/>
                  </a:lnTo>
                  <a:lnTo>
                    <a:pt x="792004" y="1421035"/>
                  </a:lnTo>
                  <a:cubicBezTo>
                    <a:pt x="792004" y="1399318"/>
                    <a:pt x="774382" y="1381697"/>
                    <a:pt x="752665" y="1381697"/>
                  </a:cubicBezTo>
                  <a:lnTo>
                    <a:pt x="681228" y="1381697"/>
                  </a:lnTo>
                  <a:cubicBezTo>
                    <a:pt x="645700" y="1381697"/>
                    <a:pt x="627888" y="1338739"/>
                    <a:pt x="653034" y="1313593"/>
                  </a:cubicBezTo>
                  <a:lnTo>
                    <a:pt x="904685" y="10619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B66FA32-7898-19F0-9273-107A7AD0470F}"/>
              </a:ext>
            </a:extLst>
          </p:cNvPr>
          <p:cNvGrpSpPr/>
          <p:nvPr/>
        </p:nvGrpSpPr>
        <p:grpSpPr>
          <a:xfrm>
            <a:off x="8537788" y="-107964"/>
            <a:ext cx="3644722" cy="1329118"/>
            <a:chOff x="8537788" y="-107964"/>
            <a:chExt cx="3644722" cy="1329118"/>
          </a:xfrm>
          <a:solidFill>
            <a:schemeClr val="tx1"/>
          </a:solidFill>
        </p:grpSpPr>
        <p:grpSp>
          <p:nvGrpSpPr>
            <p:cNvPr id="47" name="Graphic 8">
              <a:extLst>
                <a:ext uri="{FF2B5EF4-FFF2-40B4-BE49-F238E27FC236}">
                  <a16:creationId xmlns:a16="http://schemas.microsoft.com/office/drawing/2014/main" id="{C4C11E9F-FE5C-4592-0709-84FBDB0B977C}"/>
                </a:ext>
              </a:extLst>
            </p:cNvPr>
            <p:cNvGrpSpPr/>
            <p:nvPr/>
          </p:nvGrpSpPr>
          <p:grpSpPr>
            <a:xfrm>
              <a:off x="9639690" y="837232"/>
              <a:ext cx="413682" cy="383922"/>
              <a:chOff x="3475863" y="4771643"/>
              <a:chExt cx="293941" cy="272795"/>
            </a:xfrm>
            <a:grpFill/>
          </p:grpSpPr>
          <p:grpSp>
            <p:nvGrpSpPr>
              <p:cNvPr id="91" name="Graphic 8">
                <a:extLst>
                  <a:ext uri="{FF2B5EF4-FFF2-40B4-BE49-F238E27FC236}">
                    <a16:creationId xmlns:a16="http://schemas.microsoft.com/office/drawing/2014/main" id="{43FCD947-A260-3A54-7C24-4331E41D4D7B}"/>
                  </a:ext>
                </a:extLst>
              </p:cNvPr>
              <p:cNvGrpSpPr/>
              <p:nvPr/>
            </p:nvGrpSpPr>
            <p:grpSpPr>
              <a:xfrm>
                <a:off x="3475863" y="4771643"/>
                <a:ext cx="293941" cy="29241"/>
                <a:chOff x="3475863" y="4771643"/>
                <a:chExt cx="293941" cy="29241"/>
              </a:xfrm>
              <a:grpFill/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D6D8EE5E-6D40-E5F6-2439-55A212AFA442}"/>
                    </a:ext>
                  </a:extLst>
                </p:cNvPr>
                <p:cNvSpPr/>
                <p:nvPr/>
              </p:nvSpPr>
              <p:spPr>
                <a:xfrm>
                  <a:off x="3475863" y="4771643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879122A-D39F-F07B-8EE2-7DB4674D9101}"/>
                    </a:ext>
                  </a:extLst>
                </p:cNvPr>
                <p:cNvSpPr/>
                <p:nvPr/>
              </p:nvSpPr>
              <p:spPr>
                <a:xfrm>
                  <a:off x="3740562" y="4771643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7BBD843-69E2-4AE7-2E0E-74D2E3DA0E0A}"/>
                  </a:ext>
                </a:extLst>
              </p:cNvPr>
              <p:cNvSpPr/>
              <p:nvPr/>
            </p:nvSpPr>
            <p:spPr>
              <a:xfrm>
                <a:off x="3740562" y="5015197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8" name="Graphic 8">
              <a:extLst>
                <a:ext uri="{FF2B5EF4-FFF2-40B4-BE49-F238E27FC236}">
                  <a16:creationId xmlns:a16="http://schemas.microsoft.com/office/drawing/2014/main" id="{1D9ABC10-5E30-7383-2B0F-7E41A86BE800}"/>
                </a:ext>
              </a:extLst>
            </p:cNvPr>
            <p:cNvGrpSpPr/>
            <p:nvPr/>
          </p:nvGrpSpPr>
          <p:grpSpPr>
            <a:xfrm>
              <a:off x="11084361" y="-79410"/>
              <a:ext cx="413682" cy="384057"/>
              <a:chOff x="4502372" y="4120324"/>
              <a:chExt cx="293941" cy="272891"/>
            </a:xfrm>
            <a:grpFill/>
          </p:grpSpPr>
          <p:grpSp>
            <p:nvGrpSpPr>
              <p:cNvPr id="87" name="Graphic 8">
                <a:extLst>
                  <a:ext uri="{FF2B5EF4-FFF2-40B4-BE49-F238E27FC236}">
                    <a16:creationId xmlns:a16="http://schemas.microsoft.com/office/drawing/2014/main" id="{2BAB0AE4-0EB5-6804-9A43-321EE35BE83C}"/>
                  </a:ext>
                </a:extLst>
              </p:cNvPr>
              <p:cNvGrpSpPr/>
              <p:nvPr/>
            </p:nvGrpSpPr>
            <p:grpSpPr>
              <a:xfrm>
                <a:off x="4502372" y="4120324"/>
                <a:ext cx="293941" cy="29241"/>
                <a:chOff x="4502372" y="4120324"/>
                <a:chExt cx="293941" cy="29241"/>
              </a:xfrm>
              <a:grpFill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60C4AD8-00D7-B886-F814-3D237E273EB8}"/>
                    </a:ext>
                  </a:extLst>
                </p:cNvPr>
                <p:cNvSpPr/>
                <p:nvPr/>
              </p:nvSpPr>
              <p:spPr>
                <a:xfrm>
                  <a:off x="45023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F1B0162-22F5-D562-F21B-5D5BDC10961B}"/>
                    </a:ext>
                  </a:extLst>
                </p:cNvPr>
                <p:cNvSpPr/>
                <p:nvPr/>
              </p:nvSpPr>
              <p:spPr>
                <a:xfrm>
                  <a:off x="4767072" y="4120324"/>
                  <a:ext cx="29241" cy="29241"/>
                </a:xfrm>
                <a:custGeom>
                  <a:avLst/>
                  <a:gdLst>
                    <a:gd name="connsiteX0" fmla="*/ 0 w 29241"/>
                    <a:gd name="connsiteY0" fmla="*/ 0 h 29241"/>
                    <a:gd name="connsiteX1" fmla="*/ 29242 w 29241"/>
                    <a:gd name="connsiteY1" fmla="*/ 0 h 29241"/>
                    <a:gd name="connsiteX2" fmla="*/ 29242 w 29241"/>
                    <a:gd name="connsiteY2" fmla="*/ 29242 h 29241"/>
                    <a:gd name="connsiteX3" fmla="*/ 0 w 29241"/>
                    <a:gd name="connsiteY3" fmla="*/ 29242 h 2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1" h="29241">
                      <a:moveTo>
                        <a:pt x="0" y="0"/>
                      </a:moveTo>
                      <a:lnTo>
                        <a:pt x="29242" y="0"/>
                      </a:lnTo>
                      <a:lnTo>
                        <a:pt x="29242" y="29242"/>
                      </a:lnTo>
                      <a:lnTo>
                        <a:pt x="0" y="292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3499CFA-0584-7569-A837-D6012A2F62C9}"/>
                  </a:ext>
                </a:extLst>
              </p:cNvPr>
              <p:cNvSpPr/>
              <p:nvPr/>
            </p:nvSpPr>
            <p:spPr>
              <a:xfrm>
                <a:off x="4767072" y="4363973"/>
                <a:ext cx="29241" cy="29241"/>
              </a:xfrm>
              <a:custGeom>
                <a:avLst/>
                <a:gdLst>
                  <a:gd name="connsiteX0" fmla="*/ 0 w 29241"/>
                  <a:gd name="connsiteY0" fmla="*/ 0 h 29241"/>
                  <a:gd name="connsiteX1" fmla="*/ 29242 w 29241"/>
                  <a:gd name="connsiteY1" fmla="*/ 0 h 29241"/>
                  <a:gd name="connsiteX2" fmla="*/ 29242 w 29241"/>
                  <a:gd name="connsiteY2" fmla="*/ 29242 h 29241"/>
                  <a:gd name="connsiteX3" fmla="*/ 0 w 29241"/>
                  <a:gd name="connsiteY3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41" h="29241">
                    <a:moveTo>
                      <a:pt x="0" y="0"/>
                    </a:moveTo>
                    <a:lnTo>
                      <a:pt x="29242" y="0"/>
                    </a:lnTo>
                    <a:lnTo>
                      <a:pt x="29242" y="29242"/>
                    </a:lnTo>
                    <a:lnTo>
                      <a:pt x="0" y="292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9" name="Graphic 8">
              <a:extLst>
                <a:ext uri="{FF2B5EF4-FFF2-40B4-BE49-F238E27FC236}">
                  <a16:creationId xmlns:a16="http://schemas.microsoft.com/office/drawing/2014/main" id="{76867FCF-3C45-C1C6-DAD4-E07E88CD0DA0}"/>
                </a:ext>
              </a:extLst>
            </p:cNvPr>
            <p:cNvGrpSpPr/>
            <p:nvPr/>
          </p:nvGrpSpPr>
          <p:grpSpPr>
            <a:xfrm>
              <a:off x="9643980" y="166708"/>
              <a:ext cx="363011" cy="363145"/>
              <a:chOff x="3478911" y="4295203"/>
              <a:chExt cx="257937" cy="258032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2C59941-A3A5-0FAB-0305-D0644E8B5611}"/>
                  </a:ext>
                </a:extLst>
              </p:cNvPr>
              <p:cNvSpPr/>
              <p:nvPr/>
            </p:nvSpPr>
            <p:spPr>
              <a:xfrm>
                <a:off x="3478911" y="4455413"/>
                <a:ext cx="97821" cy="97821"/>
              </a:xfrm>
              <a:custGeom>
                <a:avLst/>
                <a:gdLst>
                  <a:gd name="connsiteX0" fmla="*/ 0 w 97821"/>
                  <a:gd name="connsiteY0" fmla="*/ 0 h 97821"/>
                  <a:gd name="connsiteX1" fmla="*/ 0 w 97821"/>
                  <a:gd name="connsiteY1" fmla="*/ 16669 h 97821"/>
                  <a:gd name="connsiteX2" fmla="*/ 81058 w 97821"/>
                  <a:gd name="connsiteY2" fmla="*/ 97822 h 97821"/>
                  <a:gd name="connsiteX3" fmla="*/ 97822 w 97821"/>
                  <a:gd name="connsiteY3" fmla="*/ 97822 h 97821"/>
                  <a:gd name="connsiteX4" fmla="*/ 0 w 97821"/>
                  <a:gd name="connsiteY4" fmla="*/ 0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21" h="97821">
                    <a:moveTo>
                      <a:pt x="0" y="0"/>
                    </a:moveTo>
                    <a:lnTo>
                      <a:pt x="0" y="16669"/>
                    </a:lnTo>
                    <a:lnTo>
                      <a:pt x="81058" y="97822"/>
                    </a:lnTo>
                    <a:lnTo>
                      <a:pt x="97822" y="978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DBF47DD-1047-13EE-AE26-D1542D5D7F9A}"/>
                  </a:ext>
                </a:extLst>
              </p:cNvPr>
              <p:cNvSpPr/>
              <p:nvPr/>
            </p:nvSpPr>
            <p:spPr>
              <a:xfrm>
                <a:off x="3478911" y="4413217"/>
                <a:ext cx="139922" cy="140017"/>
              </a:xfrm>
              <a:custGeom>
                <a:avLst/>
                <a:gdLst>
                  <a:gd name="connsiteX0" fmla="*/ 0 w 139922"/>
                  <a:gd name="connsiteY0" fmla="*/ 0 h 140017"/>
                  <a:gd name="connsiteX1" fmla="*/ 0 w 139922"/>
                  <a:gd name="connsiteY1" fmla="*/ 16764 h 140017"/>
                  <a:gd name="connsiteX2" fmla="*/ 123158 w 139922"/>
                  <a:gd name="connsiteY2" fmla="*/ 140018 h 140017"/>
                  <a:gd name="connsiteX3" fmla="*/ 139922 w 139922"/>
                  <a:gd name="connsiteY3" fmla="*/ 140018 h 140017"/>
                  <a:gd name="connsiteX4" fmla="*/ 0 w 139922"/>
                  <a:gd name="connsiteY4" fmla="*/ 0 h 1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22" h="140017">
                    <a:moveTo>
                      <a:pt x="0" y="0"/>
                    </a:moveTo>
                    <a:lnTo>
                      <a:pt x="0" y="16764"/>
                    </a:lnTo>
                    <a:lnTo>
                      <a:pt x="123158" y="140018"/>
                    </a:lnTo>
                    <a:lnTo>
                      <a:pt x="139922" y="1400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866AC20-34C8-C5E0-5720-21A7AAADA80B}"/>
                  </a:ext>
                </a:extLst>
              </p:cNvPr>
              <p:cNvSpPr/>
              <p:nvPr/>
            </p:nvSpPr>
            <p:spPr>
              <a:xfrm>
                <a:off x="3478911" y="4497513"/>
                <a:ext cx="55625" cy="55721"/>
              </a:xfrm>
              <a:custGeom>
                <a:avLst/>
                <a:gdLst>
                  <a:gd name="connsiteX0" fmla="*/ 0 w 55625"/>
                  <a:gd name="connsiteY0" fmla="*/ 0 h 55721"/>
                  <a:gd name="connsiteX1" fmla="*/ 0 w 55625"/>
                  <a:gd name="connsiteY1" fmla="*/ 16764 h 55721"/>
                  <a:gd name="connsiteX2" fmla="*/ 38957 w 55625"/>
                  <a:gd name="connsiteY2" fmla="*/ 55721 h 55721"/>
                  <a:gd name="connsiteX3" fmla="*/ 55626 w 55625"/>
                  <a:gd name="connsiteY3" fmla="*/ 55721 h 55721"/>
                  <a:gd name="connsiteX4" fmla="*/ 0 w 55625"/>
                  <a:gd name="connsiteY4" fmla="*/ 0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5" h="55721">
                    <a:moveTo>
                      <a:pt x="0" y="0"/>
                    </a:moveTo>
                    <a:lnTo>
                      <a:pt x="0" y="16764"/>
                    </a:lnTo>
                    <a:lnTo>
                      <a:pt x="38957" y="55721"/>
                    </a:lnTo>
                    <a:lnTo>
                      <a:pt x="55626" y="557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F03ADEE-FD35-D52F-038A-239B0CC2B970}"/>
                  </a:ext>
                </a:extLst>
              </p:cNvPr>
              <p:cNvSpPr/>
              <p:nvPr/>
            </p:nvSpPr>
            <p:spPr>
              <a:xfrm>
                <a:off x="3478911" y="4371117"/>
                <a:ext cx="182022" cy="182117"/>
              </a:xfrm>
              <a:custGeom>
                <a:avLst/>
                <a:gdLst>
                  <a:gd name="connsiteX0" fmla="*/ 0 w 182022"/>
                  <a:gd name="connsiteY0" fmla="*/ 0 h 182117"/>
                  <a:gd name="connsiteX1" fmla="*/ 0 w 182022"/>
                  <a:gd name="connsiteY1" fmla="*/ 16764 h 182117"/>
                  <a:gd name="connsiteX2" fmla="*/ 165354 w 182022"/>
                  <a:gd name="connsiteY2" fmla="*/ 182118 h 182117"/>
                  <a:gd name="connsiteX3" fmla="*/ 182023 w 182022"/>
                  <a:gd name="connsiteY3" fmla="*/ 182118 h 182117"/>
                  <a:gd name="connsiteX4" fmla="*/ 0 w 182022"/>
                  <a:gd name="connsiteY4" fmla="*/ 0 h 18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22" h="182117">
                    <a:moveTo>
                      <a:pt x="0" y="0"/>
                    </a:moveTo>
                    <a:lnTo>
                      <a:pt x="0" y="16764"/>
                    </a:lnTo>
                    <a:lnTo>
                      <a:pt x="165354" y="182118"/>
                    </a:lnTo>
                    <a:lnTo>
                      <a:pt x="182023" y="1821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B7A8B74-9B9D-CCB6-0A4B-C0CE554ACED3}"/>
                  </a:ext>
                </a:extLst>
              </p:cNvPr>
              <p:cNvSpPr/>
              <p:nvPr/>
            </p:nvSpPr>
            <p:spPr>
              <a:xfrm>
                <a:off x="3723322" y="4295203"/>
                <a:ext cx="13525" cy="13525"/>
              </a:xfrm>
              <a:custGeom>
                <a:avLst/>
                <a:gdLst>
                  <a:gd name="connsiteX0" fmla="*/ 13526 w 13525"/>
                  <a:gd name="connsiteY0" fmla="*/ 13525 h 13525"/>
                  <a:gd name="connsiteX1" fmla="*/ 13526 w 13525"/>
                  <a:gd name="connsiteY1" fmla="*/ 0 h 13525"/>
                  <a:gd name="connsiteX2" fmla="*/ 0 w 13525"/>
                  <a:gd name="connsiteY2" fmla="*/ 0 h 13525"/>
                  <a:gd name="connsiteX3" fmla="*/ 13526 w 1352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5" h="13525">
                    <a:moveTo>
                      <a:pt x="13526" y="13525"/>
                    </a:moveTo>
                    <a:lnTo>
                      <a:pt x="13526" y="0"/>
                    </a:lnTo>
                    <a:lnTo>
                      <a:pt x="0" y="0"/>
                    </a:lnTo>
                    <a:lnTo>
                      <a:pt x="13526" y="1352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6B20860-F7B6-FA64-511D-238A9913098D}"/>
                  </a:ext>
                </a:extLst>
              </p:cNvPr>
              <p:cNvSpPr/>
              <p:nvPr/>
            </p:nvSpPr>
            <p:spPr>
              <a:xfrm>
                <a:off x="3478911" y="4539614"/>
                <a:ext cx="13525" cy="13620"/>
              </a:xfrm>
              <a:custGeom>
                <a:avLst/>
                <a:gdLst>
                  <a:gd name="connsiteX0" fmla="*/ 0 w 13525"/>
                  <a:gd name="connsiteY0" fmla="*/ 0 h 13620"/>
                  <a:gd name="connsiteX1" fmla="*/ 0 w 13525"/>
                  <a:gd name="connsiteY1" fmla="*/ 13621 h 13620"/>
                  <a:gd name="connsiteX2" fmla="*/ 13525 w 13525"/>
                  <a:gd name="connsiteY2" fmla="*/ 13621 h 13620"/>
                  <a:gd name="connsiteX3" fmla="*/ 0 w 13525"/>
                  <a:gd name="connsiteY3" fmla="*/ 0 h 1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5" h="13620">
                    <a:moveTo>
                      <a:pt x="0" y="0"/>
                    </a:moveTo>
                    <a:lnTo>
                      <a:pt x="0" y="13621"/>
                    </a:lnTo>
                    <a:lnTo>
                      <a:pt x="13525" y="136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0BF7C4E-FEF8-9BEF-AEF8-68E0E93CAEF6}"/>
                  </a:ext>
                </a:extLst>
              </p:cNvPr>
              <p:cNvSpPr/>
              <p:nvPr/>
            </p:nvSpPr>
            <p:spPr>
              <a:xfrm>
                <a:off x="3478911" y="4295203"/>
                <a:ext cx="257937" cy="258032"/>
              </a:xfrm>
              <a:custGeom>
                <a:avLst/>
                <a:gdLst>
                  <a:gd name="connsiteX0" fmla="*/ 8382 w 257937"/>
                  <a:gd name="connsiteY0" fmla="*/ 0 h 258032"/>
                  <a:gd name="connsiteX1" fmla="*/ 0 w 257937"/>
                  <a:gd name="connsiteY1" fmla="*/ 0 h 258032"/>
                  <a:gd name="connsiteX2" fmla="*/ 0 w 257937"/>
                  <a:gd name="connsiteY2" fmla="*/ 8382 h 258032"/>
                  <a:gd name="connsiteX3" fmla="*/ 249555 w 257937"/>
                  <a:gd name="connsiteY3" fmla="*/ 258032 h 258032"/>
                  <a:gd name="connsiteX4" fmla="*/ 257937 w 257937"/>
                  <a:gd name="connsiteY4" fmla="*/ 258032 h 258032"/>
                  <a:gd name="connsiteX5" fmla="*/ 257937 w 257937"/>
                  <a:gd name="connsiteY5" fmla="*/ 249650 h 258032"/>
                  <a:gd name="connsiteX6" fmla="*/ 8382 w 257937"/>
                  <a:gd name="connsiteY6" fmla="*/ 0 h 25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937" h="258032">
                    <a:moveTo>
                      <a:pt x="8382" y="0"/>
                    </a:moveTo>
                    <a:lnTo>
                      <a:pt x="0" y="0"/>
                    </a:lnTo>
                    <a:lnTo>
                      <a:pt x="0" y="8382"/>
                    </a:lnTo>
                    <a:lnTo>
                      <a:pt x="249555" y="258032"/>
                    </a:lnTo>
                    <a:lnTo>
                      <a:pt x="257937" y="258032"/>
                    </a:lnTo>
                    <a:lnTo>
                      <a:pt x="257937" y="249650"/>
                    </a:lnTo>
                    <a:lnTo>
                      <a:pt x="8382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957F5C0-BCC6-1AE4-2A78-0CBC3A2004F2}"/>
                  </a:ext>
                </a:extLst>
              </p:cNvPr>
              <p:cNvSpPr/>
              <p:nvPr/>
            </p:nvSpPr>
            <p:spPr>
              <a:xfrm>
                <a:off x="3596925" y="4295203"/>
                <a:ext cx="139922" cy="139922"/>
              </a:xfrm>
              <a:custGeom>
                <a:avLst/>
                <a:gdLst>
                  <a:gd name="connsiteX0" fmla="*/ 16764 w 139922"/>
                  <a:gd name="connsiteY0" fmla="*/ 0 h 139922"/>
                  <a:gd name="connsiteX1" fmla="*/ 0 w 139922"/>
                  <a:gd name="connsiteY1" fmla="*/ 0 h 139922"/>
                  <a:gd name="connsiteX2" fmla="*/ 139922 w 139922"/>
                  <a:gd name="connsiteY2" fmla="*/ 139922 h 139922"/>
                  <a:gd name="connsiteX3" fmla="*/ 139922 w 139922"/>
                  <a:gd name="connsiteY3" fmla="*/ 123254 h 139922"/>
                  <a:gd name="connsiteX4" fmla="*/ 16764 w 139922"/>
                  <a:gd name="connsiteY4" fmla="*/ 0 h 139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22" h="139922">
                    <a:moveTo>
                      <a:pt x="16764" y="0"/>
                    </a:moveTo>
                    <a:lnTo>
                      <a:pt x="0" y="0"/>
                    </a:lnTo>
                    <a:lnTo>
                      <a:pt x="139922" y="139922"/>
                    </a:lnTo>
                    <a:lnTo>
                      <a:pt x="139922" y="123254"/>
                    </a:lnTo>
                    <a:lnTo>
                      <a:pt x="16764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339D853-830E-F018-A85F-CF9E46AD766F}"/>
                  </a:ext>
                </a:extLst>
              </p:cNvPr>
              <p:cNvSpPr/>
              <p:nvPr/>
            </p:nvSpPr>
            <p:spPr>
              <a:xfrm>
                <a:off x="3639026" y="4295203"/>
                <a:ext cx="97821" cy="97821"/>
              </a:xfrm>
              <a:custGeom>
                <a:avLst/>
                <a:gdLst>
                  <a:gd name="connsiteX0" fmla="*/ 16764 w 97821"/>
                  <a:gd name="connsiteY0" fmla="*/ 0 h 97821"/>
                  <a:gd name="connsiteX1" fmla="*/ 0 w 97821"/>
                  <a:gd name="connsiteY1" fmla="*/ 0 h 97821"/>
                  <a:gd name="connsiteX2" fmla="*/ 97822 w 97821"/>
                  <a:gd name="connsiteY2" fmla="*/ 97822 h 97821"/>
                  <a:gd name="connsiteX3" fmla="*/ 97822 w 97821"/>
                  <a:gd name="connsiteY3" fmla="*/ 81058 h 97821"/>
                  <a:gd name="connsiteX4" fmla="*/ 16764 w 97821"/>
                  <a:gd name="connsiteY4" fmla="*/ 0 h 97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21" h="97821">
                    <a:moveTo>
                      <a:pt x="16764" y="0"/>
                    </a:moveTo>
                    <a:lnTo>
                      <a:pt x="0" y="0"/>
                    </a:lnTo>
                    <a:lnTo>
                      <a:pt x="97822" y="97822"/>
                    </a:lnTo>
                    <a:lnTo>
                      <a:pt x="97822" y="81058"/>
                    </a:lnTo>
                    <a:lnTo>
                      <a:pt x="16764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65798E4-BB92-2A70-CEFD-0492564136A0}"/>
                  </a:ext>
                </a:extLst>
              </p:cNvPr>
              <p:cNvSpPr/>
              <p:nvPr/>
            </p:nvSpPr>
            <p:spPr>
              <a:xfrm>
                <a:off x="3478911" y="4329016"/>
                <a:ext cx="224218" cy="224218"/>
              </a:xfrm>
              <a:custGeom>
                <a:avLst/>
                <a:gdLst>
                  <a:gd name="connsiteX0" fmla="*/ 0 w 224218"/>
                  <a:gd name="connsiteY0" fmla="*/ 0 h 224218"/>
                  <a:gd name="connsiteX1" fmla="*/ 0 w 224218"/>
                  <a:gd name="connsiteY1" fmla="*/ 16669 h 224218"/>
                  <a:gd name="connsiteX2" fmla="*/ 207454 w 224218"/>
                  <a:gd name="connsiteY2" fmla="*/ 224219 h 224218"/>
                  <a:gd name="connsiteX3" fmla="*/ 224218 w 224218"/>
                  <a:gd name="connsiteY3" fmla="*/ 224219 h 224218"/>
                  <a:gd name="connsiteX4" fmla="*/ 0 w 224218"/>
                  <a:gd name="connsiteY4" fmla="*/ 0 h 224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218" h="224218">
                    <a:moveTo>
                      <a:pt x="0" y="0"/>
                    </a:moveTo>
                    <a:lnTo>
                      <a:pt x="0" y="16669"/>
                    </a:lnTo>
                    <a:lnTo>
                      <a:pt x="207454" y="224219"/>
                    </a:lnTo>
                    <a:lnTo>
                      <a:pt x="224218" y="224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60BB6EE-03F9-7ADB-E605-CE6E25750F88}"/>
                  </a:ext>
                </a:extLst>
              </p:cNvPr>
              <p:cNvSpPr/>
              <p:nvPr/>
            </p:nvSpPr>
            <p:spPr>
              <a:xfrm>
                <a:off x="3681221" y="4295203"/>
                <a:ext cx="55626" cy="55721"/>
              </a:xfrm>
              <a:custGeom>
                <a:avLst/>
                <a:gdLst>
                  <a:gd name="connsiteX0" fmla="*/ 16669 w 55626"/>
                  <a:gd name="connsiteY0" fmla="*/ 0 h 55721"/>
                  <a:gd name="connsiteX1" fmla="*/ 0 w 55626"/>
                  <a:gd name="connsiteY1" fmla="*/ 0 h 55721"/>
                  <a:gd name="connsiteX2" fmla="*/ 55626 w 55626"/>
                  <a:gd name="connsiteY2" fmla="*/ 55721 h 55721"/>
                  <a:gd name="connsiteX3" fmla="*/ 55626 w 55626"/>
                  <a:gd name="connsiteY3" fmla="*/ 38957 h 55721"/>
                  <a:gd name="connsiteX4" fmla="*/ 16669 w 55626"/>
                  <a:gd name="connsiteY4" fmla="*/ 0 h 55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6" h="55721">
                    <a:moveTo>
                      <a:pt x="16669" y="0"/>
                    </a:moveTo>
                    <a:lnTo>
                      <a:pt x="0" y="0"/>
                    </a:lnTo>
                    <a:lnTo>
                      <a:pt x="55626" y="55721"/>
                    </a:lnTo>
                    <a:lnTo>
                      <a:pt x="55626" y="38957"/>
                    </a:lnTo>
                    <a:lnTo>
                      <a:pt x="16669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63798EF-6304-E252-451E-8B523E9D98FB}"/>
                  </a:ext>
                </a:extLst>
              </p:cNvPr>
              <p:cNvSpPr/>
              <p:nvPr/>
            </p:nvSpPr>
            <p:spPr>
              <a:xfrm>
                <a:off x="3512629" y="4295203"/>
                <a:ext cx="224218" cy="224218"/>
              </a:xfrm>
              <a:custGeom>
                <a:avLst/>
                <a:gdLst>
                  <a:gd name="connsiteX0" fmla="*/ 16764 w 224218"/>
                  <a:gd name="connsiteY0" fmla="*/ 0 h 224218"/>
                  <a:gd name="connsiteX1" fmla="*/ 0 w 224218"/>
                  <a:gd name="connsiteY1" fmla="*/ 0 h 224218"/>
                  <a:gd name="connsiteX2" fmla="*/ 224219 w 224218"/>
                  <a:gd name="connsiteY2" fmla="*/ 224219 h 224218"/>
                  <a:gd name="connsiteX3" fmla="*/ 224219 w 224218"/>
                  <a:gd name="connsiteY3" fmla="*/ 207454 h 224218"/>
                  <a:gd name="connsiteX4" fmla="*/ 16764 w 224218"/>
                  <a:gd name="connsiteY4" fmla="*/ 0 h 224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218" h="224218">
                    <a:moveTo>
                      <a:pt x="16764" y="0"/>
                    </a:moveTo>
                    <a:lnTo>
                      <a:pt x="0" y="0"/>
                    </a:lnTo>
                    <a:lnTo>
                      <a:pt x="224219" y="224219"/>
                    </a:lnTo>
                    <a:lnTo>
                      <a:pt x="224219" y="207454"/>
                    </a:lnTo>
                    <a:lnTo>
                      <a:pt x="16764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1BAB485-7D09-9F71-3F6A-A390A1363C1A}"/>
                  </a:ext>
                </a:extLst>
              </p:cNvPr>
              <p:cNvSpPr/>
              <p:nvPr/>
            </p:nvSpPr>
            <p:spPr>
              <a:xfrm>
                <a:off x="3554825" y="4295203"/>
                <a:ext cx="182022" cy="182117"/>
              </a:xfrm>
              <a:custGeom>
                <a:avLst/>
                <a:gdLst>
                  <a:gd name="connsiteX0" fmla="*/ 16669 w 182022"/>
                  <a:gd name="connsiteY0" fmla="*/ 0 h 182117"/>
                  <a:gd name="connsiteX1" fmla="*/ 0 w 182022"/>
                  <a:gd name="connsiteY1" fmla="*/ 0 h 182117"/>
                  <a:gd name="connsiteX2" fmla="*/ 182023 w 182022"/>
                  <a:gd name="connsiteY2" fmla="*/ 182118 h 182117"/>
                  <a:gd name="connsiteX3" fmla="*/ 182023 w 182022"/>
                  <a:gd name="connsiteY3" fmla="*/ 165354 h 182117"/>
                  <a:gd name="connsiteX4" fmla="*/ 16669 w 182022"/>
                  <a:gd name="connsiteY4" fmla="*/ 0 h 182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22" h="182117">
                    <a:moveTo>
                      <a:pt x="16669" y="0"/>
                    </a:moveTo>
                    <a:lnTo>
                      <a:pt x="0" y="0"/>
                    </a:lnTo>
                    <a:lnTo>
                      <a:pt x="182023" y="182118"/>
                    </a:lnTo>
                    <a:lnTo>
                      <a:pt x="182023" y="165354"/>
                    </a:lnTo>
                    <a:lnTo>
                      <a:pt x="16669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0" name="Graphic 8">
              <a:extLst>
                <a:ext uri="{FF2B5EF4-FFF2-40B4-BE49-F238E27FC236}">
                  <a16:creationId xmlns:a16="http://schemas.microsoft.com/office/drawing/2014/main" id="{106095A2-1CFD-2F51-E8A2-F86583D0FC70}"/>
                </a:ext>
              </a:extLst>
            </p:cNvPr>
            <p:cNvGrpSpPr/>
            <p:nvPr/>
          </p:nvGrpSpPr>
          <p:grpSpPr>
            <a:xfrm>
              <a:off x="10257666" y="-107964"/>
              <a:ext cx="101878" cy="101879"/>
              <a:chOff x="3914965" y="4100035"/>
              <a:chExt cx="72389" cy="72390"/>
            </a:xfrm>
            <a:grpFill/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E5ACC7D-75EB-60B3-DA90-F983D2FF66EC}"/>
                  </a:ext>
                </a:extLst>
              </p:cNvPr>
              <p:cNvSpPr/>
              <p:nvPr/>
            </p:nvSpPr>
            <p:spPr>
              <a:xfrm>
                <a:off x="3914965" y="4100035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69C55DE-A835-244D-040F-2BAECD4279E7}"/>
                  </a:ext>
                </a:extLst>
              </p:cNvPr>
              <p:cNvSpPr/>
              <p:nvPr/>
            </p:nvSpPr>
            <p:spPr>
              <a:xfrm>
                <a:off x="3970115" y="4155185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" name="Graphic 8">
              <a:extLst>
                <a:ext uri="{FF2B5EF4-FFF2-40B4-BE49-F238E27FC236}">
                  <a16:creationId xmlns:a16="http://schemas.microsoft.com/office/drawing/2014/main" id="{000F27E9-5F49-7611-33B2-FE15C79F3720}"/>
                </a:ext>
              </a:extLst>
            </p:cNvPr>
            <p:cNvGrpSpPr/>
            <p:nvPr/>
          </p:nvGrpSpPr>
          <p:grpSpPr>
            <a:xfrm>
              <a:off x="8537788" y="233063"/>
              <a:ext cx="101879" cy="101879"/>
              <a:chOff x="2692908" y="4342351"/>
              <a:chExt cx="72390" cy="72390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480A5D0-1989-C66B-D172-686513A4A909}"/>
                  </a:ext>
                </a:extLst>
              </p:cNvPr>
              <p:cNvSpPr/>
              <p:nvPr/>
            </p:nvSpPr>
            <p:spPr>
              <a:xfrm>
                <a:off x="2692908" y="4342351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100 h 34099"/>
                  <a:gd name="connsiteX3" fmla="*/ 0 w 34099"/>
                  <a:gd name="connsiteY3" fmla="*/ 34100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100"/>
                    </a:lnTo>
                    <a:lnTo>
                      <a:pt x="0" y="3410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0F9C291-B70C-9E6D-0AC6-953537A41C1D}"/>
                  </a:ext>
                </a:extLst>
              </p:cNvPr>
              <p:cNvSpPr/>
              <p:nvPr/>
            </p:nvSpPr>
            <p:spPr>
              <a:xfrm>
                <a:off x="2748057" y="4397501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2" name="Graphic 8">
              <a:extLst>
                <a:ext uri="{FF2B5EF4-FFF2-40B4-BE49-F238E27FC236}">
                  <a16:creationId xmlns:a16="http://schemas.microsoft.com/office/drawing/2014/main" id="{FA0B7185-5095-7B45-B0AB-154FA56D9F55}"/>
                </a:ext>
              </a:extLst>
            </p:cNvPr>
            <p:cNvGrpSpPr/>
            <p:nvPr/>
          </p:nvGrpSpPr>
          <p:grpSpPr>
            <a:xfrm>
              <a:off x="12080631" y="355453"/>
              <a:ext cx="101879" cy="101879"/>
              <a:chOff x="5210270" y="4429315"/>
              <a:chExt cx="72390" cy="72390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990D674-BD3D-902C-9719-473C68C38FAA}"/>
                  </a:ext>
                </a:extLst>
              </p:cNvPr>
              <p:cNvSpPr/>
              <p:nvPr/>
            </p:nvSpPr>
            <p:spPr>
              <a:xfrm>
                <a:off x="5210270" y="4429315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099 w 34099"/>
                  <a:gd name="connsiteY1" fmla="*/ 0 h 34099"/>
                  <a:gd name="connsiteX2" fmla="*/ 34099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099" y="0"/>
                    </a:lnTo>
                    <a:lnTo>
                      <a:pt x="34099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624EED5-EF29-B265-380E-0A2442C9F870}"/>
                  </a:ext>
                </a:extLst>
              </p:cNvPr>
              <p:cNvSpPr/>
              <p:nvPr/>
            </p:nvSpPr>
            <p:spPr>
              <a:xfrm>
                <a:off x="5265420" y="4484464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3" name="Graphic 8">
              <a:extLst>
                <a:ext uri="{FF2B5EF4-FFF2-40B4-BE49-F238E27FC236}">
                  <a16:creationId xmlns:a16="http://schemas.microsoft.com/office/drawing/2014/main" id="{73314D61-572D-831F-FE7A-72ABAFAD8EBF}"/>
                </a:ext>
              </a:extLst>
            </p:cNvPr>
            <p:cNvGrpSpPr/>
            <p:nvPr/>
          </p:nvGrpSpPr>
          <p:grpSpPr>
            <a:xfrm>
              <a:off x="11693088" y="371672"/>
              <a:ext cx="319443" cy="85257"/>
              <a:chOff x="4934902" y="4440840"/>
              <a:chExt cx="226980" cy="60579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5AF1D9E-9701-E4EB-92C5-673C06F7F74B}"/>
                  </a:ext>
                </a:extLst>
              </p:cNvPr>
              <p:cNvSpPr/>
              <p:nvPr/>
            </p:nvSpPr>
            <p:spPr>
              <a:xfrm>
                <a:off x="4934902" y="4440840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44A760-B413-0AC3-ECE5-B9BDAB20D58E}"/>
                  </a:ext>
                </a:extLst>
              </p:cNvPr>
              <p:cNvSpPr/>
              <p:nvPr/>
            </p:nvSpPr>
            <p:spPr>
              <a:xfrm>
                <a:off x="4934902" y="4465510"/>
                <a:ext cx="70484" cy="13525"/>
              </a:xfrm>
              <a:custGeom>
                <a:avLst/>
                <a:gdLst>
                  <a:gd name="connsiteX0" fmla="*/ 0 w 70484"/>
                  <a:gd name="connsiteY0" fmla="*/ 0 h 13525"/>
                  <a:gd name="connsiteX1" fmla="*/ 70485 w 70484"/>
                  <a:gd name="connsiteY1" fmla="*/ 0 h 13525"/>
                  <a:gd name="connsiteX2" fmla="*/ 70485 w 70484"/>
                  <a:gd name="connsiteY2" fmla="*/ 13526 h 13525"/>
                  <a:gd name="connsiteX3" fmla="*/ 0 w 70484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4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319AEA4-5EDC-900D-9CC9-5BA7406C208E}"/>
                  </a:ext>
                </a:extLst>
              </p:cNvPr>
              <p:cNvSpPr/>
              <p:nvPr/>
            </p:nvSpPr>
            <p:spPr>
              <a:xfrm>
                <a:off x="4934902" y="4487893"/>
                <a:ext cx="70484" cy="13525"/>
              </a:xfrm>
              <a:custGeom>
                <a:avLst/>
                <a:gdLst>
                  <a:gd name="connsiteX0" fmla="*/ 0 w 70484"/>
                  <a:gd name="connsiteY0" fmla="*/ 0 h 13525"/>
                  <a:gd name="connsiteX1" fmla="*/ 70485 w 70484"/>
                  <a:gd name="connsiteY1" fmla="*/ 0 h 13525"/>
                  <a:gd name="connsiteX2" fmla="*/ 70485 w 70484"/>
                  <a:gd name="connsiteY2" fmla="*/ 13526 h 13525"/>
                  <a:gd name="connsiteX3" fmla="*/ 0 w 70484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4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4" name="Graphic 8">
              <a:extLst>
                <a:ext uri="{FF2B5EF4-FFF2-40B4-BE49-F238E27FC236}">
                  <a16:creationId xmlns:a16="http://schemas.microsoft.com/office/drawing/2014/main" id="{DD41DA83-9F52-CC37-3173-C4B7F89A1066}"/>
                </a:ext>
              </a:extLst>
            </p:cNvPr>
            <p:cNvGrpSpPr/>
            <p:nvPr/>
          </p:nvGrpSpPr>
          <p:grpSpPr>
            <a:xfrm>
              <a:off x="9118632" y="428241"/>
              <a:ext cx="319443" cy="85257"/>
              <a:chOff x="3105626" y="4481035"/>
              <a:chExt cx="226980" cy="60579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2C15B5-B4A5-D28A-62F2-562E015A426C}"/>
                  </a:ext>
                </a:extLst>
              </p:cNvPr>
              <p:cNvSpPr/>
              <p:nvPr/>
            </p:nvSpPr>
            <p:spPr>
              <a:xfrm>
                <a:off x="3105626" y="4481035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84AFA83-00FC-AA38-80D5-1598AFF096A8}"/>
                  </a:ext>
                </a:extLst>
              </p:cNvPr>
              <p:cNvSpPr/>
              <p:nvPr/>
            </p:nvSpPr>
            <p:spPr>
              <a:xfrm>
                <a:off x="3105626" y="4505705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6 h 13525"/>
                  <a:gd name="connsiteX3" fmla="*/ 0 w 70485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1094B10-7DD1-7981-6BB4-49ABD91A2238}"/>
                  </a:ext>
                </a:extLst>
              </p:cNvPr>
              <p:cNvSpPr/>
              <p:nvPr/>
            </p:nvSpPr>
            <p:spPr>
              <a:xfrm>
                <a:off x="3105626" y="4528089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6 h 13525"/>
                  <a:gd name="connsiteX3" fmla="*/ 0 w 70485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55" name="Graphic 8">
            <a:extLst>
              <a:ext uri="{FF2B5EF4-FFF2-40B4-BE49-F238E27FC236}">
                <a16:creationId xmlns:a16="http://schemas.microsoft.com/office/drawing/2014/main" id="{556E12F0-E1E5-B4F8-4470-DCC14564AAE5}"/>
              </a:ext>
            </a:extLst>
          </p:cNvPr>
          <p:cNvGrpSpPr/>
          <p:nvPr/>
        </p:nvGrpSpPr>
        <p:grpSpPr>
          <a:xfrm>
            <a:off x="8537788" y="-34504"/>
            <a:ext cx="3947678" cy="785675"/>
            <a:chOff x="2692908" y="4152232"/>
            <a:chExt cx="2805017" cy="558260"/>
          </a:xfrm>
          <a:noFill/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89FE52-82CF-9D92-2F54-CE9C406102AB}"/>
                </a:ext>
              </a:extLst>
            </p:cNvPr>
            <p:cNvSpPr/>
            <p:nvPr/>
          </p:nvSpPr>
          <p:spPr>
            <a:xfrm>
              <a:off x="3390614" y="4152232"/>
              <a:ext cx="400812" cy="444436"/>
            </a:xfrm>
            <a:custGeom>
              <a:avLst/>
              <a:gdLst>
                <a:gd name="connsiteX0" fmla="*/ 34100 w 400812"/>
                <a:gd name="connsiteY0" fmla="*/ 189262 h 444436"/>
                <a:gd name="connsiteX1" fmla="*/ 34100 w 400812"/>
                <a:gd name="connsiteY1" fmla="*/ 77724 h 444436"/>
                <a:gd name="connsiteX2" fmla="*/ 280988 w 400812"/>
                <a:gd name="connsiteY2" fmla="*/ 77724 h 444436"/>
                <a:gd name="connsiteX3" fmla="*/ 400812 w 400812"/>
                <a:gd name="connsiteY3" fmla="*/ 197549 h 444436"/>
                <a:gd name="connsiteX4" fmla="*/ 400812 w 400812"/>
                <a:gd name="connsiteY4" fmla="*/ 444437 h 444436"/>
                <a:gd name="connsiteX5" fmla="*/ 34100 w 400812"/>
                <a:gd name="connsiteY5" fmla="*/ 444437 h 444436"/>
                <a:gd name="connsiteX6" fmla="*/ 34100 w 400812"/>
                <a:gd name="connsiteY6" fmla="*/ 246412 h 444436"/>
                <a:gd name="connsiteX7" fmla="*/ 0 w 400812"/>
                <a:gd name="connsiteY7" fmla="*/ 212312 h 444436"/>
                <a:gd name="connsiteX8" fmla="*/ 0 w 400812"/>
                <a:gd name="connsiteY8" fmla="*/ 0 h 4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812" h="444436">
                  <a:moveTo>
                    <a:pt x="34100" y="189262"/>
                  </a:moveTo>
                  <a:lnTo>
                    <a:pt x="34100" y="77724"/>
                  </a:lnTo>
                  <a:lnTo>
                    <a:pt x="280988" y="77724"/>
                  </a:lnTo>
                  <a:cubicBezTo>
                    <a:pt x="347186" y="77724"/>
                    <a:pt x="400812" y="131350"/>
                    <a:pt x="400812" y="197549"/>
                  </a:cubicBezTo>
                  <a:lnTo>
                    <a:pt x="400812" y="444437"/>
                  </a:lnTo>
                  <a:lnTo>
                    <a:pt x="34100" y="444437"/>
                  </a:lnTo>
                  <a:lnTo>
                    <a:pt x="34100" y="246412"/>
                  </a:lnTo>
                  <a:lnTo>
                    <a:pt x="0" y="212312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2F5FE1C-ECC6-1578-48B1-D5EE22BD1AEE}"/>
                </a:ext>
              </a:extLst>
            </p:cNvPr>
            <p:cNvSpPr/>
            <p:nvPr/>
          </p:nvSpPr>
          <p:spPr>
            <a:xfrm>
              <a:off x="3791426" y="4229956"/>
              <a:ext cx="366712" cy="366712"/>
            </a:xfrm>
            <a:custGeom>
              <a:avLst/>
              <a:gdLst>
                <a:gd name="connsiteX0" fmla="*/ 192881 w 366712"/>
                <a:gd name="connsiteY0" fmla="*/ 0 h 366712"/>
                <a:gd name="connsiteX1" fmla="*/ 366713 w 366712"/>
                <a:gd name="connsiteY1" fmla="*/ 0 h 366712"/>
                <a:gd name="connsiteX2" fmla="*/ 366713 w 366712"/>
                <a:gd name="connsiteY2" fmla="*/ 210312 h 366712"/>
                <a:gd name="connsiteX3" fmla="*/ 210312 w 366712"/>
                <a:gd name="connsiteY3" fmla="*/ 366713 h 366712"/>
                <a:gd name="connsiteX4" fmla="*/ 0 w 366712"/>
                <a:gd name="connsiteY4" fmla="*/ 366713 h 366712"/>
                <a:gd name="connsiteX5" fmla="*/ 0 w 366712"/>
                <a:gd name="connsiteY5" fmla="*/ 0 h 366712"/>
                <a:gd name="connsiteX6" fmla="*/ 157163 w 366712"/>
                <a:gd name="connsiteY6" fmla="*/ 0 h 366712"/>
                <a:gd name="connsiteX7" fmla="*/ 219170 w 366712"/>
                <a:gd name="connsiteY7" fmla="*/ 62008 h 366712"/>
                <a:gd name="connsiteX8" fmla="*/ 219170 w 366712"/>
                <a:gd name="connsiteY8" fmla="*/ 238125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12" h="366712">
                  <a:moveTo>
                    <a:pt x="192881" y="0"/>
                  </a:moveTo>
                  <a:lnTo>
                    <a:pt x="366713" y="0"/>
                  </a:lnTo>
                  <a:lnTo>
                    <a:pt x="366713" y="210312"/>
                  </a:lnTo>
                  <a:cubicBezTo>
                    <a:pt x="366713" y="296704"/>
                    <a:pt x="296704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57163" y="0"/>
                  </a:lnTo>
                  <a:lnTo>
                    <a:pt x="219170" y="62008"/>
                  </a:lnTo>
                  <a:lnTo>
                    <a:pt x="219170" y="238125"/>
                  </a:lnTo>
                </a:path>
              </a:pathLst>
            </a:custGeom>
            <a:noFill/>
            <a:ln w="1270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B5BEDC1-3F1E-D0A5-95A6-AAF3C7E2D7C5}"/>
                </a:ext>
              </a:extLst>
            </p:cNvPr>
            <p:cNvSpPr/>
            <p:nvPr/>
          </p:nvSpPr>
          <p:spPr>
            <a:xfrm>
              <a:off x="4158043" y="4229956"/>
              <a:ext cx="374808" cy="416909"/>
            </a:xfrm>
            <a:custGeom>
              <a:avLst/>
              <a:gdLst>
                <a:gd name="connsiteX0" fmla="*/ 244126 w 374808"/>
                <a:gd name="connsiteY0" fmla="*/ 366713 h 416909"/>
                <a:gd name="connsiteX1" fmla="*/ 366713 w 374808"/>
                <a:gd name="connsiteY1" fmla="*/ 366713 h 416909"/>
                <a:gd name="connsiteX2" fmla="*/ 366713 w 374808"/>
                <a:gd name="connsiteY2" fmla="*/ 119825 h 416909"/>
                <a:gd name="connsiteX3" fmla="*/ 246888 w 374808"/>
                <a:gd name="connsiteY3" fmla="*/ 0 h 416909"/>
                <a:gd name="connsiteX4" fmla="*/ 0 w 374808"/>
                <a:gd name="connsiteY4" fmla="*/ 0 h 416909"/>
                <a:gd name="connsiteX5" fmla="*/ 0 w 374808"/>
                <a:gd name="connsiteY5" fmla="*/ 366713 h 416909"/>
                <a:gd name="connsiteX6" fmla="*/ 127445 w 374808"/>
                <a:gd name="connsiteY6" fmla="*/ 366713 h 416909"/>
                <a:gd name="connsiteX7" fmla="*/ 177641 w 374808"/>
                <a:gd name="connsiteY7" fmla="*/ 416909 h 416909"/>
                <a:gd name="connsiteX8" fmla="*/ 374809 w 374808"/>
                <a:gd name="connsiteY8" fmla="*/ 416909 h 41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808" h="416909">
                  <a:moveTo>
                    <a:pt x="244126" y="366713"/>
                  </a:moveTo>
                  <a:lnTo>
                    <a:pt x="366713" y="366713"/>
                  </a:lnTo>
                  <a:lnTo>
                    <a:pt x="366713" y="119825"/>
                  </a:lnTo>
                  <a:cubicBezTo>
                    <a:pt x="366713" y="53626"/>
                    <a:pt x="313087" y="0"/>
                    <a:pt x="246888" y="0"/>
                  </a:cubicBezTo>
                  <a:lnTo>
                    <a:pt x="0" y="0"/>
                  </a:lnTo>
                  <a:lnTo>
                    <a:pt x="0" y="366713"/>
                  </a:lnTo>
                  <a:lnTo>
                    <a:pt x="127445" y="366713"/>
                  </a:lnTo>
                  <a:lnTo>
                    <a:pt x="177641" y="416909"/>
                  </a:lnTo>
                  <a:lnTo>
                    <a:pt x="374809" y="416909"/>
                  </a:lnTo>
                </a:path>
              </a:pathLst>
            </a:custGeom>
            <a:noFill/>
            <a:ln w="1270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0C6640-4EF4-905F-9342-608B4773BF95}"/>
                </a:ext>
              </a:extLst>
            </p:cNvPr>
            <p:cNvSpPr/>
            <p:nvPr/>
          </p:nvSpPr>
          <p:spPr>
            <a:xfrm>
              <a:off x="4717732" y="4229956"/>
              <a:ext cx="780192" cy="130587"/>
            </a:xfrm>
            <a:custGeom>
              <a:avLst/>
              <a:gdLst>
                <a:gd name="connsiteX0" fmla="*/ 0 w 780192"/>
                <a:gd name="connsiteY0" fmla="*/ 0 h 130587"/>
                <a:gd name="connsiteX1" fmla="*/ 173831 w 780192"/>
                <a:gd name="connsiteY1" fmla="*/ 0 h 130587"/>
                <a:gd name="connsiteX2" fmla="*/ 173831 w 780192"/>
                <a:gd name="connsiteY2" fmla="*/ 130588 h 130587"/>
                <a:gd name="connsiteX3" fmla="*/ 591312 w 780192"/>
                <a:gd name="connsiteY3" fmla="*/ 130588 h 130587"/>
                <a:gd name="connsiteX4" fmla="*/ 642271 w 780192"/>
                <a:gd name="connsiteY4" fmla="*/ 79629 h 130587"/>
                <a:gd name="connsiteX5" fmla="*/ 780193 w 780192"/>
                <a:gd name="connsiteY5" fmla="*/ 79629 h 1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0192" h="130587">
                  <a:moveTo>
                    <a:pt x="0" y="0"/>
                  </a:moveTo>
                  <a:lnTo>
                    <a:pt x="173831" y="0"/>
                  </a:lnTo>
                  <a:lnTo>
                    <a:pt x="173831" y="130588"/>
                  </a:lnTo>
                  <a:lnTo>
                    <a:pt x="591312" y="130588"/>
                  </a:lnTo>
                  <a:lnTo>
                    <a:pt x="642271" y="79629"/>
                  </a:lnTo>
                  <a:lnTo>
                    <a:pt x="780193" y="79629"/>
                  </a:lnTo>
                </a:path>
              </a:pathLst>
            </a:custGeom>
            <a:noFill/>
            <a:ln w="1270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D94863-8C5D-A122-37C1-55EC586BD611}"/>
                </a:ext>
              </a:extLst>
            </p:cNvPr>
            <p:cNvSpPr/>
            <p:nvPr/>
          </p:nvSpPr>
          <p:spPr>
            <a:xfrm>
              <a:off x="4524946" y="4229956"/>
              <a:ext cx="365569" cy="366712"/>
            </a:xfrm>
            <a:custGeom>
              <a:avLst/>
              <a:gdLst>
                <a:gd name="connsiteX0" fmla="*/ 365570 w 365569"/>
                <a:gd name="connsiteY0" fmla="*/ 228600 h 366712"/>
                <a:gd name="connsiteX1" fmla="*/ 210312 w 365569"/>
                <a:gd name="connsiteY1" fmla="*/ 366713 h 366712"/>
                <a:gd name="connsiteX2" fmla="*/ 0 w 365569"/>
                <a:gd name="connsiteY2" fmla="*/ 366713 h 366712"/>
                <a:gd name="connsiteX3" fmla="*/ 0 w 365569"/>
                <a:gd name="connsiteY3" fmla="*/ 0 h 366712"/>
                <a:gd name="connsiteX4" fmla="*/ 100013 w 365569"/>
                <a:gd name="connsiteY4" fmla="*/ 0 h 366712"/>
                <a:gd name="connsiteX5" fmla="*/ 143637 w 365569"/>
                <a:gd name="connsiteY5" fmla="*/ 43625 h 366712"/>
                <a:gd name="connsiteX6" fmla="*/ 143637 w 365569"/>
                <a:gd name="connsiteY6" fmla="*/ 246031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569" h="366712">
                  <a:moveTo>
                    <a:pt x="365570" y="228600"/>
                  </a:moveTo>
                  <a:cubicBezTo>
                    <a:pt x="356521" y="306324"/>
                    <a:pt x="290417" y="366713"/>
                    <a:pt x="210312" y="366713"/>
                  </a:cubicBezTo>
                  <a:lnTo>
                    <a:pt x="0" y="366713"/>
                  </a:lnTo>
                  <a:lnTo>
                    <a:pt x="0" y="0"/>
                  </a:lnTo>
                  <a:lnTo>
                    <a:pt x="100013" y="0"/>
                  </a:lnTo>
                  <a:lnTo>
                    <a:pt x="143637" y="43625"/>
                  </a:lnTo>
                  <a:lnTo>
                    <a:pt x="143637" y="246031"/>
                  </a:lnTo>
                </a:path>
              </a:pathLst>
            </a:custGeom>
            <a:noFill/>
            <a:ln w="1270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8087871-BC22-3208-C277-064F9B9BC6F1}"/>
                </a:ext>
              </a:extLst>
            </p:cNvPr>
            <p:cNvSpPr/>
            <p:nvPr/>
          </p:nvSpPr>
          <p:spPr>
            <a:xfrm>
              <a:off x="2692908" y="4312062"/>
              <a:ext cx="2622518" cy="398430"/>
            </a:xfrm>
            <a:custGeom>
              <a:avLst/>
              <a:gdLst>
                <a:gd name="connsiteX0" fmla="*/ 2622518 w 2622518"/>
                <a:gd name="connsiteY0" fmla="*/ 328994 h 398430"/>
                <a:gd name="connsiteX1" fmla="*/ 2395919 w 2622518"/>
                <a:gd name="connsiteY1" fmla="*/ 328994 h 398430"/>
                <a:gd name="connsiteX2" fmla="*/ 2326481 w 2622518"/>
                <a:gd name="connsiteY2" fmla="*/ 398431 h 398430"/>
                <a:gd name="connsiteX3" fmla="*/ 761333 w 2622518"/>
                <a:gd name="connsiteY3" fmla="*/ 398431 h 398430"/>
                <a:gd name="connsiteX4" fmla="*/ 697706 w 2622518"/>
                <a:gd name="connsiteY4" fmla="*/ 334804 h 398430"/>
                <a:gd name="connsiteX5" fmla="*/ 697706 w 2622518"/>
                <a:gd name="connsiteY5" fmla="*/ 144875 h 398430"/>
                <a:gd name="connsiteX6" fmla="*/ 552831 w 2622518"/>
                <a:gd name="connsiteY6" fmla="*/ 0 h 398430"/>
                <a:gd name="connsiteX7" fmla="*/ 0 w 2622518"/>
                <a:gd name="connsiteY7" fmla="*/ 0 h 3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2518" h="398430">
                  <a:moveTo>
                    <a:pt x="2622518" y="328994"/>
                  </a:moveTo>
                  <a:lnTo>
                    <a:pt x="2395919" y="328994"/>
                  </a:lnTo>
                  <a:lnTo>
                    <a:pt x="2326481" y="398431"/>
                  </a:lnTo>
                  <a:lnTo>
                    <a:pt x="761333" y="398431"/>
                  </a:lnTo>
                  <a:lnTo>
                    <a:pt x="697706" y="334804"/>
                  </a:lnTo>
                  <a:lnTo>
                    <a:pt x="697706" y="144875"/>
                  </a:lnTo>
                  <a:lnTo>
                    <a:pt x="55283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F22D3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170145A-DA81-D63C-F134-E73E931203A4}"/>
              </a:ext>
            </a:extLst>
          </p:cNvPr>
          <p:cNvSpPr txBox="1"/>
          <p:nvPr/>
        </p:nvSpPr>
        <p:spPr>
          <a:xfrm>
            <a:off x="4551014" y="1409625"/>
            <a:ext cx="5408522" cy="98474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atin typeface="Orbitron SemiBold" pitchFamily="2" charset="0"/>
              </a:rPr>
              <a:t>With this in mind…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BA53CF-7C36-8A63-9F1F-3B4E24736653}"/>
              </a:ext>
            </a:extLst>
          </p:cNvPr>
          <p:cNvSpPr txBox="1"/>
          <p:nvPr/>
        </p:nvSpPr>
        <p:spPr>
          <a:xfrm>
            <a:off x="6783230" y="2629592"/>
            <a:ext cx="4119561" cy="175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This will be conveyed through dialogue boxes on game start</a:t>
            </a:r>
          </a:p>
          <a:p>
            <a:pPr>
              <a:lnSpc>
                <a:spcPct val="130000"/>
              </a:lnSpc>
            </a:pPr>
            <a:endParaRPr lang="en-US" sz="1400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NPCs will make mention of the state of the world, offering a slow rollout of world building.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D4E041-46EC-A07C-D649-80D5C2FAAC8C}"/>
              </a:ext>
            </a:extLst>
          </p:cNvPr>
          <p:cNvSpPr txBox="1"/>
          <p:nvPr/>
        </p:nvSpPr>
        <p:spPr>
          <a:xfrm>
            <a:off x="4071839" y="5436966"/>
            <a:ext cx="3052297" cy="1273297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sz="2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They have imposed an RPG-style game system upon the inhabitants of Earth.</a:t>
            </a:r>
            <a:endParaRPr lang="en-IN" sz="2400" dirty="0">
              <a:latin typeface="Orbitro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F792D-3BD0-EB51-B7E7-4097B1DF7714}"/>
              </a:ext>
            </a:extLst>
          </p:cNvPr>
          <p:cNvSpPr txBox="1"/>
          <p:nvPr/>
        </p:nvSpPr>
        <p:spPr>
          <a:xfrm>
            <a:off x="7887049" y="5436966"/>
            <a:ext cx="1758036" cy="12732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FIGHT!</a:t>
            </a:r>
            <a:endParaRPr lang="en-IN" sz="2400" dirty="0">
              <a:latin typeface="Orbitron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FA857-BE6D-8F76-AB25-21665D1A9940}"/>
              </a:ext>
            </a:extLst>
          </p:cNvPr>
          <p:cNvSpPr txBox="1"/>
          <p:nvPr/>
        </p:nvSpPr>
        <p:spPr>
          <a:xfrm>
            <a:off x="1544567" y="5436966"/>
            <a:ext cx="1758036" cy="1273297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>
              <a:lnSpc>
                <a:spcPct val="130000"/>
              </a:lnSpc>
            </a:pPr>
            <a:r>
              <a:rPr lang="en-US" sz="2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Aliens are here.</a:t>
            </a:r>
            <a:endParaRPr lang="en-IN" sz="2400" dirty="0">
              <a:latin typeface="Orbitron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8E3BB2-EF40-A687-6179-8177466134E2}"/>
              </a:ext>
            </a:extLst>
          </p:cNvPr>
          <p:cNvCxnSpPr>
            <a:cxnSpLocks/>
          </p:cNvCxnSpPr>
          <p:nvPr/>
        </p:nvCxnSpPr>
        <p:spPr>
          <a:xfrm>
            <a:off x="0" y="5176186"/>
            <a:ext cx="12192000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E5ACCE-EDF2-8BE2-8C88-A4BF5D0E13B0}"/>
              </a:ext>
            </a:extLst>
          </p:cNvPr>
          <p:cNvSpPr txBox="1"/>
          <p:nvPr/>
        </p:nvSpPr>
        <p:spPr>
          <a:xfrm>
            <a:off x="939071" y="2655150"/>
            <a:ext cx="4119561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Best not to get caught in a messy, complex narrative.</a:t>
            </a:r>
          </a:p>
          <a:p>
            <a:pPr>
              <a:lnSpc>
                <a:spcPct val="130000"/>
              </a:lnSpc>
            </a:pPr>
            <a:endParaRPr lang="en-US" sz="1400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Vague, all-purpose LITRPG setting inspired by the “System Apocalypse” series (hence the name!)</a:t>
            </a:r>
          </a:p>
        </p:txBody>
      </p:sp>
    </p:spTree>
    <p:extLst>
      <p:ext uri="{BB962C8B-B14F-4D97-AF65-F5344CB8AC3E}">
        <p14:creationId xmlns:p14="http://schemas.microsoft.com/office/powerpoint/2010/main" val="2058101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5F21DE3-FAA1-BBCE-98AD-D581D7213AD7}"/>
              </a:ext>
            </a:extLst>
          </p:cNvPr>
          <p:cNvCxnSpPr>
            <a:cxnSpLocks/>
          </p:cNvCxnSpPr>
          <p:nvPr/>
        </p:nvCxnSpPr>
        <p:spPr>
          <a:xfrm>
            <a:off x="0" y="2314575"/>
            <a:ext cx="12192000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785E8DA-FB73-3E5D-DE29-D87BFE7D252D}"/>
              </a:ext>
            </a:extLst>
          </p:cNvPr>
          <p:cNvSpPr txBox="1"/>
          <p:nvPr/>
        </p:nvSpPr>
        <p:spPr>
          <a:xfrm>
            <a:off x="580446" y="4735039"/>
            <a:ext cx="7596188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  <a:latin typeface="Orbitron SemiBold" pitchFamily="2" charset="0"/>
              </a:rPr>
              <a:t>Intersection Updates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1ED16C-81A2-5AD7-4002-C336821A4946}"/>
              </a:ext>
            </a:extLst>
          </p:cNvPr>
          <p:cNvSpPr txBox="1"/>
          <p:nvPr/>
        </p:nvSpPr>
        <p:spPr>
          <a:xfrm>
            <a:off x="580448" y="5585612"/>
            <a:ext cx="9371028" cy="6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Lorem ipsum dolor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consecetur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sed do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tempora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labore et dolore magna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A9A2358-F1B2-A3F0-CD3D-08A264D079E6}"/>
              </a:ext>
            </a:extLst>
          </p:cNvPr>
          <p:cNvGrpSpPr/>
          <p:nvPr/>
        </p:nvGrpSpPr>
        <p:grpSpPr>
          <a:xfrm>
            <a:off x="10883815" y="6384132"/>
            <a:ext cx="1308185" cy="780414"/>
            <a:chOff x="10883815" y="6384132"/>
            <a:chExt cx="1308185" cy="780414"/>
          </a:xfrm>
        </p:grpSpPr>
        <p:grpSp>
          <p:nvGrpSpPr>
            <p:cNvPr id="237" name="Graphic 8">
              <a:extLst>
                <a:ext uri="{FF2B5EF4-FFF2-40B4-BE49-F238E27FC236}">
                  <a16:creationId xmlns:a16="http://schemas.microsoft.com/office/drawing/2014/main" id="{F8505858-6CE6-6F11-67DF-326D23058E89}"/>
                </a:ext>
              </a:extLst>
            </p:cNvPr>
            <p:cNvGrpSpPr/>
            <p:nvPr/>
          </p:nvGrpSpPr>
          <p:grpSpPr>
            <a:xfrm>
              <a:off x="11725275" y="6391275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CFB78FCA-66A1-BDEB-7B51-A04714C7FD1B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D3552B9-72AF-0F2E-9486-541A52D9C911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C959369-DB01-6DB5-9624-D28CA4337446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B51A48C1-E866-3580-ADC8-F953F5FBDF41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4F4BFD3F-A219-E79A-CD2A-CFA0CF7ABF94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EAC8504-0A64-9DEE-9A2C-469E6AE97857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99AD41B9-6585-8492-0129-0EF8B11508B4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AAAEFB3-8800-E1A1-B17E-DC9BCABEB6E7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00B37A5-C0CD-038F-5921-95FE44010702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7" name="Graphic 8">
              <a:extLst>
                <a:ext uri="{FF2B5EF4-FFF2-40B4-BE49-F238E27FC236}">
                  <a16:creationId xmlns:a16="http://schemas.microsoft.com/office/drawing/2014/main" id="{9B25814E-5B85-1939-A955-C22CFB28ECC2}"/>
                </a:ext>
              </a:extLst>
            </p:cNvPr>
            <p:cNvGrpSpPr/>
            <p:nvPr/>
          </p:nvGrpSpPr>
          <p:grpSpPr>
            <a:xfrm rot="8100000" flipH="1">
              <a:off x="11197589" y="6384132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09AB8ED-8DC8-5465-33C1-FABA774A9CC6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D187A00A-610B-2765-007B-C9B859D478F8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4216040-7CC1-4F4A-DF79-9411ECD21939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F2253A5E-1C6C-3002-A644-4E07C0DCDD08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532C824-4053-5F2E-B938-633C9D263190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8B9EC62-783C-7352-F093-ED9C016CA443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8AAC091-EF7C-7259-99E3-B0B82D3DEE85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1A78E2B-C969-4A9E-9909-A01E8195ECAC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872C460-4FF4-823A-E9CE-FB9BF1850142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57" name="Graphic 8">
              <a:extLst>
                <a:ext uri="{FF2B5EF4-FFF2-40B4-BE49-F238E27FC236}">
                  <a16:creationId xmlns:a16="http://schemas.microsoft.com/office/drawing/2014/main" id="{6779BB85-1002-4F73-7162-FB2BF1F3E05B}"/>
                </a:ext>
              </a:extLst>
            </p:cNvPr>
            <p:cNvGrpSpPr/>
            <p:nvPr/>
          </p:nvGrpSpPr>
          <p:grpSpPr>
            <a:xfrm rot="8100000" flipH="1">
              <a:off x="10883815" y="6697821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16A9ECE8-00DE-350F-90F5-C288969EAC8A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2B9D9E6-0215-84F2-8524-6E2F9BDA42C3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236309F-2B55-D5AC-E407-98E4D6970FBA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3EE40B6-55A4-7ABD-E46B-1AB772EBAE41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830CFA8-4213-4C38-7DDB-6E51DCE09BDE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56AAC1B-1F66-DE5E-74D3-2C2E5E33F5E2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7010430-579C-9247-C6F3-951EC91F119D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43F7CA36-ED57-2F83-43B6-107193EBA65E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B0778EC-550A-BFA0-8989-9CA7816C0415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5527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F9AF72-45D1-46DA-57CB-73C83BB49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3390799-7871-C14A-7512-972ED8830B01}"/>
              </a:ext>
            </a:extLst>
          </p:cNvPr>
          <p:cNvCxnSpPr>
            <a:cxnSpLocks/>
          </p:cNvCxnSpPr>
          <p:nvPr/>
        </p:nvCxnSpPr>
        <p:spPr>
          <a:xfrm>
            <a:off x="0" y="2314575"/>
            <a:ext cx="12192000" cy="0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68A58D3-27D0-38FD-694A-2D0559E5F6B3}"/>
              </a:ext>
            </a:extLst>
          </p:cNvPr>
          <p:cNvSpPr txBox="1"/>
          <p:nvPr/>
        </p:nvSpPr>
        <p:spPr>
          <a:xfrm>
            <a:off x="580446" y="4735039"/>
            <a:ext cx="7596188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1"/>
                </a:solidFill>
                <a:latin typeface="Orbitron SemiBold" pitchFamily="2" charset="0"/>
              </a:rPr>
              <a:t>Dungeon Updates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BC3B14B-50DC-F2EC-C707-80E0B52061D3}"/>
              </a:ext>
            </a:extLst>
          </p:cNvPr>
          <p:cNvSpPr txBox="1"/>
          <p:nvPr/>
        </p:nvSpPr>
        <p:spPr>
          <a:xfrm>
            <a:off x="580448" y="5585612"/>
            <a:ext cx="9371028" cy="6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Lorem ipsum dolor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si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consecetur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sed do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eiusmod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tempora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incididunt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labore et dolore magna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ad minim </a:t>
            </a:r>
            <a:r>
              <a:rPr lang="en-US" sz="1400" dirty="0" err="1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veniam</a:t>
            </a: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9BC0AA0-F317-E070-ED0A-A2D23FD80504}"/>
              </a:ext>
            </a:extLst>
          </p:cNvPr>
          <p:cNvGrpSpPr/>
          <p:nvPr/>
        </p:nvGrpSpPr>
        <p:grpSpPr>
          <a:xfrm>
            <a:off x="10883815" y="6384132"/>
            <a:ext cx="1308185" cy="780414"/>
            <a:chOff x="10883815" y="6384132"/>
            <a:chExt cx="1308185" cy="780414"/>
          </a:xfrm>
        </p:grpSpPr>
        <p:grpSp>
          <p:nvGrpSpPr>
            <p:cNvPr id="237" name="Graphic 8">
              <a:extLst>
                <a:ext uri="{FF2B5EF4-FFF2-40B4-BE49-F238E27FC236}">
                  <a16:creationId xmlns:a16="http://schemas.microsoft.com/office/drawing/2014/main" id="{11225387-27C2-3C1C-1009-0C2A65DF6DF7}"/>
                </a:ext>
              </a:extLst>
            </p:cNvPr>
            <p:cNvGrpSpPr/>
            <p:nvPr/>
          </p:nvGrpSpPr>
          <p:grpSpPr>
            <a:xfrm>
              <a:off x="11725275" y="6391275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0F3FD25-4221-D231-1B15-F44DC63A8A25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A8C9787-2544-8333-4CD5-8D848F70A4FA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2CD1CE9-1FEC-7936-3A46-EE22B3BF3DCB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AA8A0E32-261C-1EEA-D966-BF669EE42431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FDBB256B-5059-4E4F-FC75-F537FD89BB2E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0CC8124D-E30B-B170-C5B4-9A5CE96FB392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78F1C14-71F3-A487-FEC4-150E5ED5C3DE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25055E6-1D8A-436A-BBD6-91A90961BBBA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C5C7FE8-12F5-9A8F-FB80-3E1A78A4933B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47" name="Graphic 8">
              <a:extLst>
                <a:ext uri="{FF2B5EF4-FFF2-40B4-BE49-F238E27FC236}">
                  <a16:creationId xmlns:a16="http://schemas.microsoft.com/office/drawing/2014/main" id="{FA3282DD-3EC2-3EC9-9FEA-3B83A53586FC}"/>
                </a:ext>
              </a:extLst>
            </p:cNvPr>
            <p:cNvGrpSpPr/>
            <p:nvPr/>
          </p:nvGrpSpPr>
          <p:grpSpPr>
            <a:xfrm rot="8100000" flipH="1">
              <a:off x="11197589" y="6384132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CC7C738-3008-118A-2F75-B0A6700ECEEB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340354E-7A34-260D-75DE-6123E366619C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C7D3B37-F7E6-FDC9-EBE7-E2055B6D0180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2DBDED0-89AE-1E43-9AD2-AFEBEB3D9FFC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AA517EC-F2B0-38DD-9971-E2A6C5311402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490DD4AA-020E-D809-E2A3-03F0E8DE9CF7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56A9B850-89FB-B95B-29A6-49E64CEAB16E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9FC83E8-1B53-3E0F-2525-D4F9CBCA1EE0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9C4A53E-2162-08BE-EAC9-76E3794CBB74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57" name="Graphic 8">
              <a:extLst>
                <a:ext uri="{FF2B5EF4-FFF2-40B4-BE49-F238E27FC236}">
                  <a16:creationId xmlns:a16="http://schemas.microsoft.com/office/drawing/2014/main" id="{66359E64-C13E-402F-2487-4D7CE0232A28}"/>
                </a:ext>
              </a:extLst>
            </p:cNvPr>
            <p:cNvGrpSpPr/>
            <p:nvPr/>
          </p:nvGrpSpPr>
          <p:grpSpPr>
            <a:xfrm rot="8100000" flipH="1">
              <a:off x="10883815" y="6697821"/>
              <a:ext cx="466725" cy="466725"/>
              <a:chOff x="4553616" y="5150643"/>
              <a:chExt cx="466725" cy="466725"/>
            </a:xfrm>
            <a:solidFill>
              <a:srgbClr val="FBF300"/>
            </a:solidFill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179F373-4785-A855-8D77-8510A6A91E3E}"/>
                  </a:ext>
                </a:extLst>
              </p:cNvPr>
              <p:cNvSpPr/>
              <p:nvPr/>
            </p:nvSpPr>
            <p:spPr>
              <a:xfrm>
                <a:off x="4553616" y="5363908"/>
                <a:ext cx="355473" cy="135159"/>
              </a:xfrm>
              <a:custGeom>
                <a:avLst/>
                <a:gdLst>
                  <a:gd name="connsiteX0" fmla="*/ 0 w 355473"/>
                  <a:gd name="connsiteY0" fmla="*/ 125634 h 135159"/>
                  <a:gd name="connsiteX1" fmla="*/ 0 w 355473"/>
                  <a:gd name="connsiteY1" fmla="*/ 135159 h 135159"/>
                  <a:gd name="connsiteX2" fmla="*/ 220313 w 355473"/>
                  <a:gd name="connsiteY2" fmla="*/ 135159 h 135159"/>
                  <a:gd name="connsiteX3" fmla="*/ 355473 w 355473"/>
                  <a:gd name="connsiteY3" fmla="*/ 0 h 135159"/>
                  <a:gd name="connsiteX4" fmla="*/ 342043 w 355473"/>
                  <a:gd name="connsiteY4" fmla="*/ 0 h 135159"/>
                  <a:gd name="connsiteX5" fmla="*/ 216313 w 355473"/>
                  <a:gd name="connsiteY5" fmla="*/ 125634 h 135159"/>
                  <a:gd name="connsiteX6" fmla="*/ 0 w 355473"/>
                  <a:gd name="connsiteY6" fmla="*/ 125634 h 13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5473" h="135159">
                    <a:moveTo>
                      <a:pt x="0" y="125634"/>
                    </a:moveTo>
                    <a:lnTo>
                      <a:pt x="0" y="135159"/>
                    </a:lnTo>
                    <a:lnTo>
                      <a:pt x="220313" y="135159"/>
                    </a:lnTo>
                    <a:lnTo>
                      <a:pt x="355473" y="0"/>
                    </a:lnTo>
                    <a:lnTo>
                      <a:pt x="342043" y="0"/>
                    </a:lnTo>
                    <a:lnTo>
                      <a:pt x="216313" y="125634"/>
                    </a:lnTo>
                    <a:lnTo>
                      <a:pt x="0" y="125634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A9DA628A-F36A-13C1-D487-9B2708D9A67C}"/>
                  </a:ext>
                </a:extLst>
              </p:cNvPr>
              <p:cNvSpPr/>
              <p:nvPr/>
            </p:nvSpPr>
            <p:spPr>
              <a:xfrm>
                <a:off x="4765452" y="5184552"/>
                <a:ext cx="254889" cy="179355"/>
              </a:xfrm>
              <a:custGeom>
                <a:avLst/>
                <a:gdLst>
                  <a:gd name="connsiteX0" fmla="*/ 144971 w 254889"/>
                  <a:gd name="connsiteY0" fmla="*/ 93631 h 179355"/>
                  <a:gd name="connsiteX1" fmla="*/ 85725 w 254889"/>
                  <a:gd name="connsiteY1" fmla="*/ 93631 h 179355"/>
                  <a:gd name="connsiteX2" fmla="*/ 0 w 254889"/>
                  <a:gd name="connsiteY2" fmla="*/ 179356 h 179355"/>
                  <a:gd name="connsiteX3" fmla="*/ 130207 w 254889"/>
                  <a:gd name="connsiteY3" fmla="*/ 179356 h 179355"/>
                  <a:gd name="connsiteX4" fmla="*/ 254889 w 254889"/>
                  <a:gd name="connsiteY4" fmla="*/ 54673 h 179355"/>
                  <a:gd name="connsiteX5" fmla="*/ 254889 w 254889"/>
                  <a:gd name="connsiteY5" fmla="*/ 0 h 179355"/>
                  <a:gd name="connsiteX6" fmla="*/ 238601 w 254889"/>
                  <a:gd name="connsiteY6" fmla="*/ 0 h 179355"/>
                  <a:gd name="connsiteX7" fmla="*/ 144971 w 254889"/>
                  <a:gd name="connsiteY7" fmla="*/ 93631 h 1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4889" h="179355">
                    <a:moveTo>
                      <a:pt x="144971" y="93631"/>
                    </a:moveTo>
                    <a:lnTo>
                      <a:pt x="85725" y="93631"/>
                    </a:lnTo>
                    <a:lnTo>
                      <a:pt x="0" y="179356"/>
                    </a:lnTo>
                    <a:lnTo>
                      <a:pt x="130207" y="179356"/>
                    </a:lnTo>
                    <a:lnTo>
                      <a:pt x="254889" y="54673"/>
                    </a:lnTo>
                    <a:lnTo>
                      <a:pt x="254889" y="0"/>
                    </a:lnTo>
                    <a:lnTo>
                      <a:pt x="238601" y="0"/>
                    </a:lnTo>
                    <a:lnTo>
                      <a:pt x="144971" y="93631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7DDDA6DA-C6A2-C0AB-DA7D-B51F92CD8962}"/>
                  </a:ext>
                </a:extLst>
              </p:cNvPr>
              <p:cNvSpPr/>
              <p:nvPr/>
            </p:nvSpPr>
            <p:spPr>
              <a:xfrm>
                <a:off x="4703540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713D3DF0-2ED0-0FF6-06CF-4E5AFB2907C0}"/>
                  </a:ext>
                </a:extLst>
              </p:cNvPr>
              <p:cNvSpPr/>
              <p:nvPr/>
            </p:nvSpPr>
            <p:spPr>
              <a:xfrm>
                <a:off x="4909089" y="5252655"/>
                <a:ext cx="111251" cy="111252"/>
              </a:xfrm>
              <a:custGeom>
                <a:avLst/>
                <a:gdLst>
                  <a:gd name="connsiteX0" fmla="*/ 111252 w 111251"/>
                  <a:gd name="connsiteY0" fmla="*/ 36862 h 111252"/>
                  <a:gd name="connsiteX1" fmla="*/ 111252 w 111251"/>
                  <a:gd name="connsiteY1" fmla="*/ 0 h 111252"/>
                  <a:gd name="connsiteX2" fmla="*/ 0 w 111251"/>
                  <a:gd name="connsiteY2" fmla="*/ 111252 h 111252"/>
                  <a:gd name="connsiteX3" fmla="*/ 36862 w 111251"/>
                  <a:gd name="connsiteY3" fmla="*/ 111252 h 111252"/>
                  <a:gd name="connsiteX4" fmla="*/ 111252 w 111251"/>
                  <a:gd name="connsiteY4" fmla="*/ 36862 h 11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1" h="111252">
                    <a:moveTo>
                      <a:pt x="111252" y="36862"/>
                    </a:moveTo>
                    <a:lnTo>
                      <a:pt x="111252" y="0"/>
                    </a:lnTo>
                    <a:lnTo>
                      <a:pt x="0" y="111252"/>
                    </a:lnTo>
                    <a:lnTo>
                      <a:pt x="36862" y="111252"/>
                    </a:lnTo>
                    <a:lnTo>
                      <a:pt x="111252" y="36862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50F150D-1D11-FEE1-EBC4-259148D22013}"/>
                  </a:ext>
                </a:extLst>
              </p:cNvPr>
              <p:cNvSpPr/>
              <p:nvPr/>
            </p:nvSpPr>
            <p:spPr>
              <a:xfrm>
                <a:off x="4553616" y="5575839"/>
                <a:ext cx="466725" cy="41529"/>
              </a:xfrm>
              <a:custGeom>
                <a:avLst/>
                <a:gdLst>
                  <a:gd name="connsiteX0" fmla="*/ 0 w 466725"/>
                  <a:gd name="connsiteY0" fmla="*/ 0 h 41529"/>
                  <a:gd name="connsiteX1" fmla="*/ 466725 w 466725"/>
                  <a:gd name="connsiteY1" fmla="*/ 0 h 41529"/>
                  <a:gd name="connsiteX2" fmla="*/ 466725 w 466725"/>
                  <a:gd name="connsiteY2" fmla="*/ 41529 h 41529"/>
                  <a:gd name="connsiteX3" fmla="*/ 0 w 466725"/>
                  <a:gd name="connsiteY3" fmla="*/ 41529 h 41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41529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41529"/>
                    </a:lnTo>
                    <a:lnTo>
                      <a:pt x="0" y="41529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D186CDE4-FC2E-6BF6-C8F2-438F3D9AAA1B}"/>
                  </a:ext>
                </a:extLst>
              </p:cNvPr>
              <p:cNvSpPr/>
              <p:nvPr/>
            </p:nvSpPr>
            <p:spPr>
              <a:xfrm>
                <a:off x="4553616" y="5150643"/>
                <a:ext cx="211454" cy="26003"/>
              </a:xfrm>
              <a:custGeom>
                <a:avLst/>
                <a:gdLst>
                  <a:gd name="connsiteX0" fmla="*/ 181451 w 211454"/>
                  <a:gd name="connsiteY0" fmla="*/ 16478 h 26003"/>
                  <a:gd name="connsiteX1" fmla="*/ 0 w 211454"/>
                  <a:gd name="connsiteY1" fmla="*/ 16478 h 26003"/>
                  <a:gd name="connsiteX2" fmla="*/ 0 w 211454"/>
                  <a:gd name="connsiteY2" fmla="*/ 26003 h 26003"/>
                  <a:gd name="connsiteX3" fmla="*/ 185356 w 211454"/>
                  <a:gd name="connsiteY3" fmla="*/ 26003 h 26003"/>
                  <a:gd name="connsiteX4" fmla="*/ 211455 w 211454"/>
                  <a:gd name="connsiteY4" fmla="*/ 0 h 26003"/>
                  <a:gd name="connsiteX5" fmla="*/ 197929 w 211454"/>
                  <a:gd name="connsiteY5" fmla="*/ 0 h 26003"/>
                  <a:gd name="connsiteX6" fmla="*/ 181451 w 211454"/>
                  <a:gd name="connsiteY6" fmla="*/ 16478 h 2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454" h="26003">
                    <a:moveTo>
                      <a:pt x="181451" y="16478"/>
                    </a:moveTo>
                    <a:lnTo>
                      <a:pt x="0" y="16478"/>
                    </a:lnTo>
                    <a:lnTo>
                      <a:pt x="0" y="26003"/>
                    </a:lnTo>
                    <a:lnTo>
                      <a:pt x="185356" y="26003"/>
                    </a:lnTo>
                    <a:lnTo>
                      <a:pt x="211455" y="0"/>
                    </a:lnTo>
                    <a:lnTo>
                      <a:pt x="197929" y="0"/>
                    </a:lnTo>
                    <a:lnTo>
                      <a:pt x="181451" y="16478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582CE6DC-4640-D14D-AD5B-4D0A0EE0A480}"/>
                  </a:ext>
                </a:extLst>
              </p:cNvPr>
              <p:cNvSpPr/>
              <p:nvPr/>
            </p:nvSpPr>
            <p:spPr>
              <a:xfrm>
                <a:off x="4641627" y="5278183"/>
                <a:ext cx="117729" cy="85725"/>
              </a:xfrm>
              <a:custGeom>
                <a:avLst/>
                <a:gdLst>
                  <a:gd name="connsiteX0" fmla="*/ 0 w 117729"/>
                  <a:gd name="connsiteY0" fmla="*/ 85725 h 85725"/>
                  <a:gd name="connsiteX1" fmla="*/ 32004 w 117729"/>
                  <a:gd name="connsiteY1" fmla="*/ 85725 h 85725"/>
                  <a:gd name="connsiteX2" fmla="*/ 117729 w 117729"/>
                  <a:gd name="connsiteY2" fmla="*/ 0 h 85725"/>
                  <a:gd name="connsiteX3" fmla="*/ 85725 w 117729"/>
                  <a:gd name="connsiteY3" fmla="*/ 0 h 85725"/>
                  <a:gd name="connsiteX4" fmla="*/ 0 w 117729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729" h="85725">
                    <a:moveTo>
                      <a:pt x="0" y="85725"/>
                    </a:moveTo>
                    <a:lnTo>
                      <a:pt x="32004" y="85725"/>
                    </a:lnTo>
                    <a:lnTo>
                      <a:pt x="117729" y="0"/>
                    </a:lnTo>
                    <a:lnTo>
                      <a:pt x="85725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3B8C0C9-F678-F53F-B8BD-7AF20E222B85}"/>
                  </a:ext>
                </a:extLst>
              </p:cNvPr>
              <p:cNvSpPr/>
              <p:nvPr/>
            </p:nvSpPr>
            <p:spPr>
              <a:xfrm>
                <a:off x="4553616" y="5544883"/>
                <a:ext cx="466725" cy="9525"/>
              </a:xfrm>
              <a:custGeom>
                <a:avLst/>
                <a:gdLst>
                  <a:gd name="connsiteX0" fmla="*/ 0 w 466725"/>
                  <a:gd name="connsiteY0" fmla="*/ 0 h 9525"/>
                  <a:gd name="connsiteX1" fmla="*/ 466725 w 466725"/>
                  <a:gd name="connsiteY1" fmla="*/ 0 h 9525"/>
                  <a:gd name="connsiteX2" fmla="*/ 466725 w 466725"/>
                  <a:gd name="connsiteY2" fmla="*/ 9525 h 9525"/>
                  <a:gd name="connsiteX3" fmla="*/ 0 w 466725"/>
                  <a:gd name="connsiteY3" fmla="*/ 95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9525">
                    <a:moveTo>
                      <a:pt x="0" y="0"/>
                    </a:moveTo>
                    <a:lnTo>
                      <a:pt x="466725" y="0"/>
                    </a:lnTo>
                    <a:lnTo>
                      <a:pt x="466725" y="9525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EA437A5-C5C8-F944-28F3-63EE90C9179F}"/>
                  </a:ext>
                </a:extLst>
              </p:cNvPr>
              <p:cNvSpPr/>
              <p:nvPr/>
            </p:nvSpPr>
            <p:spPr>
              <a:xfrm>
                <a:off x="4553616" y="5278183"/>
                <a:ext cx="143827" cy="85725"/>
              </a:xfrm>
              <a:custGeom>
                <a:avLst/>
                <a:gdLst>
                  <a:gd name="connsiteX0" fmla="*/ 0 w 143827"/>
                  <a:gd name="connsiteY0" fmla="*/ 85725 h 85725"/>
                  <a:gd name="connsiteX1" fmla="*/ 58103 w 143827"/>
                  <a:gd name="connsiteY1" fmla="*/ 85725 h 85725"/>
                  <a:gd name="connsiteX2" fmla="*/ 143828 w 143827"/>
                  <a:gd name="connsiteY2" fmla="*/ 0 h 85725"/>
                  <a:gd name="connsiteX3" fmla="*/ 0 w 143827"/>
                  <a:gd name="connsiteY3" fmla="*/ 0 h 85725"/>
                  <a:gd name="connsiteX4" fmla="*/ 0 w 143827"/>
                  <a:gd name="connsiteY4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827" h="85725">
                    <a:moveTo>
                      <a:pt x="0" y="85725"/>
                    </a:moveTo>
                    <a:lnTo>
                      <a:pt x="58103" y="85725"/>
                    </a:lnTo>
                    <a:lnTo>
                      <a:pt x="143828" y="0"/>
                    </a:lnTo>
                    <a:lnTo>
                      <a:pt x="0" y="0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BF3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5466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8CB6039-AB93-94C6-AF4C-700AF58C0152}"/>
              </a:ext>
            </a:extLst>
          </p:cNvPr>
          <p:cNvGrpSpPr/>
          <p:nvPr/>
        </p:nvGrpSpPr>
        <p:grpSpPr>
          <a:xfrm rot="5400000">
            <a:off x="10710051" y="-980281"/>
            <a:ext cx="651605" cy="2871788"/>
            <a:chOff x="2535459" y="2295905"/>
            <a:chExt cx="651605" cy="2871788"/>
          </a:xfrm>
        </p:grpSpPr>
        <p:grpSp>
          <p:nvGrpSpPr>
            <p:cNvPr id="48" name="Graphic 8">
              <a:extLst>
                <a:ext uri="{FF2B5EF4-FFF2-40B4-BE49-F238E27FC236}">
                  <a16:creationId xmlns:a16="http://schemas.microsoft.com/office/drawing/2014/main" id="{10FF2F66-3210-0393-D02F-F9CC40ADC9DF}"/>
                </a:ext>
              </a:extLst>
            </p:cNvPr>
            <p:cNvGrpSpPr/>
            <p:nvPr/>
          </p:nvGrpSpPr>
          <p:grpSpPr>
            <a:xfrm>
              <a:off x="2535459" y="2787490"/>
              <a:ext cx="96869" cy="598455"/>
              <a:chOff x="2535459" y="2787490"/>
              <a:chExt cx="96869" cy="598455"/>
            </a:xfrm>
            <a:solidFill>
              <a:srgbClr val="FFFFFF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758D37A-0C56-127D-F74F-C5B5104D840A}"/>
                  </a:ext>
                </a:extLst>
              </p:cNvPr>
              <p:cNvSpPr/>
              <p:nvPr/>
            </p:nvSpPr>
            <p:spPr>
              <a:xfrm>
                <a:off x="2535459" y="2787490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0BF6C6E-0047-556E-783B-94A9D8C9014B}"/>
                  </a:ext>
                </a:extLst>
              </p:cNvPr>
              <p:cNvSpPr/>
              <p:nvPr/>
            </p:nvSpPr>
            <p:spPr>
              <a:xfrm>
                <a:off x="2535459" y="3366896"/>
                <a:ext cx="96869" cy="19050"/>
              </a:xfrm>
              <a:custGeom>
                <a:avLst/>
                <a:gdLst>
                  <a:gd name="connsiteX0" fmla="*/ 0 w 96869"/>
                  <a:gd name="connsiteY0" fmla="*/ 0 h 19050"/>
                  <a:gd name="connsiteX1" fmla="*/ 96869 w 96869"/>
                  <a:gd name="connsiteY1" fmla="*/ 0 h 19050"/>
                  <a:gd name="connsiteX2" fmla="*/ 96869 w 96869"/>
                  <a:gd name="connsiteY2" fmla="*/ 19050 h 19050"/>
                  <a:gd name="connsiteX3" fmla="*/ 0 w 96869"/>
                  <a:gd name="connsiteY3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69" h="19050">
                    <a:moveTo>
                      <a:pt x="0" y="0"/>
                    </a:moveTo>
                    <a:lnTo>
                      <a:pt x="96869" y="0"/>
                    </a:lnTo>
                    <a:lnTo>
                      <a:pt x="96869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E540FE6-6D0E-C12A-529F-7772E41AF7CF}"/>
                </a:ext>
              </a:extLst>
            </p:cNvPr>
            <p:cNvSpPr/>
            <p:nvPr/>
          </p:nvSpPr>
          <p:spPr>
            <a:xfrm>
              <a:off x="3061811" y="2508694"/>
              <a:ext cx="41338" cy="227075"/>
            </a:xfrm>
            <a:custGeom>
              <a:avLst/>
              <a:gdLst>
                <a:gd name="connsiteX0" fmla="*/ 41338 w 41338"/>
                <a:gd name="connsiteY0" fmla="*/ 227076 h 227075"/>
                <a:gd name="connsiteX1" fmla="*/ 0 w 41338"/>
                <a:gd name="connsiteY1" fmla="*/ 185738 h 227075"/>
                <a:gd name="connsiteX2" fmla="*/ 0 w 41338"/>
                <a:gd name="connsiteY2" fmla="*/ 41338 h 227075"/>
                <a:gd name="connsiteX3" fmla="*/ 41338 w 41338"/>
                <a:gd name="connsiteY3" fmla="*/ 0 h 227075"/>
                <a:gd name="connsiteX4" fmla="*/ 41338 w 41338"/>
                <a:gd name="connsiteY4" fmla="*/ 227076 h 227075"/>
                <a:gd name="connsiteX5" fmla="*/ 10001 w 41338"/>
                <a:gd name="connsiteY5" fmla="*/ 181642 h 227075"/>
                <a:gd name="connsiteX6" fmla="*/ 31337 w 41338"/>
                <a:gd name="connsiteY6" fmla="*/ 202882 h 227075"/>
                <a:gd name="connsiteX7" fmla="*/ 31337 w 41338"/>
                <a:gd name="connsiteY7" fmla="*/ 24193 h 227075"/>
                <a:gd name="connsiteX8" fmla="*/ 10001 w 41338"/>
                <a:gd name="connsiteY8" fmla="*/ 45434 h 227075"/>
                <a:gd name="connsiteX9" fmla="*/ 10001 w 41338"/>
                <a:gd name="connsiteY9" fmla="*/ 181546 h 2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338" h="227075">
                  <a:moveTo>
                    <a:pt x="41338" y="227076"/>
                  </a:moveTo>
                  <a:lnTo>
                    <a:pt x="0" y="185738"/>
                  </a:lnTo>
                  <a:lnTo>
                    <a:pt x="0" y="41338"/>
                  </a:lnTo>
                  <a:lnTo>
                    <a:pt x="41338" y="0"/>
                  </a:lnTo>
                  <a:lnTo>
                    <a:pt x="41338" y="227076"/>
                  </a:lnTo>
                  <a:close/>
                  <a:moveTo>
                    <a:pt x="10001" y="181642"/>
                  </a:moveTo>
                  <a:lnTo>
                    <a:pt x="31337" y="202882"/>
                  </a:lnTo>
                  <a:lnTo>
                    <a:pt x="31337" y="24193"/>
                  </a:lnTo>
                  <a:lnTo>
                    <a:pt x="10001" y="45434"/>
                  </a:lnTo>
                  <a:lnTo>
                    <a:pt x="10001" y="18154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2228FE0-9961-B8D1-7E37-01C856BFB8AF}"/>
                </a:ext>
              </a:extLst>
            </p:cNvPr>
            <p:cNvSpPr/>
            <p:nvPr/>
          </p:nvSpPr>
          <p:spPr>
            <a:xfrm>
              <a:off x="2991707" y="3065906"/>
              <a:ext cx="195357" cy="1114043"/>
            </a:xfrm>
            <a:custGeom>
              <a:avLst/>
              <a:gdLst>
                <a:gd name="connsiteX0" fmla="*/ 195358 w 195357"/>
                <a:gd name="connsiteY0" fmla="*/ 1114044 h 1114043"/>
                <a:gd name="connsiteX1" fmla="*/ 0 w 195357"/>
                <a:gd name="connsiteY1" fmla="*/ 918686 h 1114043"/>
                <a:gd name="connsiteX2" fmla="*/ 0 w 195357"/>
                <a:gd name="connsiteY2" fmla="*/ 0 h 1114043"/>
                <a:gd name="connsiteX3" fmla="*/ 112300 w 195357"/>
                <a:gd name="connsiteY3" fmla="*/ 0 h 1114043"/>
                <a:gd name="connsiteX4" fmla="*/ 195358 w 195357"/>
                <a:gd name="connsiteY4" fmla="*/ 83058 h 1114043"/>
                <a:gd name="connsiteX5" fmla="*/ 195358 w 195357"/>
                <a:gd name="connsiteY5" fmla="*/ 1114044 h 1114043"/>
                <a:gd name="connsiteX6" fmla="*/ 10001 w 195357"/>
                <a:gd name="connsiteY6" fmla="*/ 914590 h 1114043"/>
                <a:gd name="connsiteX7" fmla="*/ 185357 w 195357"/>
                <a:gd name="connsiteY7" fmla="*/ 1089946 h 1114043"/>
                <a:gd name="connsiteX8" fmla="*/ 185357 w 195357"/>
                <a:gd name="connsiteY8" fmla="*/ 87249 h 1114043"/>
                <a:gd name="connsiteX9" fmla="*/ 108204 w 195357"/>
                <a:gd name="connsiteY9" fmla="*/ 10096 h 1114043"/>
                <a:gd name="connsiteX10" fmla="*/ 10096 w 195357"/>
                <a:gd name="connsiteY10" fmla="*/ 10096 h 1114043"/>
                <a:gd name="connsiteX11" fmla="*/ 10096 w 195357"/>
                <a:gd name="connsiteY11" fmla="*/ 914686 h 111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357" h="1114043">
                  <a:moveTo>
                    <a:pt x="195358" y="1114044"/>
                  </a:moveTo>
                  <a:lnTo>
                    <a:pt x="0" y="918686"/>
                  </a:lnTo>
                  <a:lnTo>
                    <a:pt x="0" y="0"/>
                  </a:lnTo>
                  <a:lnTo>
                    <a:pt x="112300" y="0"/>
                  </a:lnTo>
                  <a:lnTo>
                    <a:pt x="195358" y="83058"/>
                  </a:lnTo>
                  <a:lnTo>
                    <a:pt x="195358" y="1114044"/>
                  </a:lnTo>
                  <a:close/>
                  <a:moveTo>
                    <a:pt x="10001" y="914590"/>
                  </a:moveTo>
                  <a:lnTo>
                    <a:pt x="185357" y="1089946"/>
                  </a:lnTo>
                  <a:lnTo>
                    <a:pt x="185357" y="87249"/>
                  </a:lnTo>
                  <a:lnTo>
                    <a:pt x="108204" y="10096"/>
                  </a:lnTo>
                  <a:lnTo>
                    <a:pt x="10096" y="10096"/>
                  </a:lnTo>
                  <a:lnTo>
                    <a:pt x="10096" y="91468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grpSp>
          <p:nvGrpSpPr>
            <p:cNvPr id="53" name="Graphic 8">
              <a:extLst>
                <a:ext uri="{FF2B5EF4-FFF2-40B4-BE49-F238E27FC236}">
                  <a16:creationId xmlns:a16="http://schemas.microsoft.com/office/drawing/2014/main" id="{C0DD3C03-9868-98C6-A9D7-6CB5381CF455}"/>
                </a:ext>
              </a:extLst>
            </p:cNvPr>
            <p:cNvGrpSpPr/>
            <p:nvPr/>
          </p:nvGrpSpPr>
          <p:grpSpPr>
            <a:xfrm>
              <a:off x="2731579" y="4021645"/>
              <a:ext cx="195357" cy="1146048"/>
              <a:chOff x="2731579" y="4021645"/>
              <a:chExt cx="195357" cy="1146048"/>
            </a:xfrm>
            <a:solidFill>
              <a:srgbClr val="FFFF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8D74429-A840-3986-3C28-97B03A0B72B8}"/>
                  </a:ext>
                </a:extLst>
              </p:cNvPr>
              <p:cNvSpPr/>
              <p:nvPr/>
            </p:nvSpPr>
            <p:spPr>
              <a:xfrm>
                <a:off x="2731579" y="437807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723 h 269271"/>
                  <a:gd name="connsiteX6" fmla="*/ 185356 w 195357"/>
                  <a:gd name="connsiteY6" fmla="*/ 245078 h 269271"/>
                  <a:gd name="connsiteX7" fmla="*/ 185356 w 195357"/>
                  <a:gd name="connsiteY7" fmla="*/ 199549 h 269271"/>
                  <a:gd name="connsiteX8" fmla="*/ 10001 w 195357"/>
                  <a:gd name="connsiteY8" fmla="*/ 24193 h 269271"/>
                  <a:gd name="connsiteX9" fmla="*/ 10001 w 195357"/>
                  <a:gd name="connsiteY9" fmla="*/ 69723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723"/>
                    </a:moveTo>
                    <a:lnTo>
                      <a:pt x="185356" y="245078"/>
                    </a:lnTo>
                    <a:lnTo>
                      <a:pt x="185356" y="199549"/>
                    </a:lnTo>
                    <a:lnTo>
                      <a:pt x="10001" y="24193"/>
                    </a:lnTo>
                    <a:lnTo>
                      <a:pt x="10001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917B34-1F80-A4A5-561A-07D09AA4EA8D}"/>
                  </a:ext>
                </a:extLst>
              </p:cNvPr>
              <p:cNvSpPr/>
              <p:nvPr/>
            </p:nvSpPr>
            <p:spPr>
              <a:xfrm>
                <a:off x="2731579" y="4021645"/>
                <a:ext cx="195357" cy="415861"/>
              </a:xfrm>
              <a:custGeom>
                <a:avLst/>
                <a:gdLst>
                  <a:gd name="connsiteX0" fmla="*/ 195358 w 195357"/>
                  <a:gd name="connsiteY0" fmla="*/ 415862 h 415861"/>
                  <a:gd name="connsiteX1" fmla="*/ 0 w 195357"/>
                  <a:gd name="connsiteY1" fmla="*/ 220504 h 415861"/>
                  <a:gd name="connsiteX2" fmla="*/ 0 w 195357"/>
                  <a:gd name="connsiteY2" fmla="*/ 0 h 415861"/>
                  <a:gd name="connsiteX3" fmla="*/ 195358 w 195357"/>
                  <a:gd name="connsiteY3" fmla="*/ 0 h 415861"/>
                  <a:gd name="connsiteX4" fmla="*/ 195358 w 195357"/>
                  <a:gd name="connsiteY4" fmla="*/ 415862 h 415861"/>
                  <a:gd name="connsiteX5" fmla="*/ 10001 w 195357"/>
                  <a:gd name="connsiteY5" fmla="*/ 216313 h 415861"/>
                  <a:gd name="connsiteX6" fmla="*/ 185356 w 195357"/>
                  <a:gd name="connsiteY6" fmla="*/ 391668 h 415861"/>
                  <a:gd name="connsiteX7" fmla="*/ 185356 w 195357"/>
                  <a:gd name="connsiteY7" fmla="*/ 10001 h 415861"/>
                  <a:gd name="connsiteX8" fmla="*/ 10001 w 195357"/>
                  <a:gd name="connsiteY8" fmla="*/ 10001 h 415861"/>
                  <a:gd name="connsiteX9" fmla="*/ 10001 w 195357"/>
                  <a:gd name="connsiteY9" fmla="*/ 216313 h 41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415861">
                    <a:moveTo>
                      <a:pt x="195358" y="415862"/>
                    </a:moveTo>
                    <a:lnTo>
                      <a:pt x="0" y="220504"/>
                    </a:lnTo>
                    <a:lnTo>
                      <a:pt x="0" y="0"/>
                    </a:lnTo>
                    <a:lnTo>
                      <a:pt x="195358" y="0"/>
                    </a:lnTo>
                    <a:lnTo>
                      <a:pt x="195358" y="415862"/>
                    </a:lnTo>
                    <a:close/>
                    <a:moveTo>
                      <a:pt x="10001" y="216313"/>
                    </a:moveTo>
                    <a:lnTo>
                      <a:pt x="185356" y="391668"/>
                    </a:lnTo>
                    <a:lnTo>
                      <a:pt x="185356" y="10001"/>
                    </a:lnTo>
                    <a:lnTo>
                      <a:pt x="10001" y="10001"/>
                    </a:lnTo>
                    <a:lnTo>
                      <a:pt x="10001" y="21631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7281CA3-8EA8-13A9-2E69-0BFBC41906EA}"/>
                  </a:ext>
                </a:extLst>
              </p:cNvPr>
              <p:cNvSpPr/>
              <p:nvPr/>
            </p:nvSpPr>
            <p:spPr>
              <a:xfrm>
                <a:off x="2731579" y="4273104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3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3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28AF3F9-C0D1-A2E2-1507-9F680265F0E2}"/>
                  </a:ext>
                </a:extLst>
              </p:cNvPr>
              <p:cNvSpPr/>
              <p:nvPr/>
            </p:nvSpPr>
            <p:spPr>
              <a:xfrm>
                <a:off x="2731579" y="4482940"/>
                <a:ext cx="195357" cy="269271"/>
              </a:xfrm>
              <a:custGeom>
                <a:avLst/>
                <a:gdLst>
                  <a:gd name="connsiteX0" fmla="*/ 195358 w 195357"/>
                  <a:gd name="connsiteY0" fmla="*/ 269272 h 269271"/>
                  <a:gd name="connsiteX1" fmla="*/ 0 w 195357"/>
                  <a:gd name="connsiteY1" fmla="*/ 73914 h 269271"/>
                  <a:gd name="connsiteX2" fmla="*/ 0 w 195357"/>
                  <a:gd name="connsiteY2" fmla="*/ 0 h 269271"/>
                  <a:gd name="connsiteX3" fmla="*/ 195358 w 195357"/>
                  <a:gd name="connsiteY3" fmla="*/ 195358 h 269271"/>
                  <a:gd name="connsiteX4" fmla="*/ 195358 w 195357"/>
                  <a:gd name="connsiteY4" fmla="*/ 269272 h 269271"/>
                  <a:gd name="connsiteX5" fmla="*/ 10001 w 195357"/>
                  <a:gd name="connsiteY5" fmla="*/ 69818 h 269271"/>
                  <a:gd name="connsiteX6" fmla="*/ 185356 w 195357"/>
                  <a:gd name="connsiteY6" fmla="*/ 245174 h 269271"/>
                  <a:gd name="connsiteX7" fmla="*/ 185356 w 195357"/>
                  <a:gd name="connsiteY7" fmla="*/ 199644 h 269271"/>
                  <a:gd name="connsiteX8" fmla="*/ 10001 w 195357"/>
                  <a:gd name="connsiteY8" fmla="*/ 24289 h 269271"/>
                  <a:gd name="connsiteX9" fmla="*/ 10001 w 195357"/>
                  <a:gd name="connsiteY9" fmla="*/ 69818 h 269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5357" h="269271">
                    <a:moveTo>
                      <a:pt x="195358" y="269272"/>
                    </a:moveTo>
                    <a:lnTo>
                      <a:pt x="0" y="73914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269272"/>
                    </a:lnTo>
                    <a:close/>
                    <a:moveTo>
                      <a:pt x="10001" y="69818"/>
                    </a:moveTo>
                    <a:lnTo>
                      <a:pt x="185356" y="245174"/>
                    </a:lnTo>
                    <a:lnTo>
                      <a:pt x="185356" y="199644"/>
                    </a:lnTo>
                    <a:lnTo>
                      <a:pt x="10001" y="24289"/>
                    </a:lnTo>
                    <a:lnTo>
                      <a:pt x="10001" y="6981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D671E98-F51C-E840-BB0E-1DAB8A07ED41}"/>
                  </a:ext>
                </a:extLst>
              </p:cNvPr>
              <p:cNvSpPr/>
              <p:nvPr/>
            </p:nvSpPr>
            <p:spPr>
              <a:xfrm>
                <a:off x="2731579" y="4587906"/>
                <a:ext cx="195357" cy="579786"/>
              </a:xfrm>
              <a:custGeom>
                <a:avLst/>
                <a:gdLst>
                  <a:gd name="connsiteX0" fmla="*/ 73914 w 195357"/>
                  <a:gd name="connsiteY0" fmla="*/ 579787 h 579786"/>
                  <a:gd name="connsiteX1" fmla="*/ 0 w 195357"/>
                  <a:gd name="connsiteY1" fmla="*/ 579787 h 579786"/>
                  <a:gd name="connsiteX2" fmla="*/ 0 w 195357"/>
                  <a:gd name="connsiteY2" fmla="*/ 0 h 579786"/>
                  <a:gd name="connsiteX3" fmla="*/ 195358 w 195357"/>
                  <a:gd name="connsiteY3" fmla="*/ 195358 h 579786"/>
                  <a:gd name="connsiteX4" fmla="*/ 195358 w 195357"/>
                  <a:gd name="connsiteY4" fmla="*/ 458343 h 579786"/>
                  <a:gd name="connsiteX5" fmla="*/ 73914 w 195357"/>
                  <a:gd name="connsiteY5" fmla="*/ 579787 h 579786"/>
                  <a:gd name="connsiteX6" fmla="*/ 10001 w 195357"/>
                  <a:gd name="connsiteY6" fmla="*/ 569785 h 579786"/>
                  <a:gd name="connsiteX7" fmla="*/ 69723 w 195357"/>
                  <a:gd name="connsiteY7" fmla="*/ 569785 h 579786"/>
                  <a:gd name="connsiteX8" fmla="*/ 185261 w 195357"/>
                  <a:gd name="connsiteY8" fmla="*/ 454247 h 579786"/>
                  <a:gd name="connsiteX9" fmla="*/ 185261 w 195357"/>
                  <a:gd name="connsiteY9" fmla="*/ 199549 h 579786"/>
                  <a:gd name="connsiteX10" fmla="*/ 9906 w 195357"/>
                  <a:gd name="connsiteY10" fmla="*/ 24193 h 579786"/>
                  <a:gd name="connsiteX11" fmla="*/ 9906 w 195357"/>
                  <a:gd name="connsiteY11" fmla="*/ 569785 h 57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357" h="579786">
                    <a:moveTo>
                      <a:pt x="73914" y="579787"/>
                    </a:moveTo>
                    <a:lnTo>
                      <a:pt x="0" y="579787"/>
                    </a:lnTo>
                    <a:lnTo>
                      <a:pt x="0" y="0"/>
                    </a:lnTo>
                    <a:lnTo>
                      <a:pt x="195358" y="195358"/>
                    </a:lnTo>
                    <a:lnTo>
                      <a:pt x="195358" y="458343"/>
                    </a:lnTo>
                    <a:lnTo>
                      <a:pt x="73914" y="579787"/>
                    </a:lnTo>
                    <a:close/>
                    <a:moveTo>
                      <a:pt x="10001" y="569785"/>
                    </a:moveTo>
                    <a:lnTo>
                      <a:pt x="69723" y="569785"/>
                    </a:lnTo>
                    <a:lnTo>
                      <a:pt x="185261" y="454247"/>
                    </a:lnTo>
                    <a:lnTo>
                      <a:pt x="185261" y="199549"/>
                    </a:lnTo>
                    <a:lnTo>
                      <a:pt x="9906" y="24193"/>
                    </a:lnTo>
                    <a:lnTo>
                      <a:pt x="9906" y="56978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9" name="Graphic 8">
              <a:extLst>
                <a:ext uri="{FF2B5EF4-FFF2-40B4-BE49-F238E27FC236}">
                  <a16:creationId xmlns:a16="http://schemas.microsoft.com/office/drawing/2014/main" id="{6E1AD407-C601-0C3E-B87D-C42E2E7B3541}"/>
                </a:ext>
              </a:extLst>
            </p:cNvPr>
            <p:cNvGrpSpPr/>
            <p:nvPr/>
          </p:nvGrpSpPr>
          <p:grpSpPr>
            <a:xfrm>
              <a:off x="2607945" y="4018978"/>
              <a:ext cx="96583" cy="206978"/>
              <a:chOff x="2607945" y="4018978"/>
              <a:chExt cx="96583" cy="206978"/>
            </a:xfrm>
            <a:solidFill>
              <a:srgbClr val="FFFFFF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3C965F2-55E3-BF54-5D46-2258728FA137}"/>
                  </a:ext>
                </a:extLst>
              </p:cNvPr>
              <p:cNvSpPr/>
              <p:nvPr/>
            </p:nvSpPr>
            <p:spPr>
              <a:xfrm>
                <a:off x="2607945" y="4018978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0 w 96583"/>
                  <a:gd name="connsiteY1" fmla="*/ 97441 h 97440"/>
                  <a:gd name="connsiteX2" fmla="*/ 0 w 96583"/>
                  <a:gd name="connsiteY2" fmla="*/ 87439 h 97440"/>
                  <a:gd name="connsiteX3" fmla="*/ 86487 w 96583"/>
                  <a:gd name="connsiteY3" fmla="*/ 87439 h 97440"/>
                  <a:gd name="connsiteX4" fmla="*/ 86487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0" y="97441"/>
                    </a:lnTo>
                    <a:lnTo>
                      <a:pt x="0" y="87439"/>
                    </a:lnTo>
                    <a:lnTo>
                      <a:pt x="86487" y="87439"/>
                    </a:lnTo>
                    <a:lnTo>
                      <a:pt x="86487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24F480B-4E67-5CB4-EFE0-2762293EC94B}"/>
                  </a:ext>
                </a:extLst>
              </p:cNvPr>
              <p:cNvSpPr/>
              <p:nvPr/>
            </p:nvSpPr>
            <p:spPr>
              <a:xfrm>
                <a:off x="2607945" y="4128515"/>
                <a:ext cx="96583" cy="97440"/>
              </a:xfrm>
              <a:custGeom>
                <a:avLst/>
                <a:gdLst>
                  <a:gd name="connsiteX0" fmla="*/ 96583 w 96583"/>
                  <a:gd name="connsiteY0" fmla="*/ 97441 h 97440"/>
                  <a:gd name="connsiteX1" fmla="*/ 86487 w 96583"/>
                  <a:gd name="connsiteY1" fmla="*/ 97441 h 97440"/>
                  <a:gd name="connsiteX2" fmla="*/ 86487 w 96583"/>
                  <a:gd name="connsiteY2" fmla="*/ 10001 h 97440"/>
                  <a:gd name="connsiteX3" fmla="*/ 0 w 96583"/>
                  <a:gd name="connsiteY3" fmla="*/ 10001 h 97440"/>
                  <a:gd name="connsiteX4" fmla="*/ 0 w 96583"/>
                  <a:gd name="connsiteY4" fmla="*/ 0 h 97440"/>
                  <a:gd name="connsiteX5" fmla="*/ 96583 w 96583"/>
                  <a:gd name="connsiteY5" fmla="*/ 0 h 97440"/>
                  <a:gd name="connsiteX6" fmla="*/ 96583 w 96583"/>
                  <a:gd name="connsiteY6" fmla="*/ 97441 h 9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83" h="97440">
                    <a:moveTo>
                      <a:pt x="96583" y="97441"/>
                    </a:moveTo>
                    <a:lnTo>
                      <a:pt x="86487" y="97441"/>
                    </a:lnTo>
                    <a:lnTo>
                      <a:pt x="86487" y="10001"/>
                    </a:lnTo>
                    <a:lnTo>
                      <a:pt x="0" y="10001"/>
                    </a:lnTo>
                    <a:lnTo>
                      <a:pt x="0" y="0"/>
                    </a:lnTo>
                    <a:lnTo>
                      <a:pt x="96583" y="0"/>
                    </a:lnTo>
                    <a:lnTo>
                      <a:pt x="96583" y="9744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62" name="Graphic 8">
              <a:extLst>
                <a:ext uri="{FF2B5EF4-FFF2-40B4-BE49-F238E27FC236}">
                  <a16:creationId xmlns:a16="http://schemas.microsoft.com/office/drawing/2014/main" id="{7D3A7E4F-19C0-61F3-254E-7A04D79334D1}"/>
                </a:ext>
              </a:extLst>
            </p:cNvPr>
            <p:cNvGrpSpPr/>
            <p:nvPr/>
          </p:nvGrpSpPr>
          <p:grpSpPr>
            <a:xfrm>
              <a:off x="2545365" y="2791015"/>
              <a:ext cx="133730" cy="1297019"/>
              <a:chOff x="2545365" y="2791015"/>
              <a:chExt cx="133730" cy="1297019"/>
            </a:xfrm>
            <a:solidFill>
              <a:srgbClr val="FFFFFF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569850A-1BD4-57FB-DDF1-9D5CDA4A3060}"/>
                  </a:ext>
                </a:extLst>
              </p:cNvPr>
              <p:cNvSpPr/>
              <p:nvPr/>
            </p:nvSpPr>
            <p:spPr>
              <a:xfrm>
                <a:off x="2607183" y="2791015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18FDDF0-2CE3-C26E-8796-E1CE63C6C4E4}"/>
                  </a:ext>
                </a:extLst>
              </p:cNvPr>
              <p:cNvSpPr/>
              <p:nvPr/>
            </p:nvSpPr>
            <p:spPr>
              <a:xfrm>
                <a:off x="2545365" y="2891122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334 h 133731"/>
                  <a:gd name="connsiteX6" fmla="*/ 7239 w 133730"/>
                  <a:gd name="connsiteY6" fmla="*/ 66961 h 133731"/>
                  <a:gd name="connsiteX7" fmla="*/ 66865 w 133730"/>
                  <a:gd name="connsiteY7" fmla="*/ 126587 h 133731"/>
                  <a:gd name="connsiteX8" fmla="*/ 126492 w 133730"/>
                  <a:gd name="connsiteY8" fmla="*/ 66961 h 133731"/>
                  <a:gd name="connsiteX9" fmla="*/ 66865 w 133730"/>
                  <a:gd name="connsiteY9" fmla="*/ 7334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334"/>
                    </a:moveTo>
                    <a:cubicBezTo>
                      <a:pt x="34004" y="7334"/>
                      <a:pt x="7239" y="34100"/>
                      <a:pt x="7239" y="66961"/>
                    </a:cubicBezTo>
                    <a:cubicBezTo>
                      <a:pt x="7239" y="99822"/>
                      <a:pt x="34004" y="126587"/>
                      <a:pt x="66865" y="126587"/>
                    </a:cubicBezTo>
                    <a:cubicBezTo>
                      <a:pt x="99727" y="126587"/>
                      <a:pt x="126492" y="99822"/>
                      <a:pt x="126492" y="66961"/>
                    </a:cubicBezTo>
                    <a:cubicBezTo>
                      <a:pt x="126492" y="34100"/>
                      <a:pt x="99727" y="7334"/>
                      <a:pt x="66865" y="73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884522D-1DB1-46E1-9A50-0AD114178C0D}"/>
                  </a:ext>
                </a:extLst>
              </p:cNvPr>
              <p:cNvSpPr/>
              <p:nvPr/>
            </p:nvSpPr>
            <p:spPr>
              <a:xfrm>
                <a:off x="2545365" y="3790568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6 h 133731"/>
                  <a:gd name="connsiteX2" fmla="*/ 66865 w 133730"/>
                  <a:gd name="connsiteY2" fmla="*/ 0 h 133731"/>
                  <a:gd name="connsiteX3" fmla="*/ 133731 w 133730"/>
                  <a:gd name="connsiteY3" fmla="*/ 66866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6 h 133731"/>
                  <a:gd name="connsiteX7" fmla="*/ 66865 w 133730"/>
                  <a:gd name="connsiteY7" fmla="*/ 126492 h 133731"/>
                  <a:gd name="connsiteX8" fmla="*/ 126492 w 133730"/>
                  <a:gd name="connsiteY8" fmla="*/ 66866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B9A225-7C14-A94C-CE63-18A0ED6F0306}"/>
                </a:ext>
              </a:extLst>
            </p:cNvPr>
            <p:cNvSpPr/>
            <p:nvPr/>
          </p:nvSpPr>
          <p:spPr>
            <a:xfrm>
              <a:off x="2666714" y="2295905"/>
              <a:ext cx="17526" cy="91439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BD3878-38CA-9284-7E8F-0B3BFAB3F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97079"/>
            <a:ext cx="12192000" cy="592860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057F2DA-A176-3D62-2DA7-A512A9B175B8}"/>
              </a:ext>
            </a:extLst>
          </p:cNvPr>
          <p:cNvGrpSpPr/>
          <p:nvPr/>
        </p:nvGrpSpPr>
        <p:grpSpPr>
          <a:xfrm>
            <a:off x="10242996" y="5040726"/>
            <a:ext cx="1949004" cy="1817274"/>
            <a:chOff x="2666714" y="671512"/>
            <a:chExt cx="1949004" cy="1817274"/>
          </a:xfrm>
        </p:grpSpPr>
        <p:grpSp>
          <p:nvGrpSpPr>
            <p:cNvPr id="20" name="Graphic 8">
              <a:extLst>
                <a:ext uri="{FF2B5EF4-FFF2-40B4-BE49-F238E27FC236}">
                  <a16:creationId xmlns:a16="http://schemas.microsoft.com/office/drawing/2014/main" id="{7BC721AE-520C-2BCA-DB68-DC1C8986AA57}"/>
                </a:ext>
              </a:extLst>
            </p:cNvPr>
            <p:cNvGrpSpPr/>
            <p:nvPr/>
          </p:nvGrpSpPr>
          <p:grpSpPr>
            <a:xfrm>
              <a:off x="4523898" y="2054161"/>
              <a:ext cx="91820" cy="196786"/>
              <a:chOff x="4523898" y="2054161"/>
              <a:chExt cx="91820" cy="196786"/>
            </a:xfrm>
            <a:solidFill>
              <a:srgbClr val="FFFFFF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25AC68-4089-B49F-B69A-32230275EBB2}"/>
                  </a:ext>
                </a:extLst>
              </p:cNvPr>
              <p:cNvSpPr/>
              <p:nvPr/>
            </p:nvSpPr>
            <p:spPr>
              <a:xfrm>
                <a:off x="4523898" y="2158269"/>
                <a:ext cx="91820" cy="92678"/>
              </a:xfrm>
              <a:custGeom>
                <a:avLst/>
                <a:gdLst>
                  <a:gd name="connsiteX0" fmla="*/ 0 w 91820"/>
                  <a:gd name="connsiteY0" fmla="*/ 92678 h 92678"/>
                  <a:gd name="connsiteX1" fmla="*/ 0 w 91820"/>
                  <a:gd name="connsiteY1" fmla="*/ 0 h 92678"/>
                  <a:gd name="connsiteX2" fmla="*/ 91821 w 91820"/>
                  <a:gd name="connsiteY2" fmla="*/ 0 h 92678"/>
                  <a:gd name="connsiteX3" fmla="*/ 91821 w 91820"/>
                  <a:gd name="connsiteY3" fmla="*/ 9525 h 92678"/>
                  <a:gd name="connsiteX4" fmla="*/ 9525 w 91820"/>
                  <a:gd name="connsiteY4" fmla="*/ 9525 h 92678"/>
                  <a:gd name="connsiteX5" fmla="*/ 9525 w 91820"/>
                  <a:gd name="connsiteY5" fmla="*/ 92678 h 92678"/>
                  <a:gd name="connsiteX6" fmla="*/ 0 w 91820"/>
                  <a:gd name="connsiteY6" fmla="*/ 92678 h 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820" h="92678">
                    <a:moveTo>
                      <a:pt x="0" y="92678"/>
                    </a:moveTo>
                    <a:lnTo>
                      <a:pt x="0" y="0"/>
                    </a:lnTo>
                    <a:lnTo>
                      <a:pt x="91821" y="0"/>
                    </a:lnTo>
                    <a:lnTo>
                      <a:pt x="91821" y="9525"/>
                    </a:lnTo>
                    <a:lnTo>
                      <a:pt x="9525" y="9525"/>
                    </a:lnTo>
                    <a:lnTo>
                      <a:pt x="9525" y="92678"/>
                    </a:lnTo>
                    <a:lnTo>
                      <a:pt x="0" y="9267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6DC1D79-4153-CE6D-DED2-84AEC7D1EEA4}"/>
                  </a:ext>
                </a:extLst>
              </p:cNvPr>
              <p:cNvSpPr/>
              <p:nvPr/>
            </p:nvSpPr>
            <p:spPr>
              <a:xfrm>
                <a:off x="4523898" y="2054161"/>
                <a:ext cx="91820" cy="92678"/>
              </a:xfrm>
              <a:custGeom>
                <a:avLst/>
                <a:gdLst>
                  <a:gd name="connsiteX0" fmla="*/ 0 w 91820"/>
                  <a:gd name="connsiteY0" fmla="*/ 92678 h 92678"/>
                  <a:gd name="connsiteX1" fmla="*/ 0 w 91820"/>
                  <a:gd name="connsiteY1" fmla="*/ 0 h 92678"/>
                  <a:gd name="connsiteX2" fmla="*/ 9525 w 91820"/>
                  <a:gd name="connsiteY2" fmla="*/ 0 h 92678"/>
                  <a:gd name="connsiteX3" fmla="*/ 9525 w 91820"/>
                  <a:gd name="connsiteY3" fmla="*/ 83153 h 92678"/>
                  <a:gd name="connsiteX4" fmla="*/ 91821 w 91820"/>
                  <a:gd name="connsiteY4" fmla="*/ 83153 h 92678"/>
                  <a:gd name="connsiteX5" fmla="*/ 91821 w 91820"/>
                  <a:gd name="connsiteY5" fmla="*/ 92678 h 92678"/>
                  <a:gd name="connsiteX6" fmla="*/ 0 w 91820"/>
                  <a:gd name="connsiteY6" fmla="*/ 92678 h 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820" h="92678">
                    <a:moveTo>
                      <a:pt x="0" y="92678"/>
                    </a:moveTo>
                    <a:lnTo>
                      <a:pt x="0" y="0"/>
                    </a:lnTo>
                    <a:lnTo>
                      <a:pt x="9525" y="0"/>
                    </a:lnTo>
                    <a:lnTo>
                      <a:pt x="9525" y="83153"/>
                    </a:lnTo>
                    <a:lnTo>
                      <a:pt x="91821" y="83153"/>
                    </a:lnTo>
                    <a:lnTo>
                      <a:pt x="91821" y="92678"/>
                    </a:lnTo>
                    <a:lnTo>
                      <a:pt x="0" y="9267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3" name="Graphic 8">
              <a:extLst>
                <a:ext uri="{FF2B5EF4-FFF2-40B4-BE49-F238E27FC236}">
                  <a16:creationId xmlns:a16="http://schemas.microsoft.com/office/drawing/2014/main" id="{3B9711E4-5223-4BB3-B8D4-681848DAEBD5}"/>
                </a:ext>
              </a:extLst>
            </p:cNvPr>
            <p:cNvGrpSpPr/>
            <p:nvPr/>
          </p:nvGrpSpPr>
          <p:grpSpPr>
            <a:xfrm>
              <a:off x="3721131" y="1878424"/>
              <a:ext cx="72390" cy="72390"/>
              <a:chOff x="3721131" y="1878424"/>
              <a:chExt cx="72390" cy="72390"/>
            </a:xfrm>
            <a:solidFill>
              <a:srgbClr val="FFFFFF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5CFCA2-855E-A835-BBFF-D7FB9690EF90}"/>
                  </a:ext>
                </a:extLst>
              </p:cNvPr>
              <p:cNvSpPr/>
              <p:nvPr/>
            </p:nvSpPr>
            <p:spPr>
              <a:xfrm>
                <a:off x="3721131" y="1878424"/>
                <a:ext cx="34099" cy="34099"/>
              </a:xfrm>
              <a:custGeom>
                <a:avLst/>
                <a:gdLst>
                  <a:gd name="connsiteX0" fmla="*/ 0 w 34099"/>
                  <a:gd name="connsiteY0" fmla="*/ 0 h 34099"/>
                  <a:gd name="connsiteX1" fmla="*/ 34100 w 34099"/>
                  <a:gd name="connsiteY1" fmla="*/ 0 h 34099"/>
                  <a:gd name="connsiteX2" fmla="*/ 34100 w 34099"/>
                  <a:gd name="connsiteY2" fmla="*/ 34099 h 34099"/>
                  <a:gd name="connsiteX3" fmla="*/ 0 w 34099"/>
                  <a:gd name="connsiteY3" fmla="*/ 34099 h 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99" h="34099">
                    <a:moveTo>
                      <a:pt x="0" y="0"/>
                    </a:moveTo>
                    <a:lnTo>
                      <a:pt x="34100" y="0"/>
                    </a:lnTo>
                    <a:lnTo>
                      <a:pt x="34100" y="34099"/>
                    </a:lnTo>
                    <a:lnTo>
                      <a:pt x="0" y="3409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DA468AB-6376-12A5-89E6-B8474C33B9BD}"/>
                  </a:ext>
                </a:extLst>
              </p:cNvPr>
              <p:cNvSpPr/>
              <p:nvPr/>
            </p:nvSpPr>
            <p:spPr>
              <a:xfrm>
                <a:off x="3776281" y="1933574"/>
                <a:ext cx="17240" cy="17240"/>
              </a:xfrm>
              <a:custGeom>
                <a:avLst/>
                <a:gdLst>
                  <a:gd name="connsiteX0" fmla="*/ 0 w 17240"/>
                  <a:gd name="connsiteY0" fmla="*/ 0 h 17240"/>
                  <a:gd name="connsiteX1" fmla="*/ 17240 w 17240"/>
                  <a:gd name="connsiteY1" fmla="*/ 0 h 17240"/>
                  <a:gd name="connsiteX2" fmla="*/ 17240 w 17240"/>
                  <a:gd name="connsiteY2" fmla="*/ 17240 h 17240"/>
                  <a:gd name="connsiteX3" fmla="*/ 0 w 17240"/>
                  <a:gd name="connsiteY3" fmla="*/ 17240 h 1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40" h="17240">
                    <a:moveTo>
                      <a:pt x="0" y="0"/>
                    </a:moveTo>
                    <a:lnTo>
                      <a:pt x="17240" y="0"/>
                    </a:lnTo>
                    <a:lnTo>
                      <a:pt x="17240" y="17240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6" name="Graphic 8">
              <a:extLst>
                <a:ext uri="{FF2B5EF4-FFF2-40B4-BE49-F238E27FC236}">
                  <a16:creationId xmlns:a16="http://schemas.microsoft.com/office/drawing/2014/main" id="{10E851A0-0CCE-4099-8E96-A7AE23D12C3F}"/>
                </a:ext>
              </a:extLst>
            </p:cNvPr>
            <p:cNvGrpSpPr/>
            <p:nvPr/>
          </p:nvGrpSpPr>
          <p:grpSpPr>
            <a:xfrm>
              <a:off x="2730627" y="1889283"/>
              <a:ext cx="226980" cy="60578"/>
              <a:chOff x="2730627" y="1889283"/>
              <a:chExt cx="226980" cy="60578"/>
            </a:xfrm>
            <a:solidFill>
              <a:srgbClr val="FFFFFF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7E2039D-79D4-C15B-CA25-32AD73C05F68}"/>
                  </a:ext>
                </a:extLst>
              </p:cNvPr>
              <p:cNvSpPr/>
              <p:nvPr/>
            </p:nvSpPr>
            <p:spPr>
              <a:xfrm>
                <a:off x="2730627" y="1889283"/>
                <a:ext cx="226980" cy="13525"/>
              </a:xfrm>
              <a:custGeom>
                <a:avLst/>
                <a:gdLst>
                  <a:gd name="connsiteX0" fmla="*/ 0 w 226980"/>
                  <a:gd name="connsiteY0" fmla="*/ 0 h 13525"/>
                  <a:gd name="connsiteX1" fmla="*/ 226981 w 226980"/>
                  <a:gd name="connsiteY1" fmla="*/ 0 h 13525"/>
                  <a:gd name="connsiteX2" fmla="*/ 226981 w 226980"/>
                  <a:gd name="connsiteY2" fmla="*/ 13526 h 13525"/>
                  <a:gd name="connsiteX3" fmla="*/ 0 w 226980"/>
                  <a:gd name="connsiteY3" fmla="*/ 13526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980" h="13525">
                    <a:moveTo>
                      <a:pt x="0" y="0"/>
                    </a:moveTo>
                    <a:lnTo>
                      <a:pt x="226981" y="0"/>
                    </a:lnTo>
                    <a:lnTo>
                      <a:pt x="226981" y="13526"/>
                    </a:lnTo>
                    <a:lnTo>
                      <a:pt x="0" y="1352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492293E-4D27-BF25-469A-9F2F30D6A3AF}"/>
                  </a:ext>
                </a:extLst>
              </p:cNvPr>
              <p:cNvSpPr/>
              <p:nvPr/>
            </p:nvSpPr>
            <p:spPr>
              <a:xfrm>
                <a:off x="2730627" y="1914048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5 h 13525"/>
                  <a:gd name="connsiteX3" fmla="*/ 0 w 7048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5"/>
                    </a:lnTo>
                    <a:lnTo>
                      <a:pt x="0" y="1352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6ECBF20-08B6-AA4C-8A4F-8938F76CEB77}"/>
                  </a:ext>
                </a:extLst>
              </p:cNvPr>
              <p:cNvSpPr/>
              <p:nvPr/>
            </p:nvSpPr>
            <p:spPr>
              <a:xfrm>
                <a:off x="2730627" y="1936336"/>
                <a:ext cx="70485" cy="13525"/>
              </a:xfrm>
              <a:custGeom>
                <a:avLst/>
                <a:gdLst>
                  <a:gd name="connsiteX0" fmla="*/ 0 w 70485"/>
                  <a:gd name="connsiteY0" fmla="*/ 0 h 13525"/>
                  <a:gd name="connsiteX1" fmla="*/ 70485 w 70485"/>
                  <a:gd name="connsiteY1" fmla="*/ 0 h 13525"/>
                  <a:gd name="connsiteX2" fmla="*/ 70485 w 70485"/>
                  <a:gd name="connsiteY2" fmla="*/ 13525 h 13525"/>
                  <a:gd name="connsiteX3" fmla="*/ 0 w 70485"/>
                  <a:gd name="connsiteY3" fmla="*/ 13525 h 1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" h="13525">
                    <a:moveTo>
                      <a:pt x="0" y="0"/>
                    </a:moveTo>
                    <a:lnTo>
                      <a:pt x="70485" y="0"/>
                    </a:lnTo>
                    <a:lnTo>
                      <a:pt x="70485" y="13525"/>
                    </a:lnTo>
                    <a:lnTo>
                      <a:pt x="0" y="1352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158851D-9E43-578E-5E2A-815180F932C6}"/>
                </a:ext>
              </a:extLst>
            </p:cNvPr>
            <p:cNvSpPr/>
            <p:nvPr/>
          </p:nvSpPr>
          <p:spPr>
            <a:xfrm>
              <a:off x="3901820" y="2004726"/>
              <a:ext cx="551116" cy="185451"/>
            </a:xfrm>
            <a:custGeom>
              <a:avLst/>
              <a:gdLst>
                <a:gd name="connsiteX0" fmla="*/ 111252 w 551116"/>
                <a:gd name="connsiteY0" fmla="*/ 185452 h 185451"/>
                <a:gd name="connsiteX1" fmla="*/ 551117 w 551116"/>
                <a:gd name="connsiteY1" fmla="*/ 185452 h 185451"/>
                <a:gd name="connsiteX2" fmla="*/ 551021 w 551116"/>
                <a:gd name="connsiteY2" fmla="*/ 94393 h 185451"/>
                <a:gd name="connsiteX3" fmla="*/ 456628 w 551116"/>
                <a:gd name="connsiteY3" fmla="*/ 0 h 185451"/>
                <a:gd name="connsiteX4" fmla="*/ 0 w 551116"/>
                <a:gd name="connsiteY4" fmla="*/ 0 h 185451"/>
                <a:gd name="connsiteX5" fmla="*/ 0 w 551116"/>
                <a:gd name="connsiteY5" fmla="*/ 74200 h 185451"/>
                <a:gd name="connsiteX6" fmla="*/ 111252 w 551116"/>
                <a:gd name="connsiteY6" fmla="*/ 185452 h 18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1116" h="185451">
                  <a:moveTo>
                    <a:pt x="111252" y="185452"/>
                  </a:moveTo>
                  <a:lnTo>
                    <a:pt x="551117" y="185452"/>
                  </a:lnTo>
                  <a:lnTo>
                    <a:pt x="551021" y="94393"/>
                  </a:lnTo>
                  <a:lnTo>
                    <a:pt x="456628" y="0"/>
                  </a:lnTo>
                  <a:lnTo>
                    <a:pt x="0" y="0"/>
                  </a:lnTo>
                  <a:lnTo>
                    <a:pt x="0" y="74200"/>
                  </a:lnTo>
                  <a:lnTo>
                    <a:pt x="111252" y="185452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8A2F91E-916A-18A3-916C-D9095CF0D7B4}"/>
                </a:ext>
              </a:extLst>
            </p:cNvPr>
            <p:cNvSpPr/>
            <p:nvPr/>
          </p:nvSpPr>
          <p:spPr>
            <a:xfrm>
              <a:off x="3043428" y="1793747"/>
              <a:ext cx="54673" cy="695039"/>
            </a:xfrm>
            <a:custGeom>
              <a:avLst/>
              <a:gdLst>
                <a:gd name="connsiteX0" fmla="*/ 0 w 54673"/>
                <a:gd name="connsiteY0" fmla="*/ 0 h 695039"/>
                <a:gd name="connsiteX1" fmla="*/ 54673 w 54673"/>
                <a:gd name="connsiteY1" fmla="*/ 54673 h 695039"/>
                <a:gd name="connsiteX2" fmla="*/ 54673 w 54673"/>
                <a:gd name="connsiteY2" fmla="*/ 68866 h 695039"/>
                <a:gd name="connsiteX3" fmla="*/ 0 w 54673"/>
                <a:gd name="connsiteY3" fmla="*/ 14192 h 695039"/>
                <a:gd name="connsiteX4" fmla="*/ 0 w 54673"/>
                <a:gd name="connsiteY4" fmla="*/ 0 h 695039"/>
                <a:gd name="connsiteX5" fmla="*/ 0 w 54673"/>
                <a:gd name="connsiteY5" fmla="*/ 53340 h 695039"/>
                <a:gd name="connsiteX6" fmla="*/ 54673 w 54673"/>
                <a:gd name="connsiteY6" fmla="*/ 108014 h 695039"/>
                <a:gd name="connsiteX7" fmla="*/ 54673 w 54673"/>
                <a:gd name="connsiteY7" fmla="*/ 93821 h 695039"/>
                <a:gd name="connsiteX8" fmla="*/ 0 w 54673"/>
                <a:gd name="connsiteY8" fmla="*/ 39148 h 695039"/>
                <a:gd name="connsiteX9" fmla="*/ 0 w 54673"/>
                <a:gd name="connsiteY9" fmla="*/ 53340 h 695039"/>
                <a:gd name="connsiteX10" fmla="*/ 0 w 54673"/>
                <a:gd name="connsiteY10" fmla="*/ 92488 h 695039"/>
                <a:gd name="connsiteX11" fmla="*/ 54673 w 54673"/>
                <a:gd name="connsiteY11" fmla="*/ 147161 h 695039"/>
                <a:gd name="connsiteX12" fmla="*/ 54673 w 54673"/>
                <a:gd name="connsiteY12" fmla="*/ 132969 h 695039"/>
                <a:gd name="connsiteX13" fmla="*/ 0 w 54673"/>
                <a:gd name="connsiteY13" fmla="*/ 78296 h 695039"/>
                <a:gd name="connsiteX14" fmla="*/ 0 w 54673"/>
                <a:gd name="connsiteY14" fmla="*/ 92488 h 695039"/>
                <a:gd name="connsiteX15" fmla="*/ 0 w 54673"/>
                <a:gd name="connsiteY15" fmla="*/ 131636 h 695039"/>
                <a:gd name="connsiteX16" fmla="*/ 54673 w 54673"/>
                <a:gd name="connsiteY16" fmla="*/ 186309 h 695039"/>
                <a:gd name="connsiteX17" fmla="*/ 54673 w 54673"/>
                <a:gd name="connsiteY17" fmla="*/ 172117 h 695039"/>
                <a:gd name="connsiteX18" fmla="*/ 0 w 54673"/>
                <a:gd name="connsiteY18" fmla="*/ 117443 h 695039"/>
                <a:gd name="connsiteX19" fmla="*/ 0 w 54673"/>
                <a:gd name="connsiteY19" fmla="*/ 131636 h 695039"/>
                <a:gd name="connsiteX20" fmla="*/ 0 w 54673"/>
                <a:gd name="connsiteY20" fmla="*/ 170783 h 695039"/>
                <a:gd name="connsiteX21" fmla="*/ 54673 w 54673"/>
                <a:gd name="connsiteY21" fmla="*/ 225457 h 695039"/>
                <a:gd name="connsiteX22" fmla="*/ 54673 w 54673"/>
                <a:gd name="connsiteY22" fmla="*/ 211265 h 695039"/>
                <a:gd name="connsiteX23" fmla="*/ 0 w 54673"/>
                <a:gd name="connsiteY23" fmla="*/ 156591 h 695039"/>
                <a:gd name="connsiteX24" fmla="*/ 0 w 54673"/>
                <a:gd name="connsiteY24" fmla="*/ 170783 h 695039"/>
                <a:gd name="connsiteX25" fmla="*/ 0 w 54673"/>
                <a:gd name="connsiteY25" fmla="*/ 209836 h 695039"/>
                <a:gd name="connsiteX26" fmla="*/ 54673 w 54673"/>
                <a:gd name="connsiteY26" fmla="*/ 264509 h 695039"/>
                <a:gd name="connsiteX27" fmla="*/ 54673 w 54673"/>
                <a:gd name="connsiteY27" fmla="*/ 250317 h 695039"/>
                <a:gd name="connsiteX28" fmla="*/ 0 w 54673"/>
                <a:gd name="connsiteY28" fmla="*/ 195644 h 695039"/>
                <a:gd name="connsiteX29" fmla="*/ 0 w 54673"/>
                <a:gd name="connsiteY29" fmla="*/ 209836 h 695039"/>
                <a:gd name="connsiteX30" fmla="*/ 0 w 54673"/>
                <a:gd name="connsiteY30" fmla="*/ 248984 h 695039"/>
                <a:gd name="connsiteX31" fmla="*/ 54673 w 54673"/>
                <a:gd name="connsiteY31" fmla="*/ 303657 h 695039"/>
                <a:gd name="connsiteX32" fmla="*/ 54673 w 54673"/>
                <a:gd name="connsiteY32" fmla="*/ 289465 h 695039"/>
                <a:gd name="connsiteX33" fmla="*/ 0 w 54673"/>
                <a:gd name="connsiteY33" fmla="*/ 234791 h 695039"/>
                <a:gd name="connsiteX34" fmla="*/ 0 w 54673"/>
                <a:gd name="connsiteY34" fmla="*/ 248984 h 695039"/>
                <a:gd name="connsiteX35" fmla="*/ 0 w 54673"/>
                <a:gd name="connsiteY35" fmla="*/ 288131 h 695039"/>
                <a:gd name="connsiteX36" fmla="*/ 54673 w 54673"/>
                <a:gd name="connsiteY36" fmla="*/ 342805 h 695039"/>
                <a:gd name="connsiteX37" fmla="*/ 54673 w 54673"/>
                <a:gd name="connsiteY37" fmla="*/ 328613 h 695039"/>
                <a:gd name="connsiteX38" fmla="*/ 0 w 54673"/>
                <a:gd name="connsiteY38" fmla="*/ 273939 h 695039"/>
                <a:gd name="connsiteX39" fmla="*/ 0 w 54673"/>
                <a:gd name="connsiteY39" fmla="*/ 288131 h 695039"/>
                <a:gd name="connsiteX40" fmla="*/ 0 w 54673"/>
                <a:gd name="connsiteY40" fmla="*/ 327279 h 695039"/>
                <a:gd name="connsiteX41" fmla="*/ 54673 w 54673"/>
                <a:gd name="connsiteY41" fmla="*/ 381953 h 695039"/>
                <a:gd name="connsiteX42" fmla="*/ 54673 w 54673"/>
                <a:gd name="connsiteY42" fmla="*/ 367760 h 695039"/>
                <a:gd name="connsiteX43" fmla="*/ 0 w 54673"/>
                <a:gd name="connsiteY43" fmla="*/ 313087 h 695039"/>
                <a:gd name="connsiteX44" fmla="*/ 0 w 54673"/>
                <a:gd name="connsiteY44" fmla="*/ 327279 h 695039"/>
                <a:gd name="connsiteX45" fmla="*/ 0 w 54673"/>
                <a:gd name="connsiteY45" fmla="*/ 366427 h 695039"/>
                <a:gd name="connsiteX46" fmla="*/ 54673 w 54673"/>
                <a:gd name="connsiteY46" fmla="*/ 421100 h 695039"/>
                <a:gd name="connsiteX47" fmla="*/ 54673 w 54673"/>
                <a:gd name="connsiteY47" fmla="*/ 406908 h 695039"/>
                <a:gd name="connsiteX48" fmla="*/ 0 w 54673"/>
                <a:gd name="connsiteY48" fmla="*/ 352235 h 695039"/>
                <a:gd name="connsiteX49" fmla="*/ 0 w 54673"/>
                <a:gd name="connsiteY49" fmla="*/ 366427 h 695039"/>
                <a:gd name="connsiteX50" fmla="*/ 0 w 54673"/>
                <a:gd name="connsiteY50" fmla="*/ 405574 h 695039"/>
                <a:gd name="connsiteX51" fmla="*/ 54673 w 54673"/>
                <a:gd name="connsiteY51" fmla="*/ 460248 h 695039"/>
                <a:gd name="connsiteX52" fmla="*/ 54673 w 54673"/>
                <a:gd name="connsiteY52" fmla="*/ 446056 h 695039"/>
                <a:gd name="connsiteX53" fmla="*/ 0 w 54673"/>
                <a:gd name="connsiteY53" fmla="*/ 391382 h 695039"/>
                <a:gd name="connsiteX54" fmla="*/ 0 w 54673"/>
                <a:gd name="connsiteY54" fmla="*/ 405574 h 695039"/>
                <a:gd name="connsiteX55" fmla="*/ 0 w 54673"/>
                <a:gd name="connsiteY55" fmla="*/ 444722 h 695039"/>
                <a:gd name="connsiteX56" fmla="*/ 54673 w 54673"/>
                <a:gd name="connsiteY56" fmla="*/ 499396 h 695039"/>
                <a:gd name="connsiteX57" fmla="*/ 54673 w 54673"/>
                <a:gd name="connsiteY57" fmla="*/ 485203 h 695039"/>
                <a:gd name="connsiteX58" fmla="*/ 0 w 54673"/>
                <a:gd name="connsiteY58" fmla="*/ 430530 h 695039"/>
                <a:gd name="connsiteX59" fmla="*/ 0 w 54673"/>
                <a:gd name="connsiteY59" fmla="*/ 444722 h 695039"/>
                <a:gd name="connsiteX60" fmla="*/ 0 w 54673"/>
                <a:gd name="connsiteY60" fmla="*/ 483775 h 695039"/>
                <a:gd name="connsiteX61" fmla="*/ 54673 w 54673"/>
                <a:gd name="connsiteY61" fmla="*/ 538448 h 695039"/>
                <a:gd name="connsiteX62" fmla="*/ 54673 w 54673"/>
                <a:gd name="connsiteY62" fmla="*/ 524256 h 695039"/>
                <a:gd name="connsiteX63" fmla="*/ 0 w 54673"/>
                <a:gd name="connsiteY63" fmla="*/ 469582 h 695039"/>
                <a:gd name="connsiteX64" fmla="*/ 0 w 54673"/>
                <a:gd name="connsiteY64" fmla="*/ 483775 h 695039"/>
                <a:gd name="connsiteX65" fmla="*/ 0 w 54673"/>
                <a:gd name="connsiteY65" fmla="*/ 522923 h 695039"/>
                <a:gd name="connsiteX66" fmla="*/ 54673 w 54673"/>
                <a:gd name="connsiteY66" fmla="*/ 577596 h 695039"/>
                <a:gd name="connsiteX67" fmla="*/ 54673 w 54673"/>
                <a:gd name="connsiteY67" fmla="*/ 563404 h 695039"/>
                <a:gd name="connsiteX68" fmla="*/ 0 w 54673"/>
                <a:gd name="connsiteY68" fmla="*/ 508730 h 695039"/>
                <a:gd name="connsiteX69" fmla="*/ 0 w 54673"/>
                <a:gd name="connsiteY69" fmla="*/ 522923 h 695039"/>
                <a:gd name="connsiteX70" fmla="*/ 0 w 54673"/>
                <a:gd name="connsiteY70" fmla="*/ 562070 h 695039"/>
                <a:gd name="connsiteX71" fmla="*/ 54673 w 54673"/>
                <a:gd name="connsiteY71" fmla="*/ 616744 h 695039"/>
                <a:gd name="connsiteX72" fmla="*/ 54673 w 54673"/>
                <a:gd name="connsiteY72" fmla="*/ 602552 h 695039"/>
                <a:gd name="connsiteX73" fmla="*/ 0 w 54673"/>
                <a:gd name="connsiteY73" fmla="*/ 547878 h 695039"/>
                <a:gd name="connsiteX74" fmla="*/ 0 w 54673"/>
                <a:gd name="connsiteY74" fmla="*/ 562070 h 695039"/>
                <a:gd name="connsiteX75" fmla="*/ 0 w 54673"/>
                <a:gd name="connsiteY75" fmla="*/ 601218 h 695039"/>
                <a:gd name="connsiteX76" fmla="*/ 54673 w 54673"/>
                <a:gd name="connsiteY76" fmla="*/ 655891 h 695039"/>
                <a:gd name="connsiteX77" fmla="*/ 54673 w 54673"/>
                <a:gd name="connsiteY77" fmla="*/ 641699 h 695039"/>
                <a:gd name="connsiteX78" fmla="*/ 0 w 54673"/>
                <a:gd name="connsiteY78" fmla="*/ 587026 h 695039"/>
                <a:gd name="connsiteX79" fmla="*/ 0 w 54673"/>
                <a:gd name="connsiteY79" fmla="*/ 601218 h 695039"/>
                <a:gd name="connsiteX80" fmla="*/ 0 w 54673"/>
                <a:gd name="connsiteY80" fmla="*/ 640366 h 695039"/>
                <a:gd name="connsiteX81" fmla="*/ 54673 w 54673"/>
                <a:gd name="connsiteY81" fmla="*/ 695039 h 695039"/>
                <a:gd name="connsiteX82" fmla="*/ 54673 w 54673"/>
                <a:gd name="connsiteY82" fmla="*/ 680847 h 695039"/>
                <a:gd name="connsiteX83" fmla="*/ 0 w 54673"/>
                <a:gd name="connsiteY83" fmla="*/ 626174 h 695039"/>
                <a:gd name="connsiteX84" fmla="*/ 0 w 54673"/>
                <a:gd name="connsiteY84" fmla="*/ 640366 h 69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673" h="695039">
                  <a:moveTo>
                    <a:pt x="0" y="0"/>
                  </a:moveTo>
                  <a:lnTo>
                    <a:pt x="54673" y="54673"/>
                  </a:lnTo>
                  <a:lnTo>
                    <a:pt x="54673" y="68866"/>
                  </a:lnTo>
                  <a:lnTo>
                    <a:pt x="0" y="14192"/>
                  </a:lnTo>
                  <a:lnTo>
                    <a:pt x="0" y="0"/>
                  </a:lnTo>
                  <a:close/>
                  <a:moveTo>
                    <a:pt x="0" y="53340"/>
                  </a:moveTo>
                  <a:lnTo>
                    <a:pt x="54673" y="108014"/>
                  </a:lnTo>
                  <a:lnTo>
                    <a:pt x="54673" y="93821"/>
                  </a:lnTo>
                  <a:lnTo>
                    <a:pt x="0" y="39148"/>
                  </a:lnTo>
                  <a:lnTo>
                    <a:pt x="0" y="53340"/>
                  </a:lnTo>
                  <a:close/>
                  <a:moveTo>
                    <a:pt x="0" y="92488"/>
                  </a:moveTo>
                  <a:lnTo>
                    <a:pt x="54673" y="147161"/>
                  </a:lnTo>
                  <a:lnTo>
                    <a:pt x="54673" y="132969"/>
                  </a:lnTo>
                  <a:lnTo>
                    <a:pt x="0" y="78296"/>
                  </a:lnTo>
                  <a:lnTo>
                    <a:pt x="0" y="92488"/>
                  </a:lnTo>
                  <a:close/>
                  <a:moveTo>
                    <a:pt x="0" y="131636"/>
                  </a:moveTo>
                  <a:lnTo>
                    <a:pt x="54673" y="186309"/>
                  </a:lnTo>
                  <a:lnTo>
                    <a:pt x="54673" y="172117"/>
                  </a:lnTo>
                  <a:lnTo>
                    <a:pt x="0" y="117443"/>
                  </a:lnTo>
                  <a:lnTo>
                    <a:pt x="0" y="131636"/>
                  </a:lnTo>
                  <a:close/>
                  <a:moveTo>
                    <a:pt x="0" y="170783"/>
                  </a:moveTo>
                  <a:lnTo>
                    <a:pt x="54673" y="225457"/>
                  </a:lnTo>
                  <a:lnTo>
                    <a:pt x="54673" y="211265"/>
                  </a:lnTo>
                  <a:lnTo>
                    <a:pt x="0" y="156591"/>
                  </a:lnTo>
                  <a:lnTo>
                    <a:pt x="0" y="170783"/>
                  </a:lnTo>
                  <a:close/>
                  <a:moveTo>
                    <a:pt x="0" y="209836"/>
                  </a:moveTo>
                  <a:lnTo>
                    <a:pt x="54673" y="264509"/>
                  </a:lnTo>
                  <a:lnTo>
                    <a:pt x="54673" y="250317"/>
                  </a:lnTo>
                  <a:lnTo>
                    <a:pt x="0" y="195644"/>
                  </a:lnTo>
                  <a:lnTo>
                    <a:pt x="0" y="209836"/>
                  </a:lnTo>
                  <a:close/>
                  <a:moveTo>
                    <a:pt x="0" y="248984"/>
                  </a:moveTo>
                  <a:lnTo>
                    <a:pt x="54673" y="303657"/>
                  </a:lnTo>
                  <a:lnTo>
                    <a:pt x="54673" y="289465"/>
                  </a:lnTo>
                  <a:lnTo>
                    <a:pt x="0" y="234791"/>
                  </a:lnTo>
                  <a:lnTo>
                    <a:pt x="0" y="248984"/>
                  </a:lnTo>
                  <a:close/>
                  <a:moveTo>
                    <a:pt x="0" y="288131"/>
                  </a:moveTo>
                  <a:lnTo>
                    <a:pt x="54673" y="342805"/>
                  </a:lnTo>
                  <a:lnTo>
                    <a:pt x="54673" y="328613"/>
                  </a:lnTo>
                  <a:lnTo>
                    <a:pt x="0" y="273939"/>
                  </a:lnTo>
                  <a:lnTo>
                    <a:pt x="0" y="288131"/>
                  </a:lnTo>
                  <a:close/>
                  <a:moveTo>
                    <a:pt x="0" y="327279"/>
                  </a:moveTo>
                  <a:lnTo>
                    <a:pt x="54673" y="381953"/>
                  </a:lnTo>
                  <a:lnTo>
                    <a:pt x="54673" y="367760"/>
                  </a:lnTo>
                  <a:lnTo>
                    <a:pt x="0" y="313087"/>
                  </a:lnTo>
                  <a:lnTo>
                    <a:pt x="0" y="327279"/>
                  </a:lnTo>
                  <a:close/>
                  <a:moveTo>
                    <a:pt x="0" y="366427"/>
                  </a:moveTo>
                  <a:lnTo>
                    <a:pt x="54673" y="421100"/>
                  </a:lnTo>
                  <a:lnTo>
                    <a:pt x="54673" y="406908"/>
                  </a:lnTo>
                  <a:lnTo>
                    <a:pt x="0" y="352235"/>
                  </a:lnTo>
                  <a:lnTo>
                    <a:pt x="0" y="366427"/>
                  </a:lnTo>
                  <a:close/>
                  <a:moveTo>
                    <a:pt x="0" y="405574"/>
                  </a:moveTo>
                  <a:lnTo>
                    <a:pt x="54673" y="460248"/>
                  </a:lnTo>
                  <a:lnTo>
                    <a:pt x="54673" y="446056"/>
                  </a:lnTo>
                  <a:lnTo>
                    <a:pt x="0" y="391382"/>
                  </a:lnTo>
                  <a:lnTo>
                    <a:pt x="0" y="405574"/>
                  </a:lnTo>
                  <a:close/>
                  <a:moveTo>
                    <a:pt x="0" y="444722"/>
                  </a:moveTo>
                  <a:lnTo>
                    <a:pt x="54673" y="499396"/>
                  </a:lnTo>
                  <a:lnTo>
                    <a:pt x="54673" y="485203"/>
                  </a:lnTo>
                  <a:lnTo>
                    <a:pt x="0" y="430530"/>
                  </a:lnTo>
                  <a:lnTo>
                    <a:pt x="0" y="444722"/>
                  </a:lnTo>
                  <a:close/>
                  <a:moveTo>
                    <a:pt x="0" y="483775"/>
                  </a:moveTo>
                  <a:lnTo>
                    <a:pt x="54673" y="538448"/>
                  </a:lnTo>
                  <a:lnTo>
                    <a:pt x="54673" y="524256"/>
                  </a:lnTo>
                  <a:lnTo>
                    <a:pt x="0" y="469582"/>
                  </a:lnTo>
                  <a:lnTo>
                    <a:pt x="0" y="483775"/>
                  </a:lnTo>
                  <a:close/>
                  <a:moveTo>
                    <a:pt x="0" y="522923"/>
                  </a:moveTo>
                  <a:lnTo>
                    <a:pt x="54673" y="577596"/>
                  </a:lnTo>
                  <a:lnTo>
                    <a:pt x="54673" y="563404"/>
                  </a:lnTo>
                  <a:lnTo>
                    <a:pt x="0" y="508730"/>
                  </a:lnTo>
                  <a:lnTo>
                    <a:pt x="0" y="522923"/>
                  </a:lnTo>
                  <a:close/>
                  <a:moveTo>
                    <a:pt x="0" y="562070"/>
                  </a:moveTo>
                  <a:lnTo>
                    <a:pt x="54673" y="616744"/>
                  </a:lnTo>
                  <a:lnTo>
                    <a:pt x="54673" y="602552"/>
                  </a:lnTo>
                  <a:lnTo>
                    <a:pt x="0" y="547878"/>
                  </a:lnTo>
                  <a:lnTo>
                    <a:pt x="0" y="562070"/>
                  </a:lnTo>
                  <a:close/>
                  <a:moveTo>
                    <a:pt x="0" y="601218"/>
                  </a:moveTo>
                  <a:lnTo>
                    <a:pt x="54673" y="655891"/>
                  </a:lnTo>
                  <a:lnTo>
                    <a:pt x="54673" y="641699"/>
                  </a:lnTo>
                  <a:lnTo>
                    <a:pt x="0" y="587026"/>
                  </a:lnTo>
                  <a:lnTo>
                    <a:pt x="0" y="601218"/>
                  </a:lnTo>
                  <a:close/>
                  <a:moveTo>
                    <a:pt x="0" y="640366"/>
                  </a:moveTo>
                  <a:lnTo>
                    <a:pt x="54673" y="695039"/>
                  </a:lnTo>
                  <a:lnTo>
                    <a:pt x="54673" y="680847"/>
                  </a:lnTo>
                  <a:lnTo>
                    <a:pt x="0" y="626174"/>
                  </a:lnTo>
                  <a:lnTo>
                    <a:pt x="0" y="640366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2" name="Graphic 8">
              <a:extLst>
                <a:ext uri="{FF2B5EF4-FFF2-40B4-BE49-F238E27FC236}">
                  <a16:creationId xmlns:a16="http://schemas.microsoft.com/office/drawing/2014/main" id="{822A31A7-8EA7-D3B8-2633-065FAD071B30}"/>
                </a:ext>
              </a:extLst>
            </p:cNvPr>
            <p:cNvGrpSpPr/>
            <p:nvPr/>
          </p:nvGrpSpPr>
          <p:grpSpPr>
            <a:xfrm>
              <a:off x="2736437" y="730757"/>
              <a:ext cx="1165478" cy="1689163"/>
              <a:chOff x="2736437" y="730757"/>
              <a:chExt cx="1165478" cy="1689163"/>
            </a:xfrm>
            <a:solidFill>
              <a:srgbClr val="FFFFFF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758E48D-9EB8-1B81-9867-4A86B9AB838A}"/>
                  </a:ext>
                </a:extLst>
              </p:cNvPr>
              <p:cNvSpPr/>
              <p:nvPr/>
            </p:nvSpPr>
            <p:spPr>
              <a:xfrm>
                <a:off x="2736437" y="826197"/>
                <a:ext cx="615314" cy="1593722"/>
              </a:xfrm>
              <a:custGeom>
                <a:avLst/>
                <a:gdLst>
                  <a:gd name="connsiteX0" fmla="*/ 605314 w 615314"/>
                  <a:gd name="connsiteY0" fmla="*/ 24194 h 1593722"/>
                  <a:gd name="connsiteX1" fmla="*/ 605314 w 615314"/>
                  <a:gd name="connsiteY1" fmla="*/ 257937 h 1593722"/>
                  <a:gd name="connsiteX2" fmla="*/ 178594 w 615314"/>
                  <a:gd name="connsiteY2" fmla="*/ 684657 h 1593722"/>
                  <a:gd name="connsiteX3" fmla="*/ 175641 w 615314"/>
                  <a:gd name="connsiteY3" fmla="*/ 687610 h 1593722"/>
                  <a:gd name="connsiteX4" fmla="*/ 175641 w 615314"/>
                  <a:gd name="connsiteY4" fmla="*/ 1583722 h 1593722"/>
                  <a:gd name="connsiteX5" fmla="*/ 10001 w 615314"/>
                  <a:gd name="connsiteY5" fmla="*/ 1583722 h 1593722"/>
                  <a:gd name="connsiteX6" fmla="*/ 10001 w 615314"/>
                  <a:gd name="connsiteY6" fmla="*/ 619411 h 1593722"/>
                  <a:gd name="connsiteX7" fmla="*/ 192691 w 615314"/>
                  <a:gd name="connsiteY7" fmla="*/ 436721 h 1593722"/>
                  <a:gd name="connsiteX8" fmla="*/ 605314 w 615314"/>
                  <a:gd name="connsiteY8" fmla="*/ 24098 h 1593722"/>
                  <a:gd name="connsiteX9" fmla="*/ 615315 w 615314"/>
                  <a:gd name="connsiteY9" fmla="*/ 0 h 1593722"/>
                  <a:gd name="connsiteX10" fmla="*/ 185642 w 615314"/>
                  <a:gd name="connsiteY10" fmla="*/ 429673 h 1593722"/>
                  <a:gd name="connsiteX11" fmla="*/ 0 w 615314"/>
                  <a:gd name="connsiteY11" fmla="*/ 615315 h 1593722"/>
                  <a:gd name="connsiteX12" fmla="*/ 0 w 615314"/>
                  <a:gd name="connsiteY12" fmla="*/ 1593723 h 1593722"/>
                  <a:gd name="connsiteX13" fmla="*/ 185642 w 615314"/>
                  <a:gd name="connsiteY13" fmla="*/ 1593723 h 1593722"/>
                  <a:gd name="connsiteX14" fmla="*/ 185642 w 615314"/>
                  <a:gd name="connsiteY14" fmla="*/ 691706 h 1593722"/>
                  <a:gd name="connsiteX15" fmla="*/ 615315 w 615314"/>
                  <a:gd name="connsiteY15" fmla="*/ 262033 h 1593722"/>
                  <a:gd name="connsiteX16" fmla="*/ 615315 w 615314"/>
                  <a:gd name="connsiteY16" fmla="*/ 0 h 1593722"/>
                  <a:gd name="connsiteX17" fmla="*/ 615315 w 615314"/>
                  <a:gd name="connsiteY17" fmla="*/ 0 h 159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5314" h="1593722">
                    <a:moveTo>
                      <a:pt x="605314" y="24194"/>
                    </a:moveTo>
                    <a:lnTo>
                      <a:pt x="605314" y="257937"/>
                    </a:lnTo>
                    <a:lnTo>
                      <a:pt x="178594" y="684657"/>
                    </a:lnTo>
                    <a:lnTo>
                      <a:pt x="175641" y="687610"/>
                    </a:lnTo>
                    <a:lnTo>
                      <a:pt x="175641" y="1583722"/>
                    </a:lnTo>
                    <a:lnTo>
                      <a:pt x="10001" y="1583722"/>
                    </a:lnTo>
                    <a:lnTo>
                      <a:pt x="10001" y="619411"/>
                    </a:lnTo>
                    <a:lnTo>
                      <a:pt x="192691" y="436721"/>
                    </a:lnTo>
                    <a:lnTo>
                      <a:pt x="605314" y="24098"/>
                    </a:lnTo>
                    <a:moveTo>
                      <a:pt x="615315" y="0"/>
                    </a:moveTo>
                    <a:lnTo>
                      <a:pt x="185642" y="429673"/>
                    </a:lnTo>
                    <a:lnTo>
                      <a:pt x="0" y="615315"/>
                    </a:lnTo>
                    <a:lnTo>
                      <a:pt x="0" y="1593723"/>
                    </a:lnTo>
                    <a:lnTo>
                      <a:pt x="185642" y="1593723"/>
                    </a:lnTo>
                    <a:lnTo>
                      <a:pt x="185642" y="691706"/>
                    </a:lnTo>
                    <a:lnTo>
                      <a:pt x="615315" y="262033"/>
                    </a:lnTo>
                    <a:lnTo>
                      <a:pt x="615315" y="0"/>
                    </a:lnTo>
                    <a:lnTo>
                      <a:pt x="6153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49C1CE2-AFE8-DB9D-5BC4-1230BD14D1B9}"/>
                  </a:ext>
                </a:extLst>
              </p:cNvPr>
              <p:cNvSpPr/>
              <p:nvPr/>
            </p:nvSpPr>
            <p:spPr>
              <a:xfrm>
                <a:off x="3384899" y="730757"/>
                <a:ext cx="517016" cy="1274635"/>
              </a:xfrm>
              <a:custGeom>
                <a:avLst/>
                <a:gdLst>
                  <a:gd name="connsiteX0" fmla="*/ 248984 w 517016"/>
                  <a:gd name="connsiteY0" fmla="*/ 10097 h 1274635"/>
                  <a:gd name="connsiteX1" fmla="*/ 281654 w 517016"/>
                  <a:gd name="connsiteY1" fmla="*/ 42767 h 1274635"/>
                  <a:gd name="connsiteX2" fmla="*/ 324231 w 517016"/>
                  <a:gd name="connsiteY2" fmla="*/ 85344 h 1274635"/>
                  <a:gd name="connsiteX3" fmla="*/ 506921 w 517016"/>
                  <a:gd name="connsiteY3" fmla="*/ 268034 h 1274635"/>
                  <a:gd name="connsiteX4" fmla="*/ 506921 w 517016"/>
                  <a:gd name="connsiteY4" fmla="*/ 1264825 h 1274635"/>
                  <a:gd name="connsiteX5" fmla="*/ 441960 w 517016"/>
                  <a:gd name="connsiteY5" fmla="*/ 1264825 h 1274635"/>
                  <a:gd name="connsiteX6" fmla="*/ 341281 w 517016"/>
                  <a:gd name="connsiteY6" fmla="*/ 1164146 h 1274635"/>
                  <a:gd name="connsiteX7" fmla="*/ 341281 w 517016"/>
                  <a:gd name="connsiteY7" fmla="*/ 336137 h 1274635"/>
                  <a:gd name="connsiteX8" fmla="*/ 338328 w 517016"/>
                  <a:gd name="connsiteY8" fmla="*/ 333185 h 1274635"/>
                  <a:gd name="connsiteX9" fmla="*/ 164687 w 517016"/>
                  <a:gd name="connsiteY9" fmla="*/ 159544 h 1274635"/>
                  <a:gd name="connsiteX10" fmla="*/ 157639 w 517016"/>
                  <a:gd name="connsiteY10" fmla="*/ 152495 h 1274635"/>
                  <a:gd name="connsiteX11" fmla="*/ 150590 w 517016"/>
                  <a:gd name="connsiteY11" fmla="*/ 159544 h 1274635"/>
                  <a:gd name="connsiteX12" fmla="*/ 10001 w 517016"/>
                  <a:gd name="connsiteY12" fmla="*/ 300133 h 1274635"/>
                  <a:gd name="connsiteX13" fmla="*/ 10001 w 517016"/>
                  <a:gd name="connsiteY13" fmla="*/ 66389 h 1274635"/>
                  <a:gd name="connsiteX14" fmla="*/ 33719 w 517016"/>
                  <a:gd name="connsiteY14" fmla="*/ 42672 h 1274635"/>
                  <a:gd name="connsiteX15" fmla="*/ 66389 w 517016"/>
                  <a:gd name="connsiteY15" fmla="*/ 10001 h 1274635"/>
                  <a:gd name="connsiteX16" fmla="*/ 249079 w 517016"/>
                  <a:gd name="connsiteY16" fmla="*/ 10001 h 1274635"/>
                  <a:gd name="connsiteX17" fmla="*/ 253175 w 517016"/>
                  <a:gd name="connsiteY17" fmla="*/ 0 h 1274635"/>
                  <a:gd name="connsiteX18" fmla="*/ 62198 w 517016"/>
                  <a:gd name="connsiteY18" fmla="*/ 0 h 1274635"/>
                  <a:gd name="connsiteX19" fmla="*/ 26670 w 517016"/>
                  <a:gd name="connsiteY19" fmla="*/ 35528 h 1274635"/>
                  <a:gd name="connsiteX20" fmla="*/ 0 w 517016"/>
                  <a:gd name="connsiteY20" fmla="*/ 62198 h 1274635"/>
                  <a:gd name="connsiteX21" fmla="*/ 0 w 517016"/>
                  <a:gd name="connsiteY21" fmla="*/ 324231 h 1274635"/>
                  <a:gd name="connsiteX22" fmla="*/ 157734 w 517016"/>
                  <a:gd name="connsiteY22" fmla="*/ 166497 h 1274635"/>
                  <a:gd name="connsiteX23" fmla="*/ 331375 w 517016"/>
                  <a:gd name="connsiteY23" fmla="*/ 340138 h 1274635"/>
                  <a:gd name="connsiteX24" fmla="*/ 331375 w 517016"/>
                  <a:gd name="connsiteY24" fmla="*/ 1168146 h 1274635"/>
                  <a:gd name="connsiteX25" fmla="*/ 437864 w 517016"/>
                  <a:gd name="connsiteY25" fmla="*/ 1274636 h 1274635"/>
                  <a:gd name="connsiteX26" fmla="*/ 517017 w 517016"/>
                  <a:gd name="connsiteY26" fmla="*/ 1274636 h 1274635"/>
                  <a:gd name="connsiteX27" fmla="*/ 517017 w 517016"/>
                  <a:gd name="connsiteY27" fmla="*/ 263843 h 1274635"/>
                  <a:gd name="connsiteX28" fmla="*/ 331375 w 517016"/>
                  <a:gd name="connsiteY28" fmla="*/ 78200 h 1274635"/>
                  <a:gd name="connsiteX29" fmla="*/ 288798 w 517016"/>
                  <a:gd name="connsiteY29" fmla="*/ 35624 h 1274635"/>
                  <a:gd name="connsiteX30" fmla="*/ 253270 w 517016"/>
                  <a:gd name="connsiteY30" fmla="*/ 95 h 1274635"/>
                  <a:gd name="connsiteX31" fmla="*/ 253270 w 517016"/>
                  <a:gd name="connsiteY31" fmla="*/ 95 h 1274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7016" h="1274635">
                    <a:moveTo>
                      <a:pt x="248984" y="10097"/>
                    </a:moveTo>
                    <a:lnTo>
                      <a:pt x="281654" y="42767"/>
                    </a:lnTo>
                    <a:lnTo>
                      <a:pt x="324231" y="85344"/>
                    </a:lnTo>
                    <a:lnTo>
                      <a:pt x="506921" y="268034"/>
                    </a:lnTo>
                    <a:lnTo>
                      <a:pt x="506921" y="1264825"/>
                    </a:lnTo>
                    <a:lnTo>
                      <a:pt x="441960" y="1264825"/>
                    </a:lnTo>
                    <a:lnTo>
                      <a:pt x="341281" y="1164146"/>
                    </a:lnTo>
                    <a:lnTo>
                      <a:pt x="341281" y="336137"/>
                    </a:lnTo>
                    <a:lnTo>
                      <a:pt x="338328" y="333185"/>
                    </a:lnTo>
                    <a:lnTo>
                      <a:pt x="164687" y="159544"/>
                    </a:lnTo>
                    <a:lnTo>
                      <a:pt x="157639" y="152495"/>
                    </a:lnTo>
                    <a:lnTo>
                      <a:pt x="150590" y="159544"/>
                    </a:lnTo>
                    <a:lnTo>
                      <a:pt x="10001" y="300133"/>
                    </a:lnTo>
                    <a:lnTo>
                      <a:pt x="10001" y="66389"/>
                    </a:lnTo>
                    <a:lnTo>
                      <a:pt x="33719" y="42672"/>
                    </a:lnTo>
                    <a:lnTo>
                      <a:pt x="66389" y="10001"/>
                    </a:lnTo>
                    <a:lnTo>
                      <a:pt x="249079" y="10001"/>
                    </a:lnTo>
                    <a:moveTo>
                      <a:pt x="253175" y="0"/>
                    </a:moveTo>
                    <a:lnTo>
                      <a:pt x="62198" y="0"/>
                    </a:lnTo>
                    <a:lnTo>
                      <a:pt x="26670" y="35528"/>
                    </a:lnTo>
                    <a:lnTo>
                      <a:pt x="0" y="62198"/>
                    </a:lnTo>
                    <a:lnTo>
                      <a:pt x="0" y="324231"/>
                    </a:lnTo>
                    <a:lnTo>
                      <a:pt x="157734" y="166497"/>
                    </a:lnTo>
                    <a:lnTo>
                      <a:pt x="331375" y="340138"/>
                    </a:lnTo>
                    <a:lnTo>
                      <a:pt x="331375" y="1168146"/>
                    </a:lnTo>
                    <a:lnTo>
                      <a:pt x="437864" y="1274636"/>
                    </a:lnTo>
                    <a:lnTo>
                      <a:pt x="517017" y="1274636"/>
                    </a:lnTo>
                    <a:lnTo>
                      <a:pt x="517017" y="263843"/>
                    </a:lnTo>
                    <a:lnTo>
                      <a:pt x="331375" y="78200"/>
                    </a:lnTo>
                    <a:lnTo>
                      <a:pt x="288798" y="35624"/>
                    </a:lnTo>
                    <a:lnTo>
                      <a:pt x="253270" y="95"/>
                    </a:lnTo>
                    <a:lnTo>
                      <a:pt x="253270" y="95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35" name="Graphic 8">
              <a:extLst>
                <a:ext uri="{FF2B5EF4-FFF2-40B4-BE49-F238E27FC236}">
                  <a16:creationId xmlns:a16="http://schemas.microsoft.com/office/drawing/2014/main" id="{48B5AABB-6401-012B-CD56-FA5CED30A12C}"/>
                </a:ext>
              </a:extLst>
            </p:cNvPr>
            <p:cNvGrpSpPr/>
            <p:nvPr/>
          </p:nvGrpSpPr>
          <p:grpSpPr>
            <a:xfrm>
              <a:off x="4152995" y="1876995"/>
              <a:ext cx="206978" cy="96488"/>
              <a:chOff x="4152995" y="1876995"/>
              <a:chExt cx="206978" cy="96488"/>
            </a:xfrm>
            <a:solidFill>
              <a:srgbClr val="FFFFFF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FFC3002-50E4-BB73-BE95-25CB30114C3E}"/>
                  </a:ext>
                </a:extLst>
              </p:cNvPr>
              <p:cNvSpPr/>
              <p:nvPr/>
            </p:nvSpPr>
            <p:spPr>
              <a:xfrm>
                <a:off x="4262532" y="1876995"/>
                <a:ext cx="97440" cy="96488"/>
              </a:xfrm>
              <a:custGeom>
                <a:avLst/>
                <a:gdLst>
                  <a:gd name="connsiteX0" fmla="*/ 97441 w 97440"/>
                  <a:gd name="connsiteY0" fmla="*/ 96488 h 96488"/>
                  <a:gd name="connsiteX1" fmla="*/ 0 w 97440"/>
                  <a:gd name="connsiteY1" fmla="*/ 96488 h 96488"/>
                  <a:gd name="connsiteX2" fmla="*/ 0 w 97440"/>
                  <a:gd name="connsiteY2" fmla="*/ 0 h 96488"/>
                  <a:gd name="connsiteX3" fmla="*/ 10001 w 97440"/>
                  <a:gd name="connsiteY3" fmla="*/ 0 h 96488"/>
                  <a:gd name="connsiteX4" fmla="*/ 10001 w 97440"/>
                  <a:gd name="connsiteY4" fmla="*/ 86487 h 96488"/>
                  <a:gd name="connsiteX5" fmla="*/ 97441 w 97440"/>
                  <a:gd name="connsiteY5" fmla="*/ 86487 h 96488"/>
                  <a:gd name="connsiteX6" fmla="*/ 97441 w 97440"/>
                  <a:gd name="connsiteY6" fmla="*/ 96488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40" h="96488">
                    <a:moveTo>
                      <a:pt x="97441" y="96488"/>
                    </a:moveTo>
                    <a:lnTo>
                      <a:pt x="0" y="96488"/>
                    </a:lnTo>
                    <a:lnTo>
                      <a:pt x="0" y="0"/>
                    </a:lnTo>
                    <a:lnTo>
                      <a:pt x="10001" y="0"/>
                    </a:lnTo>
                    <a:lnTo>
                      <a:pt x="10001" y="86487"/>
                    </a:lnTo>
                    <a:lnTo>
                      <a:pt x="97441" y="86487"/>
                    </a:lnTo>
                    <a:lnTo>
                      <a:pt x="97441" y="9648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9F2A733-9DDF-CDA9-E405-7BCD915689FC}"/>
                  </a:ext>
                </a:extLst>
              </p:cNvPr>
              <p:cNvSpPr/>
              <p:nvPr/>
            </p:nvSpPr>
            <p:spPr>
              <a:xfrm>
                <a:off x="4152995" y="1876995"/>
                <a:ext cx="97440" cy="96488"/>
              </a:xfrm>
              <a:custGeom>
                <a:avLst/>
                <a:gdLst>
                  <a:gd name="connsiteX0" fmla="*/ 97441 w 97440"/>
                  <a:gd name="connsiteY0" fmla="*/ 96488 h 96488"/>
                  <a:gd name="connsiteX1" fmla="*/ 0 w 97440"/>
                  <a:gd name="connsiteY1" fmla="*/ 96488 h 96488"/>
                  <a:gd name="connsiteX2" fmla="*/ 0 w 97440"/>
                  <a:gd name="connsiteY2" fmla="*/ 86487 h 96488"/>
                  <a:gd name="connsiteX3" fmla="*/ 87440 w 97440"/>
                  <a:gd name="connsiteY3" fmla="*/ 86487 h 96488"/>
                  <a:gd name="connsiteX4" fmla="*/ 87440 w 97440"/>
                  <a:gd name="connsiteY4" fmla="*/ 0 h 96488"/>
                  <a:gd name="connsiteX5" fmla="*/ 97441 w 97440"/>
                  <a:gd name="connsiteY5" fmla="*/ 0 h 96488"/>
                  <a:gd name="connsiteX6" fmla="*/ 97441 w 97440"/>
                  <a:gd name="connsiteY6" fmla="*/ 96488 h 9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440" h="96488">
                    <a:moveTo>
                      <a:pt x="97441" y="96488"/>
                    </a:moveTo>
                    <a:lnTo>
                      <a:pt x="0" y="96488"/>
                    </a:lnTo>
                    <a:lnTo>
                      <a:pt x="0" y="86487"/>
                    </a:lnTo>
                    <a:lnTo>
                      <a:pt x="87440" y="86487"/>
                    </a:lnTo>
                    <a:lnTo>
                      <a:pt x="87440" y="0"/>
                    </a:lnTo>
                    <a:lnTo>
                      <a:pt x="97441" y="0"/>
                    </a:lnTo>
                    <a:lnTo>
                      <a:pt x="97441" y="9648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38" name="Graphic 8">
              <a:extLst>
                <a:ext uri="{FF2B5EF4-FFF2-40B4-BE49-F238E27FC236}">
                  <a16:creationId xmlns:a16="http://schemas.microsoft.com/office/drawing/2014/main" id="{3D2A7352-0E5F-A0AB-F9DD-CD0AD9591968}"/>
                </a:ext>
              </a:extLst>
            </p:cNvPr>
            <p:cNvGrpSpPr/>
            <p:nvPr/>
          </p:nvGrpSpPr>
          <p:grpSpPr>
            <a:xfrm>
              <a:off x="3963638" y="671512"/>
              <a:ext cx="133730" cy="1297019"/>
              <a:chOff x="3963638" y="671512"/>
              <a:chExt cx="133730" cy="1297019"/>
            </a:xfrm>
            <a:solidFill>
              <a:srgbClr val="FFFFFF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ADC03D-3F3D-9447-0D8F-ECE966E4BEBC}"/>
                  </a:ext>
                </a:extLst>
              </p:cNvPr>
              <p:cNvSpPr/>
              <p:nvPr/>
            </p:nvSpPr>
            <p:spPr>
              <a:xfrm>
                <a:off x="4025455" y="671512"/>
                <a:ext cx="10001" cy="1297019"/>
              </a:xfrm>
              <a:custGeom>
                <a:avLst/>
                <a:gdLst>
                  <a:gd name="connsiteX0" fmla="*/ 0 w 10001"/>
                  <a:gd name="connsiteY0" fmla="*/ 0 h 1297019"/>
                  <a:gd name="connsiteX1" fmla="*/ 10001 w 10001"/>
                  <a:gd name="connsiteY1" fmla="*/ 0 h 1297019"/>
                  <a:gd name="connsiteX2" fmla="*/ 10001 w 10001"/>
                  <a:gd name="connsiteY2" fmla="*/ 1297019 h 1297019"/>
                  <a:gd name="connsiteX3" fmla="*/ 0 w 10001"/>
                  <a:gd name="connsiteY3" fmla="*/ 1297019 h 12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" h="1297019">
                    <a:moveTo>
                      <a:pt x="0" y="0"/>
                    </a:moveTo>
                    <a:lnTo>
                      <a:pt x="10001" y="0"/>
                    </a:lnTo>
                    <a:lnTo>
                      <a:pt x="10001" y="1297019"/>
                    </a:lnTo>
                    <a:lnTo>
                      <a:pt x="0" y="129701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D6BCB7-8DA2-025E-8336-F4FA176D9ACA}"/>
                  </a:ext>
                </a:extLst>
              </p:cNvPr>
              <p:cNvSpPr/>
              <p:nvPr/>
            </p:nvSpPr>
            <p:spPr>
              <a:xfrm>
                <a:off x="3963638" y="771619"/>
                <a:ext cx="133730" cy="133730"/>
              </a:xfrm>
              <a:custGeom>
                <a:avLst/>
                <a:gdLst>
                  <a:gd name="connsiteX0" fmla="*/ 66865 w 133730"/>
                  <a:gd name="connsiteY0" fmla="*/ 133731 h 133730"/>
                  <a:gd name="connsiteX1" fmla="*/ 0 w 133730"/>
                  <a:gd name="connsiteY1" fmla="*/ 66866 h 133730"/>
                  <a:gd name="connsiteX2" fmla="*/ 66865 w 133730"/>
                  <a:gd name="connsiteY2" fmla="*/ 0 h 133730"/>
                  <a:gd name="connsiteX3" fmla="*/ 133731 w 133730"/>
                  <a:gd name="connsiteY3" fmla="*/ 66866 h 133730"/>
                  <a:gd name="connsiteX4" fmla="*/ 66865 w 133730"/>
                  <a:gd name="connsiteY4" fmla="*/ 133731 h 133730"/>
                  <a:gd name="connsiteX5" fmla="*/ 66865 w 133730"/>
                  <a:gd name="connsiteY5" fmla="*/ 7239 h 133730"/>
                  <a:gd name="connsiteX6" fmla="*/ 7239 w 133730"/>
                  <a:gd name="connsiteY6" fmla="*/ 66866 h 133730"/>
                  <a:gd name="connsiteX7" fmla="*/ 66865 w 133730"/>
                  <a:gd name="connsiteY7" fmla="*/ 126492 h 133730"/>
                  <a:gd name="connsiteX8" fmla="*/ 126492 w 133730"/>
                  <a:gd name="connsiteY8" fmla="*/ 66866 h 133730"/>
                  <a:gd name="connsiteX9" fmla="*/ 66865 w 133730"/>
                  <a:gd name="connsiteY9" fmla="*/ 7239 h 13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0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6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6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6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6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90669F5-327D-069E-DCA1-C30D67F98282}"/>
                  </a:ext>
                </a:extLst>
              </p:cNvPr>
              <p:cNvSpPr/>
              <p:nvPr/>
            </p:nvSpPr>
            <p:spPr>
              <a:xfrm>
                <a:off x="3963638" y="1671065"/>
                <a:ext cx="133730" cy="133731"/>
              </a:xfrm>
              <a:custGeom>
                <a:avLst/>
                <a:gdLst>
                  <a:gd name="connsiteX0" fmla="*/ 66865 w 133730"/>
                  <a:gd name="connsiteY0" fmla="*/ 133731 h 133731"/>
                  <a:gd name="connsiteX1" fmla="*/ 0 w 133730"/>
                  <a:gd name="connsiteY1" fmla="*/ 66865 h 133731"/>
                  <a:gd name="connsiteX2" fmla="*/ 66865 w 133730"/>
                  <a:gd name="connsiteY2" fmla="*/ 0 h 133731"/>
                  <a:gd name="connsiteX3" fmla="*/ 133731 w 133730"/>
                  <a:gd name="connsiteY3" fmla="*/ 66865 h 133731"/>
                  <a:gd name="connsiteX4" fmla="*/ 66865 w 133730"/>
                  <a:gd name="connsiteY4" fmla="*/ 133731 h 133731"/>
                  <a:gd name="connsiteX5" fmla="*/ 66865 w 133730"/>
                  <a:gd name="connsiteY5" fmla="*/ 7239 h 133731"/>
                  <a:gd name="connsiteX6" fmla="*/ 7239 w 133730"/>
                  <a:gd name="connsiteY6" fmla="*/ 66865 h 133731"/>
                  <a:gd name="connsiteX7" fmla="*/ 66865 w 133730"/>
                  <a:gd name="connsiteY7" fmla="*/ 126492 h 133731"/>
                  <a:gd name="connsiteX8" fmla="*/ 126492 w 133730"/>
                  <a:gd name="connsiteY8" fmla="*/ 66865 h 133731"/>
                  <a:gd name="connsiteX9" fmla="*/ 66865 w 133730"/>
                  <a:gd name="connsiteY9" fmla="*/ 7239 h 13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730" h="133731">
                    <a:moveTo>
                      <a:pt x="66865" y="133731"/>
                    </a:moveTo>
                    <a:cubicBezTo>
                      <a:pt x="30004" y="133731"/>
                      <a:pt x="0" y="103727"/>
                      <a:pt x="0" y="66865"/>
                    </a:cubicBezTo>
                    <a:cubicBezTo>
                      <a:pt x="0" y="30004"/>
                      <a:pt x="30004" y="0"/>
                      <a:pt x="66865" y="0"/>
                    </a:cubicBezTo>
                    <a:cubicBezTo>
                      <a:pt x="103727" y="0"/>
                      <a:pt x="133731" y="30004"/>
                      <a:pt x="133731" y="66865"/>
                    </a:cubicBezTo>
                    <a:cubicBezTo>
                      <a:pt x="133731" y="103727"/>
                      <a:pt x="103727" y="133731"/>
                      <a:pt x="66865" y="133731"/>
                    </a:cubicBezTo>
                    <a:close/>
                    <a:moveTo>
                      <a:pt x="66865" y="7239"/>
                    </a:moveTo>
                    <a:cubicBezTo>
                      <a:pt x="34004" y="7239"/>
                      <a:pt x="7239" y="34004"/>
                      <a:pt x="7239" y="66865"/>
                    </a:cubicBezTo>
                    <a:cubicBezTo>
                      <a:pt x="7239" y="99727"/>
                      <a:pt x="34004" y="126492"/>
                      <a:pt x="66865" y="126492"/>
                    </a:cubicBezTo>
                    <a:cubicBezTo>
                      <a:pt x="99727" y="126492"/>
                      <a:pt x="126492" y="99727"/>
                      <a:pt x="126492" y="66865"/>
                    </a:cubicBezTo>
                    <a:cubicBezTo>
                      <a:pt x="126492" y="34004"/>
                      <a:pt x="99727" y="7239"/>
                      <a:pt x="66865" y="7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2" name="Graphic 8">
              <a:extLst>
                <a:ext uri="{FF2B5EF4-FFF2-40B4-BE49-F238E27FC236}">
                  <a16:creationId xmlns:a16="http://schemas.microsoft.com/office/drawing/2014/main" id="{C3484B9D-ED75-F9DD-1E45-1D8D5BC15C1F}"/>
                </a:ext>
              </a:extLst>
            </p:cNvPr>
            <p:cNvGrpSpPr/>
            <p:nvPr/>
          </p:nvGrpSpPr>
          <p:grpSpPr>
            <a:xfrm>
              <a:off x="3228975" y="1816226"/>
              <a:ext cx="93630" cy="92964"/>
              <a:chOff x="3228975" y="1816226"/>
              <a:chExt cx="93630" cy="92964"/>
            </a:xfrm>
            <a:solidFill>
              <a:srgbClr val="FFFFFF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901815A-3DE7-A763-DFB6-D919C9C53EDC}"/>
                  </a:ext>
                </a:extLst>
              </p:cNvPr>
              <p:cNvSpPr/>
              <p:nvPr/>
            </p:nvSpPr>
            <p:spPr>
              <a:xfrm>
                <a:off x="3228975" y="1816226"/>
                <a:ext cx="64865" cy="92964"/>
              </a:xfrm>
              <a:custGeom>
                <a:avLst/>
                <a:gdLst>
                  <a:gd name="connsiteX0" fmla="*/ 56007 w 64865"/>
                  <a:gd name="connsiteY0" fmla="*/ 8858 h 92964"/>
                  <a:gd name="connsiteX1" fmla="*/ 56007 w 64865"/>
                  <a:gd name="connsiteY1" fmla="*/ 84011 h 92964"/>
                  <a:gd name="connsiteX2" fmla="*/ 8858 w 64865"/>
                  <a:gd name="connsiteY2" fmla="*/ 84011 h 92964"/>
                  <a:gd name="connsiteX3" fmla="*/ 8858 w 64865"/>
                  <a:gd name="connsiteY3" fmla="*/ 8858 h 92964"/>
                  <a:gd name="connsiteX4" fmla="*/ 56007 w 64865"/>
                  <a:gd name="connsiteY4" fmla="*/ 8858 h 92964"/>
                  <a:gd name="connsiteX5" fmla="*/ 64865 w 64865"/>
                  <a:gd name="connsiteY5" fmla="*/ 0 h 92964"/>
                  <a:gd name="connsiteX6" fmla="*/ 0 w 64865"/>
                  <a:gd name="connsiteY6" fmla="*/ 0 h 92964"/>
                  <a:gd name="connsiteX7" fmla="*/ 0 w 64865"/>
                  <a:gd name="connsiteY7" fmla="*/ 92964 h 92964"/>
                  <a:gd name="connsiteX8" fmla="*/ 64865 w 64865"/>
                  <a:gd name="connsiteY8" fmla="*/ 92964 h 92964"/>
                  <a:gd name="connsiteX9" fmla="*/ 64865 w 64865"/>
                  <a:gd name="connsiteY9" fmla="*/ 0 h 92964"/>
                  <a:gd name="connsiteX10" fmla="*/ 64865 w 64865"/>
                  <a:gd name="connsiteY10" fmla="*/ 0 h 92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65" h="92964">
                    <a:moveTo>
                      <a:pt x="56007" y="8858"/>
                    </a:moveTo>
                    <a:lnTo>
                      <a:pt x="56007" y="84011"/>
                    </a:lnTo>
                    <a:lnTo>
                      <a:pt x="8858" y="84011"/>
                    </a:lnTo>
                    <a:lnTo>
                      <a:pt x="8858" y="8858"/>
                    </a:lnTo>
                    <a:lnTo>
                      <a:pt x="56007" y="8858"/>
                    </a:lnTo>
                    <a:moveTo>
                      <a:pt x="64865" y="0"/>
                    </a:moveTo>
                    <a:lnTo>
                      <a:pt x="0" y="0"/>
                    </a:lnTo>
                    <a:lnTo>
                      <a:pt x="0" y="92964"/>
                    </a:lnTo>
                    <a:lnTo>
                      <a:pt x="64865" y="92964"/>
                    </a:lnTo>
                    <a:lnTo>
                      <a:pt x="64865" y="0"/>
                    </a:lnTo>
                    <a:lnTo>
                      <a:pt x="648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B5E8A44-686F-B27B-F8B7-795B3C2F35D0}"/>
                  </a:ext>
                </a:extLst>
              </p:cNvPr>
              <p:cNvSpPr/>
              <p:nvPr/>
            </p:nvSpPr>
            <p:spPr>
              <a:xfrm>
                <a:off x="3311937" y="1816226"/>
                <a:ext cx="10668" cy="92963"/>
              </a:xfrm>
              <a:custGeom>
                <a:avLst/>
                <a:gdLst>
                  <a:gd name="connsiteX0" fmla="*/ 0 w 10668"/>
                  <a:gd name="connsiteY0" fmla="*/ 0 h 92963"/>
                  <a:gd name="connsiteX1" fmla="*/ 10668 w 10668"/>
                  <a:gd name="connsiteY1" fmla="*/ 0 h 92963"/>
                  <a:gd name="connsiteX2" fmla="*/ 10668 w 10668"/>
                  <a:gd name="connsiteY2" fmla="*/ 92964 h 92963"/>
                  <a:gd name="connsiteX3" fmla="*/ 0 w 10668"/>
                  <a:gd name="connsiteY3" fmla="*/ 92964 h 9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" h="92963">
                    <a:moveTo>
                      <a:pt x="0" y="0"/>
                    </a:moveTo>
                    <a:lnTo>
                      <a:pt x="10668" y="0"/>
                    </a:lnTo>
                    <a:lnTo>
                      <a:pt x="10668" y="92964"/>
                    </a:lnTo>
                    <a:lnTo>
                      <a:pt x="0" y="92964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9A4DE7-5186-16F4-FEF2-03FA27474A49}"/>
                </a:ext>
              </a:extLst>
            </p:cNvPr>
            <p:cNvSpPr/>
            <p:nvPr/>
          </p:nvSpPr>
          <p:spPr>
            <a:xfrm>
              <a:off x="3342989" y="1228629"/>
              <a:ext cx="17526" cy="91440"/>
            </a:xfrm>
            <a:custGeom>
              <a:avLst/>
              <a:gdLst>
                <a:gd name="connsiteX0" fmla="*/ 0 w 17526"/>
                <a:gd name="connsiteY0" fmla="*/ 0 h 91440"/>
                <a:gd name="connsiteX1" fmla="*/ 17526 w 17526"/>
                <a:gd name="connsiteY1" fmla="*/ 0 h 91440"/>
                <a:gd name="connsiteX2" fmla="*/ 17526 w 17526"/>
                <a:gd name="connsiteY2" fmla="*/ 91440 h 91440"/>
                <a:gd name="connsiteX3" fmla="*/ 0 w 17526"/>
                <a:gd name="connsiteY3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40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DFEAE2C-6562-6B21-59C9-DF01E81A2FF9}"/>
                </a:ext>
              </a:extLst>
            </p:cNvPr>
            <p:cNvSpPr/>
            <p:nvPr/>
          </p:nvSpPr>
          <p:spPr>
            <a:xfrm>
              <a:off x="2666714" y="2295905"/>
              <a:ext cx="17526" cy="91439"/>
            </a:xfrm>
            <a:custGeom>
              <a:avLst/>
              <a:gdLst>
                <a:gd name="connsiteX0" fmla="*/ 0 w 17526"/>
                <a:gd name="connsiteY0" fmla="*/ 0 h 91439"/>
                <a:gd name="connsiteX1" fmla="*/ 17526 w 17526"/>
                <a:gd name="connsiteY1" fmla="*/ 0 h 91439"/>
                <a:gd name="connsiteX2" fmla="*/ 17526 w 17526"/>
                <a:gd name="connsiteY2" fmla="*/ 91440 h 91439"/>
                <a:gd name="connsiteX3" fmla="*/ 0 w 17526"/>
                <a:gd name="connsiteY3" fmla="*/ 91440 h 9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" h="91439">
                  <a:moveTo>
                    <a:pt x="0" y="0"/>
                  </a:moveTo>
                  <a:lnTo>
                    <a:pt x="17526" y="0"/>
                  </a:lnTo>
                  <a:lnTo>
                    <a:pt x="17526" y="91440"/>
                  </a:lnTo>
                  <a:lnTo>
                    <a:pt x="0" y="9144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256E90EA-27DA-A374-E57C-504EDA5ACCCC}"/>
              </a:ext>
            </a:extLst>
          </p:cNvPr>
          <p:cNvSpPr txBox="1"/>
          <p:nvPr/>
        </p:nvSpPr>
        <p:spPr>
          <a:xfrm>
            <a:off x="4617870" y="581072"/>
            <a:ext cx="29562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bg1"/>
                </a:solidFill>
                <a:latin typeface="Orbitron SemiBold" pitchFamily="2" charset="0"/>
              </a:rPr>
              <a:t>Art Updates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D10CFC-1E66-E9F0-D3DC-91E9076348A7}"/>
              </a:ext>
            </a:extLst>
          </p:cNvPr>
          <p:cNvSpPr txBox="1"/>
          <p:nvPr/>
        </p:nvSpPr>
        <p:spPr>
          <a:xfrm>
            <a:off x="7776049" y="6001943"/>
            <a:ext cx="2343163" cy="34413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Orbitron" pitchFamily="2" charset="0"/>
              </a:rPr>
              <a:t>Dungeon Décor Tiles</a:t>
            </a:r>
            <a:endParaRPr lang="en-IN" sz="1400" dirty="0">
              <a:solidFill>
                <a:schemeClr val="bg1"/>
              </a:solidFill>
              <a:latin typeface="Orbitro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24DE1-5CEC-EED5-7A0C-9E869A2A8793}"/>
              </a:ext>
            </a:extLst>
          </p:cNvPr>
          <p:cNvSpPr txBox="1"/>
          <p:nvPr/>
        </p:nvSpPr>
        <p:spPr>
          <a:xfrm>
            <a:off x="429316" y="5999875"/>
            <a:ext cx="3307225" cy="424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Orbitron" pitchFamily="2" charset="0"/>
              </a:rPr>
              <a:t>Weathered Environment Tiles</a:t>
            </a:r>
            <a:endParaRPr lang="en-IN" sz="1400" dirty="0">
              <a:solidFill>
                <a:schemeClr val="bg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3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25FFB849-14B3-8791-DA2D-6134BEB6DF0F}"/>
              </a:ext>
            </a:extLst>
          </p:cNvPr>
          <p:cNvSpPr/>
          <p:nvPr/>
        </p:nvSpPr>
        <p:spPr>
          <a:xfrm>
            <a:off x="0" y="3662672"/>
            <a:ext cx="12192264" cy="410719"/>
          </a:xfrm>
          <a:custGeom>
            <a:avLst/>
            <a:gdLst>
              <a:gd name="connsiteX0" fmla="*/ 12192264 w 12192264"/>
              <a:gd name="connsiteY0" fmla="*/ 251245 h 410719"/>
              <a:gd name="connsiteX1" fmla="*/ 10499754 w 12192264"/>
              <a:gd name="connsiteY1" fmla="*/ 251598 h 410719"/>
              <a:gd name="connsiteX2" fmla="*/ 10438926 w 12192264"/>
              <a:gd name="connsiteY2" fmla="*/ 226826 h 410719"/>
              <a:gd name="connsiteX3" fmla="*/ 10328378 w 12192264"/>
              <a:gd name="connsiteY3" fmla="*/ 228501 h 410719"/>
              <a:gd name="connsiteX4" fmla="*/ 10258029 w 12192264"/>
              <a:gd name="connsiteY4" fmla="*/ 297792 h 410719"/>
              <a:gd name="connsiteX5" fmla="*/ 10254944 w 12192264"/>
              <a:gd name="connsiteY5" fmla="*/ 296910 h 410719"/>
              <a:gd name="connsiteX6" fmla="*/ 10116275 w 12192264"/>
              <a:gd name="connsiteY6" fmla="*/ 251421 h 410719"/>
              <a:gd name="connsiteX7" fmla="*/ 7898177 w 12192264"/>
              <a:gd name="connsiteY7" fmla="*/ 252303 h 410719"/>
              <a:gd name="connsiteX8" fmla="*/ 7844138 w 12192264"/>
              <a:gd name="connsiteY8" fmla="*/ 260413 h 410719"/>
              <a:gd name="connsiteX9" fmla="*/ 7871025 w 12192264"/>
              <a:gd name="connsiteY9" fmla="*/ 299555 h 410719"/>
              <a:gd name="connsiteX10" fmla="*/ 7817955 w 12192264"/>
              <a:gd name="connsiteY10" fmla="*/ 299555 h 410719"/>
              <a:gd name="connsiteX11" fmla="*/ 7845284 w 12192264"/>
              <a:gd name="connsiteY11" fmla="*/ 263411 h 410719"/>
              <a:gd name="connsiteX12" fmla="*/ 7798560 w 12192264"/>
              <a:gd name="connsiteY12" fmla="*/ 252391 h 410719"/>
              <a:gd name="connsiteX13" fmla="*/ 7411819 w 12192264"/>
              <a:gd name="connsiteY13" fmla="*/ 252832 h 410719"/>
              <a:gd name="connsiteX14" fmla="*/ 7329217 w 12192264"/>
              <a:gd name="connsiteY14" fmla="*/ 217041 h 410719"/>
              <a:gd name="connsiteX15" fmla="*/ 7288930 w 12192264"/>
              <a:gd name="connsiteY15" fmla="*/ 169172 h 410719"/>
              <a:gd name="connsiteX16" fmla="*/ 7173886 w 12192264"/>
              <a:gd name="connsiteY16" fmla="*/ 208225 h 410719"/>
              <a:gd name="connsiteX17" fmla="*/ 7130954 w 12192264"/>
              <a:gd name="connsiteY17" fmla="*/ 207343 h 410719"/>
              <a:gd name="connsiteX18" fmla="*/ 6992637 w 12192264"/>
              <a:gd name="connsiteY18" fmla="*/ 260942 h 410719"/>
              <a:gd name="connsiteX19" fmla="*/ 6953055 w 12192264"/>
              <a:gd name="connsiteY19" fmla="*/ 277692 h 410719"/>
              <a:gd name="connsiteX20" fmla="*/ 6844006 w 12192264"/>
              <a:gd name="connsiteY20" fmla="*/ 278662 h 410719"/>
              <a:gd name="connsiteX21" fmla="*/ 6752235 w 12192264"/>
              <a:gd name="connsiteY21" fmla="*/ 247895 h 410719"/>
              <a:gd name="connsiteX22" fmla="*/ 6722438 w 12192264"/>
              <a:gd name="connsiteY22" fmla="*/ 239168 h 410719"/>
              <a:gd name="connsiteX23" fmla="*/ 6348920 w 12192264"/>
              <a:gd name="connsiteY23" fmla="*/ 239873 h 410719"/>
              <a:gd name="connsiteX24" fmla="*/ 6287740 w 12192264"/>
              <a:gd name="connsiteY24" fmla="*/ 264380 h 410719"/>
              <a:gd name="connsiteX25" fmla="*/ 6250803 w 12192264"/>
              <a:gd name="connsiteY25" fmla="*/ 230440 h 410719"/>
              <a:gd name="connsiteX26" fmla="*/ 6194294 w 12192264"/>
              <a:gd name="connsiteY26" fmla="*/ 238462 h 410719"/>
              <a:gd name="connsiteX27" fmla="*/ 5344733 w 12192264"/>
              <a:gd name="connsiteY27" fmla="*/ 239608 h 410719"/>
              <a:gd name="connsiteX28" fmla="*/ 5259486 w 12192264"/>
              <a:gd name="connsiteY28" fmla="*/ 202847 h 410719"/>
              <a:gd name="connsiteX29" fmla="*/ 5227662 w 12192264"/>
              <a:gd name="connsiteY29" fmla="*/ 161326 h 410719"/>
              <a:gd name="connsiteX30" fmla="*/ 5085995 w 12192264"/>
              <a:gd name="connsiteY30" fmla="*/ 311897 h 410719"/>
              <a:gd name="connsiteX31" fmla="*/ 5043239 w 12192264"/>
              <a:gd name="connsiteY31" fmla="*/ 258738 h 410719"/>
              <a:gd name="connsiteX32" fmla="*/ 5013442 w 12192264"/>
              <a:gd name="connsiteY32" fmla="*/ 254507 h 410719"/>
              <a:gd name="connsiteX33" fmla="*/ 5013442 w 12192264"/>
              <a:gd name="connsiteY33" fmla="*/ 277780 h 410719"/>
              <a:gd name="connsiteX34" fmla="*/ 4995370 w 12192264"/>
              <a:gd name="connsiteY34" fmla="*/ 253096 h 410719"/>
              <a:gd name="connsiteX35" fmla="*/ 4963458 w 12192264"/>
              <a:gd name="connsiteY35" fmla="*/ 251245 h 410719"/>
              <a:gd name="connsiteX36" fmla="*/ 4004847 w 12192264"/>
              <a:gd name="connsiteY36" fmla="*/ 251686 h 410719"/>
              <a:gd name="connsiteX37" fmla="*/ 3978929 w 12192264"/>
              <a:gd name="connsiteY37" fmla="*/ 253361 h 410719"/>
              <a:gd name="connsiteX38" fmla="*/ 3901176 w 12192264"/>
              <a:gd name="connsiteY38" fmla="*/ 236082 h 410719"/>
              <a:gd name="connsiteX39" fmla="*/ 3910961 w 12192264"/>
              <a:gd name="connsiteY39" fmla="*/ 213514 h 410719"/>
              <a:gd name="connsiteX40" fmla="*/ 3887776 w 12192264"/>
              <a:gd name="connsiteY40" fmla="*/ 213514 h 410719"/>
              <a:gd name="connsiteX41" fmla="*/ 3885572 w 12192264"/>
              <a:gd name="connsiteY41" fmla="*/ 217922 h 410719"/>
              <a:gd name="connsiteX42" fmla="*/ 3867853 w 12192264"/>
              <a:gd name="connsiteY42" fmla="*/ 251333 h 410719"/>
              <a:gd name="connsiteX43" fmla="*/ 3844756 w 12192264"/>
              <a:gd name="connsiteY43" fmla="*/ 251598 h 410719"/>
              <a:gd name="connsiteX44" fmla="*/ 2244809 w 12192264"/>
              <a:gd name="connsiteY44" fmla="*/ 252127 h 410719"/>
              <a:gd name="connsiteX45" fmla="*/ 2180720 w 12192264"/>
              <a:gd name="connsiteY45" fmla="*/ 226650 h 410719"/>
              <a:gd name="connsiteX46" fmla="*/ 2071670 w 12192264"/>
              <a:gd name="connsiteY46" fmla="*/ 229823 h 410719"/>
              <a:gd name="connsiteX47" fmla="*/ 2009256 w 12192264"/>
              <a:gd name="connsiteY47" fmla="*/ 293560 h 410719"/>
              <a:gd name="connsiteX48" fmla="*/ 1992506 w 12192264"/>
              <a:gd name="connsiteY48" fmla="*/ 306431 h 410719"/>
              <a:gd name="connsiteX49" fmla="*/ 1958390 w 12192264"/>
              <a:gd name="connsiteY49" fmla="*/ 262000 h 410719"/>
              <a:gd name="connsiteX50" fmla="*/ 1926213 w 12192264"/>
              <a:gd name="connsiteY50" fmla="*/ 253978 h 410719"/>
              <a:gd name="connsiteX51" fmla="*/ 1926213 w 12192264"/>
              <a:gd name="connsiteY51" fmla="*/ 280777 h 410719"/>
              <a:gd name="connsiteX52" fmla="*/ 1904967 w 12192264"/>
              <a:gd name="connsiteY52" fmla="*/ 280777 h 410719"/>
              <a:gd name="connsiteX53" fmla="*/ 1909727 w 12192264"/>
              <a:gd name="connsiteY53" fmla="*/ 256270 h 410719"/>
              <a:gd name="connsiteX54" fmla="*/ 1895887 w 12192264"/>
              <a:gd name="connsiteY54" fmla="*/ 252038 h 410719"/>
              <a:gd name="connsiteX55" fmla="*/ 1743906 w 12192264"/>
              <a:gd name="connsiteY55" fmla="*/ 253008 h 410719"/>
              <a:gd name="connsiteX56" fmla="*/ 1700709 w 12192264"/>
              <a:gd name="connsiteY56" fmla="*/ 281923 h 410719"/>
              <a:gd name="connsiteX57" fmla="*/ 1597743 w 12192264"/>
              <a:gd name="connsiteY57" fmla="*/ 329880 h 410719"/>
              <a:gd name="connsiteX58" fmla="*/ 1378146 w 12192264"/>
              <a:gd name="connsiteY58" fmla="*/ 328823 h 410719"/>
              <a:gd name="connsiteX59" fmla="*/ 1374179 w 12192264"/>
              <a:gd name="connsiteY59" fmla="*/ 408428 h 410719"/>
              <a:gd name="connsiteX60" fmla="*/ 1363953 w 12192264"/>
              <a:gd name="connsiteY60" fmla="*/ 408604 h 410719"/>
              <a:gd name="connsiteX61" fmla="*/ 1359545 w 12192264"/>
              <a:gd name="connsiteY61" fmla="*/ 334112 h 410719"/>
              <a:gd name="connsiteX62" fmla="*/ 1352140 w 12192264"/>
              <a:gd name="connsiteY62" fmla="*/ 333407 h 410719"/>
              <a:gd name="connsiteX63" fmla="*/ 1347467 w 12192264"/>
              <a:gd name="connsiteY63" fmla="*/ 408428 h 410719"/>
              <a:gd name="connsiteX64" fmla="*/ 1337241 w 12192264"/>
              <a:gd name="connsiteY64" fmla="*/ 408692 h 410719"/>
              <a:gd name="connsiteX65" fmla="*/ 1333450 w 12192264"/>
              <a:gd name="connsiteY65" fmla="*/ 342575 h 410719"/>
              <a:gd name="connsiteX66" fmla="*/ 1319963 w 12192264"/>
              <a:gd name="connsiteY66" fmla="*/ 410720 h 410719"/>
              <a:gd name="connsiteX67" fmla="*/ 1309296 w 12192264"/>
              <a:gd name="connsiteY67" fmla="*/ 408604 h 410719"/>
              <a:gd name="connsiteX68" fmla="*/ 1309296 w 12192264"/>
              <a:gd name="connsiteY68" fmla="*/ 334112 h 410719"/>
              <a:gd name="connsiteX69" fmla="*/ 1299246 w 12192264"/>
              <a:gd name="connsiteY69" fmla="*/ 333319 h 410719"/>
              <a:gd name="connsiteX70" fmla="*/ 1294485 w 12192264"/>
              <a:gd name="connsiteY70" fmla="*/ 408339 h 410719"/>
              <a:gd name="connsiteX71" fmla="*/ 1285229 w 12192264"/>
              <a:gd name="connsiteY71" fmla="*/ 408780 h 410719"/>
              <a:gd name="connsiteX72" fmla="*/ 1278794 w 12192264"/>
              <a:gd name="connsiteY72" fmla="*/ 330674 h 410719"/>
              <a:gd name="connsiteX73" fmla="*/ 1266892 w 12192264"/>
              <a:gd name="connsiteY73" fmla="*/ 330409 h 410719"/>
              <a:gd name="connsiteX74" fmla="*/ 1260986 w 12192264"/>
              <a:gd name="connsiteY74" fmla="*/ 408516 h 410719"/>
              <a:gd name="connsiteX75" fmla="*/ 1251377 w 12192264"/>
              <a:gd name="connsiteY75" fmla="*/ 408516 h 410719"/>
              <a:gd name="connsiteX76" fmla="*/ 1246969 w 12192264"/>
              <a:gd name="connsiteY76" fmla="*/ 333936 h 410719"/>
              <a:gd name="connsiteX77" fmla="*/ 1239829 w 12192264"/>
              <a:gd name="connsiteY77" fmla="*/ 333319 h 410719"/>
              <a:gd name="connsiteX78" fmla="*/ 1234980 w 12192264"/>
              <a:gd name="connsiteY78" fmla="*/ 402962 h 410719"/>
              <a:gd name="connsiteX79" fmla="*/ 1229691 w 12192264"/>
              <a:gd name="connsiteY79" fmla="*/ 402962 h 410719"/>
              <a:gd name="connsiteX80" fmla="*/ 1229691 w 12192264"/>
              <a:gd name="connsiteY80" fmla="*/ 342134 h 410719"/>
              <a:gd name="connsiteX81" fmla="*/ 1223255 w 12192264"/>
              <a:gd name="connsiteY81" fmla="*/ 342134 h 410719"/>
              <a:gd name="connsiteX82" fmla="*/ 1223255 w 12192264"/>
              <a:gd name="connsiteY82" fmla="*/ 408780 h 410719"/>
              <a:gd name="connsiteX83" fmla="*/ 1184290 w 12192264"/>
              <a:gd name="connsiteY83" fmla="*/ 410631 h 410719"/>
              <a:gd name="connsiteX84" fmla="*/ 1184290 w 12192264"/>
              <a:gd name="connsiteY84" fmla="*/ 341605 h 410719"/>
              <a:gd name="connsiteX85" fmla="*/ 1176444 w 12192264"/>
              <a:gd name="connsiteY85" fmla="*/ 341605 h 410719"/>
              <a:gd name="connsiteX86" fmla="*/ 1176444 w 12192264"/>
              <a:gd name="connsiteY86" fmla="*/ 408075 h 410719"/>
              <a:gd name="connsiteX87" fmla="*/ 1165866 w 12192264"/>
              <a:gd name="connsiteY87" fmla="*/ 408780 h 410719"/>
              <a:gd name="connsiteX88" fmla="*/ 1161370 w 12192264"/>
              <a:gd name="connsiteY88" fmla="*/ 342222 h 410719"/>
              <a:gd name="connsiteX89" fmla="*/ 1158284 w 12192264"/>
              <a:gd name="connsiteY89" fmla="*/ 342134 h 410719"/>
              <a:gd name="connsiteX90" fmla="*/ 1158284 w 12192264"/>
              <a:gd name="connsiteY90" fmla="*/ 406753 h 410719"/>
              <a:gd name="connsiteX91" fmla="*/ 1137127 w 12192264"/>
              <a:gd name="connsiteY91" fmla="*/ 410367 h 410719"/>
              <a:gd name="connsiteX92" fmla="*/ 0 w 12192264"/>
              <a:gd name="connsiteY92" fmla="*/ 409838 h 410719"/>
              <a:gd name="connsiteX93" fmla="*/ 0 w 12192264"/>
              <a:gd name="connsiteY93" fmla="*/ 0 h 410719"/>
              <a:gd name="connsiteX94" fmla="*/ 12192000 w 12192264"/>
              <a:gd name="connsiteY94" fmla="*/ 0 h 410719"/>
              <a:gd name="connsiteX95" fmla="*/ 12192000 w 12192264"/>
              <a:gd name="connsiteY95" fmla="*/ 251245 h 41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264" h="410719">
                <a:moveTo>
                  <a:pt x="12192264" y="251245"/>
                </a:moveTo>
                <a:cubicBezTo>
                  <a:pt x="11628065" y="251245"/>
                  <a:pt x="11063954" y="251069"/>
                  <a:pt x="10499754" y="251598"/>
                </a:cubicBezTo>
                <a:cubicBezTo>
                  <a:pt x="10474806" y="251598"/>
                  <a:pt x="10456204" y="245603"/>
                  <a:pt x="10438926" y="226826"/>
                </a:cubicBezTo>
                <a:cubicBezTo>
                  <a:pt x="10410452" y="196059"/>
                  <a:pt x="10358263" y="198351"/>
                  <a:pt x="10328378" y="228501"/>
                </a:cubicBezTo>
                <a:cubicBezTo>
                  <a:pt x="10305193" y="251862"/>
                  <a:pt x="10281479" y="274695"/>
                  <a:pt x="10258029" y="297792"/>
                </a:cubicBezTo>
                <a:cubicBezTo>
                  <a:pt x="10256972" y="297527"/>
                  <a:pt x="10255385" y="297615"/>
                  <a:pt x="10254944" y="296910"/>
                </a:cubicBezTo>
                <a:cubicBezTo>
                  <a:pt x="10219593" y="248248"/>
                  <a:pt x="10168727" y="251421"/>
                  <a:pt x="10116275" y="251421"/>
                </a:cubicBezTo>
                <a:cubicBezTo>
                  <a:pt x="9376909" y="252215"/>
                  <a:pt x="8637543" y="251950"/>
                  <a:pt x="7898177" y="252303"/>
                </a:cubicBezTo>
                <a:cubicBezTo>
                  <a:pt x="7882045" y="252303"/>
                  <a:pt x="7866000" y="256975"/>
                  <a:pt x="7844138" y="260413"/>
                </a:cubicBezTo>
                <a:cubicBezTo>
                  <a:pt x="7855686" y="277251"/>
                  <a:pt x="7862209" y="286772"/>
                  <a:pt x="7871025" y="299555"/>
                </a:cubicBezTo>
                <a:lnTo>
                  <a:pt x="7817955" y="299555"/>
                </a:lnTo>
                <a:cubicBezTo>
                  <a:pt x="7827035" y="287565"/>
                  <a:pt x="7833382" y="279191"/>
                  <a:pt x="7845284" y="263411"/>
                </a:cubicBezTo>
                <a:cubicBezTo>
                  <a:pt x="7826947" y="258915"/>
                  <a:pt x="7812754" y="252479"/>
                  <a:pt x="7798560" y="252391"/>
                </a:cubicBezTo>
                <a:cubicBezTo>
                  <a:pt x="7669676" y="251598"/>
                  <a:pt x="7540704" y="250540"/>
                  <a:pt x="7411819" y="252832"/>
                </a:cubicBezTo>
                <a:cubicBezTo>
                  <a:pt x="7376469" y="253449"/>
                  <a:pt x="7350286" y="244633"/>
                  <a:pt x="7329217" y="217041"/>
                </a:cubicBezTo>
                <a:cubicBezTo>
                  <a:pt x="7317845" y="202230"/>
                  <a:pt x="7305239" y="188390"/>
                  <a:pt x="7288930" y="169172"/>
                </a:cubicBezTo>
                <a:cubicBezTo>
                  <a:pt x="7258604" y="221096"/>
                  <a:pt x="7214614" y="208578"/>
                  <a:pt x="7173886" y="208225"/>
                </a:cubicBezTo>
                <a:cubicBezTo>
                  <a:pt x="7159605" y="208137"/>
                  <a:pt x="7144971" y="209371"/>
                  <a:pt x="7130954" y="207343"/>
                </a:cubicBezTo>
                <a:cubicBezTo>
                  <a:pt x="7074446" y="199057"/>
                  <a:pt x="7027987" y="212809"/>
                  <a:pt x="6992637" y="260942"/>
                </a:cubicBezTo>
                <a:cubicBezTo>
                  <a:pt x="6985232" y="270992"/>
                  <a:pt x="6966807" y="276810"/>
                  <a:pt x="6953055" y="277692"/>
                </a:cubicBezTo>
                <a:cubicBezTo>
                  <a:pt x="6916823" y="279984"/>
                  <a:pt x="6880326" y="277692"/>
                  <a:pt x="6844006" y="278662"/>
                </a:cubicBezTo>
                <a:cubicBezTo>
                  <a:pt x="6809360" y="279631"/>
                  <a:pt x="6776037" y="281042"/>
                  <a:pt x="6752235" y="247895"/>
                </a:cubicBezTo>
                <a:cubicBezTo>
                  <a:pt x="6747386" y="241195"/>
                  <a:pt x="6732664" y="239168"/>
                  <a:pt x="6722438" y="239168"/>
                </a:cubicBezTo>
                <a:cubicBezTo>
                  <a:pt x="6597961" y="238639"/>
                  <a:pt x="6473397" y="237757"/>
                  <a:pt x="6348920" y="239873"/>
                </a:cubicBezTo>
                <a:cubicBezTo>
                  <a:pt x="6329526" y="240226"/>
                  <a:pt x="6310396" y="254948"/>
                  <a:pt x="6287740" y="264380"/>
                </a:cubicBezTo>
                <a:cubicBezTo>
                  <a:pt x="6276720" y="254242"/>
                  <a:pt x="6262263" y="240931"/>
                  <a:pt x="6250803" y="230440"/>
                </a:cubicBezTo>
                <a:cubicBezTo>
                  <a:pt x="6229822" y="233526"/>
                  <a:pt x="6212102" y="238462"/>
                  <a:pt x="6194294" y="238462"/>
                </a:cubicBezTo>
                <a:cubicBezTo>
                  <a:pt x="5911137" y="238903"/>
                  <a:pt x="5627891" y="238110"/>
                  <a:pt x="5344733" y="239608"/>
                </a:cubicBezTo>
                <a:cubicBezTo>
                  <a:pt x="5308677" y="239785"/>
                  <a:pt x="5280644" y="232203"/>
                  <a:pt x="5259486" y="202847"/>
                </a:cubicBezTo>
                <a:cubicBezTo>
                  <a:pt x="5250494" y="190329"/>
                  <a:pt x="5240797" y="178428"/>
                  <a:pt x="5227662" y="161326"/>
                </a:cubicBezTo>
                <a:cubicBezTo>
                  <a:pt x="5178912" y="213162"/>
                  <a:pt x="5136244" y="258474"/>
                  <a:pt x="5085995" y="311897"/>
                </a:cubicBezTo>
                <a:cubicBezTo>
                  <a:pt x="5068364" y="289329"/>
                  <a:pt x="5057520" y="272138"/>
                  <a:pt x="5043239" y="258738"/>
                </a:cubicBezTo>
                <a:cubicBezTo>
                  <a:pt x="5037244" y="253096"/>
                  <a:pt x="5023580" y="255653"/>
                  <a:pt x="5013442" y="254507"/>
                </a:cubicBezTo>
                <a:lnTo>
                  <a:pt x="5013442" y="277780"/>
                </a:lnTo>
                <a:cubicBezTo>
                  <a:pt x="4999690" y="280248"/>
                  <a:pt x="4993669" y="272021"/>
                  <a:pt x="4995370" y="253096"/>
                </a:cubicBezTo>
                <a:cubicBezTo>
                  <a:pt x="4984703" y="252479"/>
                  <a:pt x="4974125" y="251245"/>
                  <a:pt x="4963458" y="251245"/>
                </a:cubicBezTo>
                <a:cubicBezTo>
                  <a:pt x="4643892" y="251245"/>
                  <a:pt x="4324325" y="251510"/>
                  <a:pt x="4004847" y="251686"/>
                </a:cubicBezTo>
                <a:cubicBezTo>
                  <a:pt x="3996032" y="251686"/>
                  <a:pt x="3984307" y="248865"/>
                  <a:pt x="3978929" y="253361"/>
                </a:cubicBezTo>
                <a:cubicBezTo>
                  <a:pt x="3946135" y="281042"/>
                  <a:pt x="3925242" y="257857"/>
                  <a:pt x="3901176" y="236082"/>
                </a:cubicBezTo>
                <a:cubicBezTo>
                  <a:pt x="3903997" y="229559"/>
                  <a:pt x="3907258" y="222154"/>
                  <a:pt x="3910961" y="213514"/>
                </a:cubicBezTo>
                <a:lnTo>
                  <a:pt x="3887776" y="213514"/>
                </a:lnTo>
                <a:cubicBezTo>
                  <a:pt x="3887071" y="214925"/>
                  <a:pt x="3885131" y="217305"/>
                  <a:pt x="3885572" y="217922"/>
                </a:cubicBezTo>
                <a:cubicBezTo>
                  <a:pt x="3902145" y="241107"/>
                  <a:pt x="3889803" y="248953"/>
                  <a:pt x="3867853" y="251333"/>
                </a:cubicBezTo>
                <a:cubicBezTo>
                  <a:pt x="3860183" y="252127"/>
                  <a:pt x="3852425" y="251598"/>
                  <a:pt x="3844756" y="251598"/>
                </a:cubicBezTo>
                <a:cubicBezTo>
                  <a:pt x="3311411" y="251598"/>
                  <a:pt x="2778154" y="251421"/>
                  <a:pt x="2244809" y="252127"/>
                </a:cubicBezTo>
                <a:cubicBezTo>
                  <a:pt x="2218539" y="252127"/>
                  <a:pt x="2199409" y="245339"/>
                  <a:pt x="2180720" y="226650"/>
                </a:cubicBezTo>
                <a:cubicBezTo>
                  <a:pt x="2147308" y="193150"/>
                  <a:pt x="2104729" y="195795"/>
                  <a:pt x="2071670" y="229823"/>
                </a:cubicBezTo>
                <a:cubicBezTo>
                  <a:pt x="2050954" y="251157"/>
                  <a:pt x="2030237" y="272491"/>
                  <a:pt x="2009256" y="293560"/>
                </a:cubicBezTo>
                <a:cubicBezTo>
                  <a:pt x="2007052" y="295764"/>
                  <a:pt x="2003702" y="296910"/>
                  <a:pt x="1992506" y="306431"/>
                </a:cubicBezTo>
                <a:cubicBezTo>
                  <a:pt x="1981398" y="291356"/>
                  <a:pt x="1971877" y="274518"/>
                  <a:pt x="1958390" y="262000"/>
                </a:cubicBezTo>
                <a:cubicBezTo>
                  <a:pt x="1951249" y="255388"/>
                  <a:pt x="1937144" y="256358"/>
                  <a:pt x="1926213" y="253978"/>
                </a:cubicBezTo>
                <a:lnTo>
                  <a:pt x="1926213" y="280777"/>
                </a:lnTo>
                <a:lnTo>
                  <a:pt x="1904967" y="280777"/>
                </a:lnTo>
                <a:cubicBezTo>
                  <a:pt x="1906554" y="272579"/>
                  <a:pt x="1908053" y="265086"/>
                  <a:pt x="1909727" y="256270"/>
                </a:cubicBezTo>
                <a:cubicBezTo>
                  <a:pt x="1903909" y="254419"/>
                  <a:pt x="1899854" y="252127"/>
                  <a:pt x="1895887" y="252038"/>
                </a:cubicBezTo>
                <a:cubicBezTo>
                  <a:pt x="1845197" y="251686"/>
                  <a:pt x="1794331" y="249482"/>
                  <a:pt x="1743906" y="253008"/>
                </a:cubicBezTo>
                <a:cubicBezTo>
                  <a:pt x="1728567" y="254066"/>
                  <a:pt x="1709701" y="268259"/>
                  <a:pt x="1700709" y="281923"/>
                </a:cubicBezTo>
                <a:cubicBezTo>
                  <a:pt x="1675320" y="320183"/>
                  <a:pt x="1643143" y="332349"/>
                  <a:pt x="1597743" y="329880"/>
                </a:cubicBezTo>
                <a:cubicBezTo>
                  <a:pt x="1525543" y="326002"/>
                  <a:pt x="1452902" y="328823"/>
                  <a:pt x="1378146" y="328823"/>
                </a:cubicBezTo>
                <a:cubicBezTo>
                  <a:pt x="1376647" y="358002"/>
                  <a:pt x="1375413" y="383215"/>
                  <a:pt x="1374179" y="408428"/>
                </a:cubicBezTo>
                <a:cubicBezTo>
                  <a:pt x="1370741" y="408428"/>
                  <a:pt x="1367391" y="408516"/>
                  <a:pt x="1363953" y="408604"/>
                </a:cubicBezTo>
                <a:cubicBezTo>
                  <a:pt x="1362454" y="383744"/>
                  <a:pt x="1361043" y="358972"/>
                  <a:pt x="1359545" y="334112"/>
                </a:cubicBezTo>
                <a:cubicBezTo>
                  <a:pt x="1357076" y="333847"/>
                  <a:pt x="1354608" y="333671"/>
                  <a:pt x="1352140" y="333407"/>
                </a:cubicBezTo>
                <a:cubicBezTo>
                  <a:pt x="1350553" y="358443"/>
                  <a:pt x="1349054" y="383391"/>
                  <a:pt x="1347467" y="408428"/>
                </a:cubicBezTo>
                <a:cubicBezTo>
                  <a:pt x="1344029" y="408428"/>
                  <a:pt x="1340679" y="408604"/>
                  <a:pt x="1337241" y="408692"/>
                </a:cubicBezTo>
                <a:cubicBezTo>
                  <a:pt x="1336007" y="387182"/>
                  <a:pt x="1334773" y="365672"/>
                  <a:pt x="1333450" y="342575"/>
                </a:cubicBezTo>
                <a:cubicBezTo>
                  <a:pt x="1321990" y="364173"/>
                  <a:pt x="1341208" y="393882"/>
                  <a:pt x="1319963" y="410720"/>
                </a:cubicBezTo>
                <a:cubicBezTo>
                  <a:pt x="1316436" y="410014"/>
                  <a:pt x="1312822" y="409309"/>
                  <a:pt x="1309296" y="408604"/>
                </a:cubicBezTo>
                <a:lnTo>
                  <a:pt x="1309296" y="334112"/>
                </a:lnTo>
                <a:cubicBezTo>
                  <a:pt x="1305946" y="333847"/>
                  <a:pt x="1302596" y="333583"/>
                  <a:pt x="1299246" y="333319"/>
                </a:cubicBezTo>
                <a:cubicBezTo>
                  <a:pt x="1297659" y="358355"/>
                  <a:pt x="1296072" y="383303"/>
                  <a:pt x="1294485" y="408339"/>
                </a:cubicBezTo>
                <a:cubicBezTo>
                  <a:pt x="1291400" y="408516"/>
                  <a:pt x="1288315" y="408604"/>
                  <a:pt x="1285229" y="408780"/>
                </a:cubicBezTo>
                <a:cubicBezTo>
                  <a:pt x="1283113" y="382774"/>
                  <a:pt x="1280909" y="356680"/>
                  <a:pt x="1278794" y="330674"/>
                </a:cubicBezTo>
                <a:cubicBezTo>
                  <a:pt x="1274827" y="330586"/>
                  <a:pt x="1270860" y="330498"/>
                  <a:pt x="1266892" y="330409"/>
                </a:cubicBezTo>
                <a:lnTo>
                  <a:pt x="1260986" y="408516"/>
                </a:lnTo>
                <a:cubicBezTo>
                  <a:pt x="1257812" y="408516"/>
                  <a:pt x="1254639" y="408516"/>
                  <a:pt x="1251377" y="408516"/>
                </a:cubicBezTo>
                <a:cubicBezTo>
                  <a:pt x="1249878" y="383656"/>
                  <a:pt x="1248468" y="358796"/>
                  <a:pt x="1246969" y="333936"/>
                </a:cubicBezTo>
                <a:cubicBezTo>
                  <a:pt x="1244589" y="333759"/>
                  <a:pt x="1242209" y="333495"/>
                  <a:pt x="1239829" y="333319"/>
                </a:cubicBezTo>
                <a:cubicBezTo>
                  <a:pt x="1238242" y="356504"/>
                  <a:pt x="1236567" y="379777"/>
                  <a:pt x="1234980" y="402962"/>
                </a:cubicBezTo>
                <a:cubicBezTo>
                  <a:pt x="1233217" y="402962"/>
                  <a:pt x="1231454" y="402962"/>
                  <a:pt x="1229691" y="402962"/>
                </a:cubicBezTo>
                <a:lnTo>
                  <a:pt x="1229691" y="342134"/>
                </a:lnTo>
                <a:cubicBezTo>
                  <a:pt x="1227575" y="342134"/>
                  <a:pt x="1225371" y="342134"/>
                  <a:pt x="1223255" y="342134"/>
                </a:cubicBezTo>
                <a:lnTo>
                  <a:pt x="1223255" y="408780"/>
                </a:lnTo>
                <a:cubicBezTo>
                  <a:pt x="1209679" y="409397"/>
                  <a:pt x="1199012" y="409926"/>
                  <a:pt x="1184290" y="410631"/>
                </a:cubicBezTo>
                <a:lnTo>
                  <a:pt x="1184290" y="341605"/>
                </a:lnTo>
                <a:lnTo>
                  <a:pt x="1176444" y="341605"/>
                </a:lnTo>
                <a:lnTo>
                  <a:pt x="1176444" y="408075"/>
                </a:lnTo>
                <a:cubicBezTo>
                  <a:pt x="1172918" y="408339"/>
                  <a:pt x="1169392" y="408516"/>
                  <a:pt x="1165866" y="408780"/>
                </a:cubicBezTo>
                <a:cubicBezTo>
                  <a:pt x="1164367" y="386565"/>
                  <a:pt x="1162868" y="364438"/>
                  <a:pt x="1161370" y="342222"/>
                </a:cubicBezTo>
                <a:cubicBezTo>
                  <a:pt x="1160312" y="342222"/>
                  <a:pt x="1159342" y="342222"/>
                  <a:pt x="1158284" y="342134"/>
                </a:cubicBezTo>
                <a:lnTo>
                  <a:pt x="1158284" y="406753"/>
                </a:lnTo>
                <a:cubicBezTo>
                  <a:pt x="1149557" y="408339"/>
                  <a:pt x="1143298" y="410367"/>
                  <a:pt x="1137127" y="410367"/>
                </a:cubicBezTo>
                <a:cubicBezTo>
                  <a:pt x="758055" y="410367"/>
                  <a:pt x="379072" y="410014"/>
                  <a:pt x="0" y="409838"/>
                </a:cubicBezTo>
                <a:lnTo>
                  <a:pt x="0" y="0"/>
                </a:lnTo>
                <a:lnTo>
                  <a:pt x="12192000" y="0"/>
                </a:lnTo>
                <a:lnTo>
                  <a:pt x="12192000" y="251245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ED7A5-FAD9-2031-BF0A-7FA867C7A0AF}"/>
              </a:ext>
            </a:extLst>
          </p:cNvPr>
          <p:cNvSpPr/>
          <p:nvPr/>
        </p:nvSpPr>
        <p:spPr>
          <a:xfrm>
            <a:off x="0" y="0"/>
            <a:ext cx="12192264" cy="3721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3C8669-7A5D-F7D4-E942-B971229C006E}"/>
              </a:ext>
            </a:extLst>
          </p:cNvPr>
          <p:cNvSpPr/>
          <p:nvPr/>
        </p:nvSpPr>
        <p:spPr>
          <a:xfrm>
            <a:off x="629175" y="1295664"/>
            <a:ext cx="5307673" cy="1249732"/>
          </a:xfrm>
          <a:custGeom>
            <a:avLst/>
            <a:gdLst>
              <a:gd name="connsiteX0" fmla="*/ 700278 w 825245"/>
              <a:gd name="connsiteY0" fmla="*/ 194310 h 194310"/>
              <a:gd name="connsiteX1" fmla="*/ 0 w 825245"/>
              <a:gd name="connsiteY1" fmla="*/ 194310 h 194310"/>
              <a:gd name="connsiteX2" fmla="*/ 0 w 825245"/>
              <a:gd name="connsiteY2" fmla="*/ 115538 h 194310"/>
              <a:gd name="connsiteX3" fmla="*/ 115538 w 825245"/>
              <a:gd name="connsiteY3" fmla="*/ 0 h 194310"/>
              <a:gd name="connsiteX4" fmla="*/ 825246 w 825245"/>
              <a:gd name="connsiteY4" fmla="*/ 0 h 194310"/>
              <a:gd name="connsiteX5" fmla="*/ 825246 w 825245"/>
              <a:gd name="connsiteY5" fmla="*/ 69342 h 194310"/>
              <a:gd name="connsiteX6" fmla="*/ 700278 w 825245"/>
              <a:gd name="connsiteY6" fmla="*/ 194310 h 194310"/>
              <a:gd name="connsiteX7" fmla="*/ 6001 w 825245"/>
              <a:gd name="connsiteY7" fmla="*/ 188404 h 194310"/>
              <a:gd name="connsiteX8" fmla="*/ 697897 w 825245"/>
              <a:gd name="connsiteY8" fmla="*/ 188404 h 194310"/>
              <a:gd name="connsiteX9" fmla="*/ 819436 w 825245"/>
              <a:gd name="connsiteY9" fmla="*/ 66866 h 194310"/>
              <a:gd name="connsiteX10" fmla="*/ 819436 w 825245"/>
              <a:gd name="connsiteY10" fmla="*/ 6001 h 194310"/>
              <a:gd name="connsiteX11" fmla="*/ 118205 w 825245"/>
              <a:gd name="connsiteY11" fmla="*/ 6001 h 194310"/>
              <a:gd name="connsiteX12" fmla="*/ 6096 w 825245"/>
              <a:gd name="connsiteY12" fmla="*/ 118110 h 194310"/>
              <a:gd name="connsiteX13" fmla="*/ 6096 w 825245"/>
              <a:gd name="connsiteY13" fmla="*/ 188404 h 1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5245" h="194310">
                <a:moveTo>
                  <a:pt x="700278" y="194310"/>
                </a:moveTo>
                <a:lnTo>
                  <a:pt x="0" y="194310"/>
                </a:lnTo>
                <a:lnTo>
                  <a:pt x="0" y="115538"/>
                </a:lnTo>
                <a:lnTo>
                  <a:pt x="115538" y="0"/>
                </a:lnTo>
                <a:lnTo>
                  <a:pt x="825246" y="0"/>
                </a:lnTo>
                <a:lnTo>
                  <a:pt x="825246" y="69342"/>
                </a:lnTo>
                <a:lnTo>
                  <a:pt x="700278" y="194310"/>
                </a:lnTo>
                <a:close/>
                <a:moveTo>
                  <a:pt x="6001" y="188404"/>
                </a:moveTo>
                <a:lnTo>
                  <a:pt x="697897" y="188404"/>
                </a:lnTo>
                <a:lnTo>
                  <a:pt x="819436" y="66866"/>
                </a:lnTo>
                <a:lnTo>
                  <a:pt x="819436" y="6001"/>
                </a:lnTo>
                <a:lnTo>
                  <a:pt x="118205" y="6001"/>
                </a:lnTo>
                <a:lnTo>
                  <a:pt x="6096" y="118110"/>
                </a:lnTo>
                <a:lnTo>
                  <a:pt x="6096" y="188404"/>
                </a:lnTo>
                <a:close/>
              </a:path>
            </a:pathLst>
          </a:custGeom>
          <a:solidFill>
            <a:srgbClr val="F22D3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8A11445-FB76-7C31-F212-E0582783CB32}"/>
              </a:ext>
            </a:extLst>
          </p:cNvPr>
          <p:cNvSpPr/>
          <p:nvPr/>
        </p:nvSpPr>
        <p:spPr>
          <a:xfrm>
            <a:off x="6260440" y="1295664"/>
            <a:ext cx="5307673" cy="1249732"/>
          </a:xfrm>
          <a:custGeom>
            <a:avLst/>
            <a:gdLst>
              <a:gd name="connsiteX0" fmla="*/ 700278 w 825245"/>
              <a:gd name="connsiteY0" fmla="*/ 194310 h 194310"/>
              <a:gd name="connsiteX1" fmla="*/ 0 w 825245"/>
              <a:gd name="connsiteY1" fmla="*/ 194310 h 194310"/>
              <a:gd name="connsiteX2" fmla="*/ 0 w 825245"/>
              <a:gd name="connsiteY2" fmla="*/ 115538 h 194310"/>
              <a:gd name="connsiteX3" fmla="*/ 115538 w 825245"/>
              <a:gd name="connsiteY3" fmla="*/ 0 h 194310"/>
              <a:gd name="connsiteX4" fmla="*/ 825246 w 825245"/>
              <a:gd name="connsiteY4" fmla="*/ 0 h 194310"/>
              <a:gd name="connsiteX5" fmla="*/ 825246 w 825245"/>
              <a:gd name="connsiteY5" fmla="*/ 69342 h 194310"/>
              <a:gd name="connsiteX6" fmla="*/ 700278 w 825245"/>
              <a:gd name="connsiteY6" fmla="*/ 194310 h 194310"/>
              <a:gd name="connsiteX7" fmla="*/ 6001 w 825245"/>
              <a:gd name="connsiteY7" fmla="*/ 188404 h 194310"/>
              <a:gd name="connsiteX8" fmla="*/ 697897 w 825245"/>
              <a:gd name="connsiteY8" fmla="*/ 188404 h 194310"/>
              <a:gd name="connsiteX9" fmla="*/ 819436 w 825245"/>
              <a:gd name="connsiteY9" fmla="*/ 66866 h 194310"/>
              <a:gd name="connsiteX10" fmla="*/ 819436 w 825245"/>
              <a:gd name="connsiteY10" fmla="*/ 6001 h 194310"/>
              <a:gd name="connsiteX11" fmla="*/ 118205 w 825245"/>
              <a:gd name="connsiteY11" fmla="*/ 6001 h 194310"/>
              <a:gd name="connsiteX12" fmla="*/ 6096 w 825245"/>
              <a:gd name="connsiteY12" fmla="*/ 118110 h 194310"/>
              <a:gd name="connsiteX13" fmla="*/ 6096 w 825245"/>
              <a:gd name="connsiteY13" fmla="*/ 188404 h 1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5245" h="194310">
                <a:moveTo>
                  <a:pt x="700278" y="194310"/>
                </a:moveTo>
                <a:lnTo>
                  <a:pt x="0" y="194310"/>
                </a:lnTo>
                <a:lnTo>
                  <a:pt x="0" y="115538"/>
                </a:lnTo>
                <a:lnTo>
                  <a:pt x="115538" y="0"/>
                </a:lnTo>
                <a:lnTo>
                  <a:pt x="825246" y="0"/>
                </a:lnTo>
                <a:lnTo>
                  <a:pt x="825246" y="69342"/>
                </a:lnTo>
                <a:lnTo>
                  <a:pt x="700278" y="194310"/>
                </a:lnTo>
                <a:close/>
                <a:moveTo>
                  <a:pt x="6001" y="188404"/>
                </a:moveTo>
                <a:lnTo>
                  <a:pt x="697897" y="188404"/>
                </a:lnTo>
                <a:lnTo>
                  <a:pt x="819436" y="66866"/>
                </a:lnTo>
                <a:lnTo>
                  <a:pt x="819436" y="6001"/>
                </a:lnTo>
                <a:lnTo>
                  <a:pt x="118205" y="6001"/>
                </a:lnTo>
                <a:lnTo>
                  <a:pt x="6096" y="118110"/>
                </a:lnTo>
                <a:lnTo>
                  <a:pt x="6096" y="188404"/>
                </a:lnTo>
                <a:close/>
              </a:path>
            </a:pathLst>
          </a:custGeom>
          <a:solidFill>
            <a:srgbClr val="F22D3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6D94-6E05-D4B5-4ECB-1933BF28E4CE}"/>
              </a:ext>
            </a:extLst>
          </p:cNvPr>
          <p:cNvSpPr txBox="1"/>
          <p:nvPr/>
        </p:nvSpPr>
        <p:spPr>
          <a:xfrm>
            <a:off x="547298" y="5290079"/>
            <a:ext cx="11426284" cy="83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atin typeface="Orbitron SemiBold" pitchFamily="2" charset="0"/>
              </a:rPr>
              <a:t>Updated Combat User-Interface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6B844-B1BA-DC06-AD92-481AA7A8B895}"/>
              </a:ext>
            </a:extLst>
          </p:cNvPr>
          <p:cNvSpPr txBox="1"/>
          <p:nvPr/>
        </p:nvSpPr>
        <p:spPr>
          <a:xfrm>
            <a:off x="6828301" y="1388046"/>
            <a:ext cx="4171950" cy="1072282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Updated Prompts in the lower right corner inform the player of their options for progressing through the rest of their turn.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43DFB-CB8B-0006-4EFC-4F63C3399C67}"/>
              </a:ext>
            </a:extLst>
          </p:cNvPr>
          <p:cNvSpPr txBox="1"/>
          <p:nvPr/>
        </p:nvSpPr>
        <p:spPr>
          <a:xfrm>
            <a:off x="1197036" y="1388046"/>
            <a:ext cx="4171950" cy="10722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Pop-ups in the player’s Loadout offer descriptions of each 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68321-B524-9C54-0270-C12D0C3C3C9D}"/>
              </a:ext>
            </a:extLst>
          </p:cNvPr>
          <p:cNvSpPr txBox="1"/>
          <p:nvPr/>
        </p:nvSpPr>
        <p:spPr>
          <a:xfrm>
            <a:off x="4305690" y="826460"/>
            <a:ext cx="1631158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solidFill>
                  <a:srgbClr val="FFE107"/>
                </a:solidFill>
                <a:latin typeface="Orbitron SemiBold" pitchFamily="2" charset="0"/>
              </a:rPr>
              <a:t>Pop-ups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56572-A21A-5B65-7BBA-0792C7B9DEDC}"/>
              </a:ext>
            </a:extLst>
          </p:cNvPr>
          <p:cNvSpPr txBox="1"/>
          <p:nvPr/>
        </p:nvSpPr>
        <p:spPr>
          <a:xfrm>
            <a:off x="9936955" y="826460"/>
            <a:ext cx="1631158" cy="42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000" dirty="0">
                <a:solidFill>
                  <a:srgbClr val="FFE107"/>
                </a:solidFill>
                <a:latin typeface="Orbitron SemiBold" pitchFamily="2" charset="0"/>
              </a:rPr>
              <a:t>Prompts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C60F1-C920-D0A4-3B6C-DB861A3C7186}"/>
              </a:ext>
            </a:extLst>
          </p:cNvPr>
          <p:cNvSpPr/>
          <p:nvPr/>
        </p:nvSpPr>
        <p:spPr>
          <a:xfrm>
            <a:off x="9878282" y="6594816"/>
            <a:ext cx="1710118" cy="1237011"/>
          </a:xfrm>
          <a:custGeom>
            <a:avLst/>
            <a:gdLst>
              <a:gd name="connsiteX0" fmla="*/ 1537526 w 1710118"/>
              <a:gd name="connsiteY0" fmla="*/ 108871 h 1237011"/>
              <a:gd name="connsiteX1" fmla="*/ 1537526 w 1710118"/>
              <a:gd name="connsiteY1" fmla="*/ 473012 h 1237011"/>
              <a:gd name="connsiteX2" fmla="*/ 1193959 w 1710118"/>
              <a:gd name="connsiteY2" fmla="*/ 473012 h 1237011"/>
              <a:gd name="connsiteX3" fmla="*/ 602456 w 1710118"/>
              <a:gd name="connsiteY3" fmla="*/ 1064419 h 1237011"/>
              <a:gd name="connsiteX4" fmla="*/ 133350 w 1710118"/>
              <a:gd name="connsiteY4" fmla="*/ 1064419 h 1237011"/>
              <a:gd name="connsiteX5" fmla="*/ 0 w 1710118"/>
              <a:gd name="connsiteY5" fmla="*/ 1197769 h 1237011"/>
              <a:gd name="connsiteX6" fmla="*/ 0 w 1710118"/>
              <a:gd name="connsiteY6" fmla="*/ 1237012 h 1237011"/>
              <a:gd name="connsiteX7" fmla="*/ 673989 w 1710118"/>
              <a:gd name="connsiteY7" fmla="*/ 1237012 h 1237011"/>
              <a:gd name="connsiteX8" fmla="*/ 1265396 w 1710118"/>
              <a:gd name="connsiteY8" fmla="*/ 645509 h 1237011"/>
              <a:gd name="connsiteX9" fmla="*/ 1710119 w 1710118"/>
              <a:gd name="connsiteY9" fmla="*/ 645509 h 1237011"/>
              <a:gd name="connsiteX10" fmla="*/ 1710119 w 1710118"/>
              <a:gd name="connsiteY10" fmla="*/ 0 h 1237011"/>
              <a:gd name="connsiteX11" fmla="*/ 1646396 w 1710118"/>
              <a:gd name="connsiteY11" fmla="*/ 0 h 1237011"/>
              <a:gd name="connsiteX12" fmla="*/ 1537526 w 1710118"/>
              <a:gd name="connsiteY12" fmla="*/ 108871 h 123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0118" h="1237011">
                <a:moveTo>
                  <a:pt x="1537526" y="108871"/>
                </a:moveTo>
                <a:lnTo>
                  <a:pt x="1537526" y="473012"/>
                </a:lnTo>
                <a:lnTo>
                  <a:pt x="1193959" y="473012"/>
                </a:lnTo>
                <a:lnTo>
                  <a:pt x="602456" y="1064419"/>
                </a:lnTo>
                <a:lnTo>
                  <a:pt x="133350" y="1064419"/>
                </a:lnTo>
                <a:lnTo>
                  <a:pt x="0" y="1197769"/>
                </a:lnTo>
                <a:lnTo>
                  <a:pt x="0" y="1237012"/>
                </a:lnTo>
                <a:lnTo>
                  <a:pt x="673989" y="1237012"/>
                </a:lnTo>
                <a:lnTo>
                  <a:pt x="1265396" y="645509"/>
                </a:lnTo>
                <a:lnTo>
                  <a:pt x="1710119" y="645509"/>
                </a:lnTo>
                <a:lnTo>
                  <a:pt x="1710119" y="0"/>
                </a:lnTo>
                <a:lnTo>
                  <a:pt x="1646396" y="0"/>
                </a:lnTo>
                <a:lnTo>
                  <a:pt x="1537526" y="108871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602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375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 Light</vt:lpstr>
      <vt:lpstr>Arial</vt:lpstr>
      <vt:lpstr>Orbitron SemiBold</vt:lpstr>
      <vt:lpstr>JetBrains Mono SemiBold</vt:lpstr>
      <vt:lpstr>Calibri</vt:lpstr>
      <vt:lpstr>Orbitron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Layla H</cp:lastModifiedBy>
  <cp:revision>225</cp:revision>
  <dcterms:created xsi:type="dcterms:W3CDTF">2021-11-17T09:33:18Z</dcterms:created>
  <dcterms:modified xsi:type="dcterms:W3CDTF">2025-02-20T02:28:47Z</dcterms:modified>
</cp:coreProperties>
</file>