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84" r:id="rId7"/>
    <p:sldId id="283" r:id="rId8"/>
    <p:sldId id="280" r:id="rId9"/>
    <p:sldId id="282" r:id="rId10"/>
    <p:sldId id="279"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Fira Sans Bold Bold" panose="020B0604020202020204" charset="0"/>
      <p:regular r:id="rId16"/>
    </p:embeddedFont>
    <p:embeddedFont>
      <p:font typeface="Fira Sans Light" panose="020B0403050000020004" pitchFamily="34" charset="0"/>
      <p:regular r:id="rId17"/>
      <p:italic r:id="rId18"/>
    </p:embeddedFont>
    <p:embeddedFont>
      <p:font typeface="Fira Sans Light Bold" panose="020B0604020202020204" charset="0"/>
      <p:regular r:id="rId19"/>
    </p:embeddedFont>
    <p:embeddedFont>
      <p:font typeface="Fira Sans Medium" panose="020B0603050000020004" pitchFamily="34" charset="0"/>
      <p:regular r:id="rId20"/>
      <p:italic r:id="rId21"/>
    </p:embeddedFont>
    <p:embeddedFont>
      <p:font typeface="Fira Sans Medium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D1C3E0-2AE5-4CC9-8FB5-D8605DEACCE3}" v="1164" dt="2021-10-26T12:44:59.286"/>
    <p1510:client id="{EA4EAD0C-2F02-9798-5802-F1A08D83859F}" v="270" dt="2021-10-26T12:22:01.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42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schemas.openxmlformats.org/officeDocument/2006/relationships/font" Target="fonts/font11.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l, Henry" userId="S::hthiel6474@floridapoly.edu::d06965c8-d3fc-4dd9-b9b5-ad8c4111e757" providerId="AD" clId="Web-{EA4EAD0C-2F02-9798-5802-F1A08D83859F}"/>
    <pc:docChg chg="modSld">
      <pc:chgData name="Thiel, Henry" userId="S::hthiel6474@floridapoly.edu::d06965c8-d3fc-4dd9-b9b5-ad8c4111e757" providerId="AD" clId="Web-{EA4EAD0C-2F02-9798-5802-F1A08D83859F}" dt="2021-10-26T12:21:18.549" v="237" actId="14100"/>
      <pc:docMkLst>
        <pc:docMk/>
      </pc:docMkLst>
      <pc:sldChg chg="modSp">
        <pc:chgData name="Thiel, Henry" userId="S::hthiel6474@floridapoly.edu::d06965c8-d3fc-4dd9-b9b5-ad8c4111e757" providerId="AD" clId="Web-{EA4EAD0C-2F02-9798-5802-F1A08D83859F}" dt="2021-10-26T12:19:30.719" v="215" actId="1076"/>
        <pc:sldMkLst>
          <pc:docMk/>
          <pc:sldMk cId="2288532522" sldId="280"/>
        </pc:sldMkLst>
        <pc:spChg chg="mod">
          <ac:chgData name="Thiel, Henry" userId="S::hthiel6474@floridapoly.edu::d06965c8-d3fc-4dd9-b9b5-ad8c4111e757" providerId="AD" clId="Web-{EA4EAD0C-2F02-9798-5802-F1A08D83859F}" dt="2021-10-26T12:18:28.062" v="202" actId="20577"/>
          <ac:spMkLst>
            <pc:docMk/>
            <pc:sldMk cId="2288532522" sldId="280"/>
            <ac:spMk id="27" creationId="{4F58B1D7-07D2-4710-A55E-10223C2DC7C9}"/>
          </ac:spMkLst>
        </pc:spChg>
        <pc:spChg chg="mod">
          <ac:chgData name="Thiel, Henry" userId="S::hthiel6474@floridapoly.edu::d06965c8-d3fc-4dd9-b9b5-ad8c4111e757" providerId="AD" clId="Web-{EA4EAD0C-2F02-9798-5802-F1A08D83859F}" dt="2021-10-26T12:18:18.452" v="201" actId="20577"/>
          <ac:spMkLst>
            <pc:docMk/>
            <pc:sldMk cId="2288532522" sldId="280"/>
            <ac:spMk id="40" creationId="{794B0F0B-4C65-406B-8FC9-2F7AF65002B5}"/>
          </ac:spMkLst>
        </pc:spChg>
        <pc:spChg chg="mod">
          <ac:chgData name="Thiel, Henry" userId="S::hthiel6474@floridapoly.edu::d06965c8-d3fc-4dd9-b9b5-ad8c4111e757" providerId="AD" clId="Web-{EA4EAD0C-2F02-9798-5802-F1A08D83859F}" dt="2021-10-26T12:18:43.437" v="204" actId="20577"/>
          <ac:spMkLst>
            <pc:docMk/>
            <pc:sldMk cId="2288532522" sldId="280"/>
            <ac:spMk id="41" creationId="{6C6D1F90-99C5-42C6-9544-8EC5A1EB0F40}"/>
          </ac:spMkLst>
        </pc:spChg>
        <pc:spChg chg="mod">
          <ac:chgData name="Thiel, Henry" userId="S::hthiel6474@floridapoly.edu::d06965c8-d3fc-4dd9-b9b5-ad8c4111e757" providerId="AD" clId="Web-{EA4EAD0C-2F02-9798-5802-F1A08D83859F}" dt="2021-10-26T12:18:57.734" v="207" actId="1076"/>
          <ac:spMkLst>
            <pc:docMk/>
            <pc:sldMk cId="2288532522" sldId="280"/>
            <ac:spMk id="42" creationId="{8B6F70C7-0996-408F-B0F9-12A0C2B5C39E}"/>
          </ac:spMkLst>
        </pc:spChg>
        <pc:spChg chg="mod">
          <ac:chgData name="Thiel, Henry" userId="S::hthiel6474@floridapoly.edu::d06965c8-d3fc-4dd9-b9b5-ad8c4111e757" providerId="AD" clId="Web-{EA4EAD0C-2F02-9798-5802-F1A08D83859F}" dt="2021-10-26T12:19:30.719" v="215" actId="1076"/>
          <ac:spMkLst>
            <pc:docMk/>
            <pc:sldMk cId="2288532522" sldId="280"/>
            <ac:spMk id="44" creationId="{116DF193-DD65-462A-9CE6-27C6219EA008}"/>
          </ac:spMkLst>
        </pc:spChg>
        <pc:spChg chg="mod">
          <ac:chgData name="Thiel, Henry" userId="S::hthiel6474@floridapoly.edu::d06965c8-d3fc-4dd9-b9b5-ad8c4111e757" providerId="AD" clId="Web-{EA4EAD0C-2F02-9798-5802-F1A08D83859F}" dt="2021-10-26T12:19:12.578" v="210" actId="1076"/>
          <ac:spMkLst>
            <pc:docMk/>
            <pc:sldMk cId="2288532522" sldId="280"/>
            <ac:spMk id="45" creationId="{8B306A3D-D58E-439B-B561-80190CC5C5F2}"/>
          </ac:spMkLst>
        </pc:spChg>
      </pc:sldChg>
      <pc:sldChg chg="modSp">
        <pc:chgData name="Thiel, Henry" userId="S::hthiel6474@floridapoly.edu::d06965c8-d3fc-4dd9-b9b5-ad8c4111e757" providerId="AD" clId="Web-{EA4EAD0C-2F02-9798-5802-F1A08D83859F}" dt="2021-10-26T12:17:35.279" v="198"/>
        <pc:sldMkLst>
          <pc:docMk/>
          <pc:sldMk cId="1352997896" sldId="282"/>
        </pc:sldMkLst>
        <pc:graphicFrameChg chg="mod modGraphic">
          <ac:chgData name="Thiel, Henry" userId="S::hthiel6474@floridapoly.edu::d06965c8-d3fc-4dd9-b9b5-ad8c4111e757" providerId="AD" clId="Web-{EA4EAD0C-2F02-9798-5802-F1A08D83859F}" dt="2021-10-26T12:17:35.279" v="198"/>
          <ac:graphicFrameMkLst>
            <pc:docMk/>
            <pc:sldMk cId="1352997896" sldId="282"/>
            <ac:graphicFrameMk id="8" creationId="{9268A4E5-F40D-4EE3-943E-583301A86BFA}"/>
          </ac:graphicFrameMkLst>
        </pc:graphicFrameChg>
      </pc:sldChg>
      <pc:sldChg chg="modSp">
        <pc:chgData name="Thiel, Henry" userId="S::hthiel6474@floridapoly.edu::d06965c8-d3fc-4dd9-b9b5-ad8c4111e757" providerId="AD" clId="Web-{EA4EAD0C-2F02-9798-5802-F1A08D83859F}" dt="2021-10-26T12:21:18.549" v="237" actId="14100"/>
        <pc:sldMkLst>
          <pc:docMk/>
          <pc:sldMk cId="189057955" sldId="283"/>
        </pc:sldMkLst>
        <pc:spChg chg="mod">
          <ac:chgData name="Thiel, Henry" userId="S::hthiel6474@floridapoly.edu::d06965c8-d3fc-4dd9-b9b5-ad8c4111e757" providerId="AD" clId="Web-{EA4EAD0C-2F02-9798-5802-F1A08D83859F}" dt="2021-10-26T12:20:09.173" v="222" actId="20577"/>
          <ac:spMkLst>
            <pc:docMk/>
            <pc:sldMk cId="189057955" sldId="283"/>
            <ac:spMk id="27" creationId="{4F58B1D7-07D2-4710-A55E-10223C2DC7C9}"/>
          </ac:spMkLst>
        </pc:spChg>
        <pc:spChg chg="mod">
          <ac:chgData name="Thiel, Henry" userId="S::hthiel6474@floridapoly.edu::d06965c8-d3fc-4dd9-b9b5-ad8c4111e757" providerId="AD" clId="Web-{EA4EAD0C-2F02-9798-5802-F1A08D83859F}" dt="2021-10-26T12:20:15.845" v="223" actId="20577"/>
          <ac:spMkLst>
            <pc:docMk/>
            <pc:sldMk cId="189057955" sldId="283"/>
            <ac:spMk id="40" creationId="{794B0F0B-4C65-406B-8FC9-2F7AF65002B5}"/>
          </ac:spMkLst>
        </pc:spChg>
        <pc:spChg chg="mod">
          <ac:chgData name="Thiel, Henry" userId="S::hthiel6474@floridapoly.edu::d06965c8-d3fc-4dd9-b9b5-ad8c4111e757" providerId="AD" clId="Web-{EA4EAD0C-2F02-9798-5802-F1A08D83859F}" dt="2021-10-26T12:20:20.376" v="224" actId="20577"/>
          <ac:spMkLst>
            <pc:docMk/>
            <pc:sldMk cId="189057955" sldId="283"/>
            <ac:spMk id="41" creationId="{6C6D1F90-99C5-42C6-9544-8EC5A1EB0F40}"/>
          </ac:spMkLst>
        </pc:spChg>
        <pc:spChg chg="mod">
          <ac:chgData name="Thiel, Henry" userId="S::hthiel6474@floridapoly.edu::d06965c8-d3fc-4dd9-b9b5-ad8c4111e757" providerId="AD" clId="Web-{EA4EAD0C-2F02-9798-5802-F1A08D83859F}" dt="2021-10-26T12:20:40.080" v="229" actId="1076"/>
          <ac:spMkLst>
            <pc:docMk/>
            <pc:sldMk cId="189057955" sldId="283"/>
            <ac:spMk id="42" creationId="{8B6F70C7-0996-408F-B0F9-12A0C2B5C39E}"/>
          </ac:spMkLst>
        </pc:spChg>
        <pc:spChg chg="mod">
          <ac:chgData name="Thiel, Henry" userId="S::hthiel6474@floridapoly.edu::d06965c8-d3fc-4dd9-b9b5-ad8c4111e757" providerId="AD" clId="Web-{EA4EAD0C-2F02-9798-5802-F1A08D83859F}" dt="2021-10-26T12:21:11.018" v="235" actId="1076"/>
          <ac:spMkLst>
            <pc:docMk/>
            <pc:sldMk cId="189057955" sldId="283"/>
            <ac:spMk id="44" creationId="{116DF193-DD65-462A-9CE6-27C6219EA008}"/>
          </ac:spMkLst>
        </pc:spChg>
        <pc:spChg chg="mod">
          <ac:chgData name="Thiel, Henry" userId="S::hthiel6474@floridapoly.edu::d06965c8-d3fc-4dd9-b9b5-ad8c4111e757" providerId="AD" clId="Web-{EA4EAD0C-2F02-9798-5802-F1A08D83859F}" dt="2021-10-26T12:20:59.408" v="233" actId="1076"/>
          <ac:spMkLst>
            <pc:docMk/>
            <pc:sldMk cId="189057955" sldId="283"/>
            <ac:spMk id="45" creationId="{8B306A3D-D58E-439B-B561-80190CC5C5F2}"/>
          </ac:spMkLst>
        </pc:spChg>
        <pc:grpChg chg="mod">
          <ac:chgData name="Thiel, Henry" userId="S::hthiel6474@floridapoly.edu::d06965c8-d3fc-4dd9-b9b5-ad8c4111e757" providerId="AD" clId="Web-{EA4EAD0C-2F02-9798-5802-F1A08D83859F}" dt="2021-10-26T12:21:18.549" v="237" actId="14100"/>
          <ac:grpSpMkLst>
            <pc:docMk/>
            <pc:sldMk cId="189057955" sldId="283"/>
            <ac:grpSpMk id="43" creationId="{876B790D-E6F5-4CC8-906A-798E8F83ABFA}"/>
          </ac:grpSpMkLst>
        </pc:grpChg>
      </pc:sldChg>
    </pc:docChg>
  </pc:docChgLst>
  <pc:docChgLst>
    <pc:chgData name="Cariaga, Braden" userId="58ccb876-8538-40e8-a5ff-c30a770e680e" providerId="ADAL" clId="{81D1C3E0-2AE5-4CC9-8FB5-D8605DEACCE3}"/>
    <pc:docChg chg="undo redo custSel addSld delSld modSld sldOrd">
      <pc:chgData name="Cariaga, Braden" userId="58ccb876-8538-40e8-a5ff-c30a770e680e" providerId="ADAL" clId="{81D1C3E0-2AE5-4CC9-8FB5-D8605DEACCE3}" dt="2021-10-26T13:30:46.324" v="2221" actId="20577"/>
      <pc:docMkLst>
        <pc:docMk/>
      </pc:docMkLst>
      <pc:sldChg chg="modSp mod">
        <pc:chgData name="Cariaga, Braden" userId="58ccb876-8538-40e8-a5ff-c30a770e680e" providerId="ADAL" clId="{81D1C3E0-2AE5-4CC9-8FB5-D8605DEACCE3}" dt="2021-10-21T13:39:19.188" v="121" actId="1076"/>
        <pc:sldMkLst>
          <pc:docMk/>
          <pc:sldMk cId="0" sldId="256"/>
        </pc:sldMkLst>
        <pc:spChg chg="mod">
          <ac:chgData name="Cariaga, Braden" userId="58ccb876-8538-40e8-a5ff-c30a770e680e" providerId="ADAL" clId="{81D1C3E0-2AE5-4CC9-8FB5-D8605DEACCE3}" dt="2021-10-21T13:39:19.188" v="121" actId="1076"/>
          <ac:spMkLst>
            <pc:docMk/>
            <pc:sldMk cId="0" sldId="256"/>
            <ac:spMk id="9" creationId="{00000000-0000-0000-0000-000000000000}"/>
          </ac:spMkLst>
        </pc:spChg>
        <pc:spChg chg="mod">
          <ac:chgData name="Cariaga, Braden" userId="58ccb876-8538-40e8-a5ff-c30a770e680e" providerId="ADAL" clId="{81D1C3E0-2AE5-4CC9-8FB5-D8605DEACCE3}" dt="2021-10-21T13:38:32.554" v="81" actId="1076"/>
          <ac:spMkLst>
            <pc:docMk/>
            <pc:sldMk cId="0" sldId="256"/>
            <ac:spMk id="10" creationId="{00000000-0000-0000-0000-000000000000}"/>
          </ac:spMkLst>
        </pc:spChg>
        <pc:grpChg chg="mod">
          <ac:chgData name="Cariaga, Braden" userId="58ccb876-8538-40e8-a5ff-c30a770e680e" providerId="ADAL" clId="{81D1C3E0-2AE5-4CC9-8FB5-D8605DEACCE3}" dt="2021-10-21T13:39:09.640" v="120" actId="1076"/>
          <ac:grpSpMkLst>
            <pc:docMk/>
            <pc:sldMk cId="0" sldId="256"/>
            <ac:grpSpMk id="6" creationId="{00000000-0000-0000-0000-000000000000}"/>
          </ac:grpSpMkLst>
        </pc:grpChg>
      </pc:sldChg>
      <pc:sldChg chg="addSp delSp modSp mod">
        <pc:chgData name="Cariaga, Braden" userId="58ccb876-8538-40e8-a5ff-c30a770e680e" providerId="ADAL" clId="{81D1C3E0-2AE5-4CC9-8FB5-D8605DEACCE3}" dt="2021-10-26T12:21:22.779" v="1851" actId="20577"/>
        <pc:sldMkLst>
          <pc:docMk/>
          <pc:sldMk cId="0" sldId="257"/>
        </pc:sldMkLst>
        <pc:spChg chg="mod">
          <ac:chgData name="Cariaga, Braden" userId="58ccb876-8538-40e8-a5ff-c30a770e680e" providerId="ADAL" clId="{81D1C3E0-2AE5-4CC9-8FB5-D8605DEACCE3}" dt="2021-10-26T12:11:53.013" v="1689" actId="20577"/>
          <ac:spMkLst>
            <pc:docMk/>
            <pc:sldMk cId="0" sldId="257"/>
            <ac:spMk id="8" creationId="{00000000-0000-0000-0000-000000000000}"/>
          </ac:spMkLst>
        </pc:spChg>
        <pc:spChg chg="mod">
          <ac:chgData name="Cariaga, Braden" userId="58ccb876-8538-40e8-a5ff-c30a770e680e" providerId="ADAL" clId="{81D1C3E0-2AE5-4CC9-8FB5-D8605DEACCE3}" dt="2021-10-26T12:11:33.151" v="1653" actId="14100"/>
          <ac:spMkLst>
            <pc:docMk/>
            <pc:sldMk cId="0" sldId="257"/>
            <ac:spMk id="12" creationId="{00000000-0000-0000-0000-000000000000}"/>
          </ac:spMkLst>
        </pc:spChg>
        <pc:spChg chg="mod">
          <ac:chgData name="Cariaga, Braden" userId="58ccb876-8538-40e8-a5ff-c30a770e680e" providerId="ADAL" clId="{81D1C3E0-2AE5-4CC9-8FB5-D8605DEACCE3}" dt="2021-10-26T12:21:22.779" v="1851" actId="20577"/>
          <ac:spMkLst>
            <pc:docMk/>
            <pc:sldMk cId="0" sldId="257"/>
            <ac:spMk id="16" creationId="{00000000-0000-0000-0000-000000000000}"/>
          </ac:spMkLst>
        </pc:spChg>
        <pc:spChg chg="mod">
          <ac:chgData name="Cariaga, Braden" userId="58ccb876-8538-40e8-a5ff-c30a770e680e" providerId="ADAL" clId="{81D1C3E0-2AE5-4CC9-8FB5-D8605DEACCE3}" dt="2021-10-26T12:10:56.136" v="1635"/>
          <ac:spMkLst>
            <pc:docMk/>
            <pc:sldMk cId="0" sldId="257"/>
            <ac:spMk id="20" creationId="{45FED6E9-58E5-40F5-9499-B04313BEBDF6}"/>
          </ac:spMkLst>
        </pc:spChg>
        <pc:spChg chg="mod">
          <ac:chgData name="Cariaga, Braden" userId="58ccb876-8538-40e8-a5ff-c30a770e680e" providerId="ADAL" clId="{81D1C3E0-2AE5-4CC9-8FB5-D8605DEACCE3}" dt="2021-10-26T12:10:56.136" v="1635"/>
          <ac:spMkLst>
            <pc:docMk/>
            <pc:sldMk cId="0" sldId="257"/>
            <ac:spMk id="22" creationId="{06571E00-A713-4A3F-83FA-1835FC2EF227}"/>
          </ac:spMkLst>
        </pc:spChg>
        <pc:grpChg chg="mod">
          <ac:chgData name="Cariaga, Braden" userId="58ccb876-8538-40e8-a5ff-c30a770e680e" providerId="ADAL" clId="{81D1C3E0-2AE5-4CC9-8FB5-D8605DEACCE3}" dt="2021-10-25T20:51:39.468" v="1393" actId="14100"/>
          <ac:grpSpMkLst>
            <pc:docMk/>
            <pc:sldMk cId="0" sldId="257"/>
            <ac:grpSpMk id="7" creationId="{00000000-0000-0000-0000-000000000000}"/>
          </ac:grpSpMkLst>
        </pc:grpChg>
        <pc:grpChg chg="del">
          <ac:chgData name="Cariaga, Braden" userId="58ccb876-8538-40e8-a5ff-c30a770e680e" providerId="ADAL" clId="{81D1C3E0-2AE5-4CC9-8FB5-D8605DEACCE3}" dt="2021-10-21T13:40:10.506" v="215" actId="478"/>
          <ac:grpSpMkLst>
            <pc:docMk/>
            <pc:sldMk cId="0" sldId="257"/>
            <ac:grpSpMk id="19" creationId="{00000000-0000-0000-0000-000000000000}"/>
          </ac:grpSpMkLst>
        </pc:grpChg>
        <pc:grpChg chg="add mod">
          <ac:chgData name="Cariaga, Braden" userId="58ccb876-8538-40e8-a5ff-c30a770e680e" providerId="ADAL" clId="{81D1C3E0-2AE5-4CC9-8FB5-D8605DEACCE3}" dt="2021-10-26T12:11:01.935" v="1636" actId="1076"/>
          <ac:grpSpMkLst>
            <pc:docMk/>
            <pc:sldMk cId="0" sldId="257"/>
            <ac:grpSpMk id="19" creationId="{7E76EE6D-5559-492E-99C8-E07A0CC95F65}"/>
          </ac:grpSpMkLst>
        </pc:grpChg>
        <pc:grpChg chg="mod">
          <ac:chgData name="Cariaga, Braden" userId="58ccb876-8538-40e8-a5ff-c30a770e680e" providerId="ADAL" clId="{81D1C3E0-2AE5-4CC9-8FB5-D8605DEACCE3}" dt="2021-10-26T12:10:56.136" v="1635"/>
          <ac:grpSpMkLst>
            <pc:docMk/>
            <pc:sldMk cId="0" sldId="257"/>
            <ac:grpSpMk id="21" creationId="{E38699FA-9890-4F01-A69F-1F27615E9A80}"/>
          </ac:grpSpMkLst>
        </pc:grpChg>
        <pc:grpChg chg="del">
          <ac:chgData name="Cariaga, Braden" userId="58ccb876-8538-40e8-a5ff-c30a770e680e" providerId="ADAL" clId="{81D1C3E0-2AE5-4CC9-8FB5-D8605DEACCE3}" dt="2021-10-21T13:40:13.223" v="216" actId="478"/>
          <ac:grpSpMkLst>
            <pc:docMk/>
            <pc:sldMk cId="0" sldId="257"/>
            <ac:grpSpMk id="23" creationId="{00000000-0000-0000-0000-000000000000}"/>
          </ac:grpSpMkLst>
        </pc:grpChg>
      </pc:sldChg>
      <pc:sldChg chg="del">
        <pc:chgData name="Cariaga, Braden" userId="58ccb876-8538-40e8-a5ff-c30a770e680e" providerId="ADAL" clId="{81D1C3E0-2AE5-4CC9-8FB5-D8605DEACCE3}" dt="2021-10-21T13:41:58.253" v="218" actId="2696"/>
        <pc:sldMkLst>
          <pc:docMk/>
          <pc:sldMk cId="0" sldId="258"/>
        </pc:sldMkLst>
      </pc:sldChg>
      <pc:sldChg chg="del">
        <pc:chgData name="Cariaga, Braden" userId="58ccb876-8538-40e8-a5ff-c30a770e680e" providerId="ADAL" clId="{81D1C3E0-2AE5-4CC9-8FB5-D8605DEACCE3}" dt="2021-10-21T13:41:58.253" v="218" actId="2696"/>
        <pc:sldMkLst>
          <pc:docMk/>
          <pc:sldMk cId="0" sldId="259"/>
        </pc:sldMkLst>
      </pc:sldChg>
      <pc:sldChg chg="del">
        <pc:chgData name="Cariaga, Braden" userId="58ccb876-8538-40e8-a5ff-c30a770e680e" providerId="ADAL" clId="{81D1C3E0-2AE5-4CC9-8FB5-D8605DEACCE3}" dt="2021-10-21T13:41:58.253" v="218" actId="2696"/>
        <pc:sldMkLst>
          <pc:docMk/>
          <pc:sldMk cId="0" sldId="260"/>
        </pc:sldMkLst>
      </pc:sldChg>
      <pc:sldChg chg="del">
        <pc:chgData name="Cariaga, Braden" userId="58ccb876-8538-40e8-a5ff-c30a770e680e" providerId="ADAL" clId="{81D1C3E0-2AE5-4CC9-8FB5-D8605DEACCE3}" dt="2021-10-21T13:40:59.494" v="217" actId="2696"/>
        <pc:sldMkLst>
          <pc:docMk/>
          <pc:sldMk cId="0" sldId="261"/>
        </pc:sldMkLst>
      </pc:sldChg>
      <pc:sldChg chg="del">
        <pc:chgData name="Cariaga, Braden" userId="58ccb876-8538-40e8-a5ff-c30a770e680e" providerId="ADAL" clId="{81D1C3E0-2AE5-4CC9-8FB5-D8605DEACCE3}" dt="2021-10-21T13:40:59.494" v="217" actId="2696"/>
        <pc:sldMkLst>
          <pc:docMk/>
          <pc:sldMk cId="0" sldId="262"/>
        </pc:sldMkLst>
      </pc:sldChg>
      <pc:sldChg chg="del">
        <pc:chgData name="Cariaga, Braden" userId="58ccb876-8538-40e8-a5ff-c30a770e680e" providerId="ADAL" clId="{81D1C3E0-2AE5-4CC9-8FB5-D8605DEACCE3}" dt="2021-10-21T13:40:59.494" v="217" actId="2696"/>
        <pc:sldMkLst>
          <pc:docMk/>
          <pc:sldMk cId="0" sldId="263"/>
        </pc:sldMkLst>
      </pc:sldChg>
      <pc:sldChg chg="del">
        <pc:chgData name="Cariaga, Braden" userId="58ccb876-8538-40e8-a5ff-c30a770e680e" providerId="ADAL" clId="{81D1C3E0-2AE5-4CC9-8FB5-D8605DEACCE3}" dt="2021-10-21T13:40:59.494" v="217" actId="2696"/>
        <pc:sldMkLst>
          <pc:docMk/>
          <pc:sldMk cId="0" sldId="264"/>
        </pc:sldMkLst>
      </pc:sldChg>
      <pc:sldChg chg="del">
        <pc:chgData name="Cariaga, Braden" userId="58ccb876-8538-40e8-a5ff-c30a770e680e" providerId="ADAL" clId="{81D1C3E0-2AE5-4CC9-8FB5-D8605DEACCE3}" dt="2021-10-21T13:40:59.494" v="217" actId="2696"/>
        <pc:sldMkLst>
          <pc:docMk/>
          <pc:sldMk cId="0" sldId="265"/>
        </pc:sldMkLst>
      </pc:sldChg>
      <pc:sldChg chg="del">
        <pc:chgData name="Cariaga, Braden" userId="58ccb876-8538-40e8-a5ff-c30a770e680e" providerId="ADAL" clId="{81D1C3E0-2AE5-4CC9-8FB5-D8605DEACCE3}" dt="2021-10-21T13:40:59.494" v="217" actId="2696"/>
        <pc:sldMkLst>
          <pc:docMk/>
          <pc:sldMk cId="0" sldId="266"/>
        </pc:sldMkLst>
      </pc:sldChg>
      <pc:sldChg chg="del">
        <pc:chgData name="Cariaga, Braden" userId="58ccb876-8538-40e8-a5ff-c30a770e680e" providerId="ADAL" clId="{81D1C3E0-2AE5-4CC9-8FB5-D8605DEACCE3}" dt="2021-10-21T13:40:59.494" v="217" actId="2696"/>
        <pc:sldMkLst>
          <pc:docMk/>
          <pc:sldMk cId="0" sldId="267"/>
        </pc:sldMkLst>
      </pc:sldChg>
      <pc:sldChg chg="del">
        <pc:chgData name="Cariaga, Braden" userId="58ccb876-8538-40e8-a5ff-c30a770e680e" providerId="ADAL" clId="{81D1C3E0-2AE5-4CC9-8FB5-D8605DEACCE3}" dt="2021-10-21T13:40:59.494" v="217" actId="2696"/>
        <pc:sldMkLst>
          <pc:docMk/>
          <pc:sldMk cId="0" sldId="268"/>
        </pc:sldMkLst>
      </pc:sldChg>
      <pc:sldChg chg="add del">
        <pc:chgData name="Cariaga, Braden" userId="58ccb876-8538-40e8-a5ff-c30a770e680e" providerId="ADAL" clId="{81D1C3E0-2AE5-4CC9-8FB5-D8605DEACCE3}" dt="2021-10-25T19:39:10.977" v="416" actId="2696"/>
        <pc:sldMkLst>
          <pc:docMk/>
          <pc:sldMk cId="0" sldId="269"/>
        </pc:sldMkLst>
      </pc:sldChg>
      <pc:sldChg chg="del">
        <pc:chgData name="Cariaga, Braden" userId="58ccb876-8538-40e8-a5ff-c30a770e680e" providerId="ADAL" clId="{81D1C3E0-2AE5-4CC9-8FB5-D8605DEACCE3}" dt="2021-10-21T13:42:09.679" v="219" actId="2696"/>
        <pc:sldMkLst>
          <pc:docMk/>
          <pc:sldMk cId="0" sldId="270"/>
        </pc:sldMkLst>
      </pc:sldChg>
      <pc:sldChg chg="del">
        <pc:chgData name="Cariaga, Braden" userId="58ccb876-8538-40e8-a5ff-c30a770e680e" providerId="ADAL" clId="{81D1C3E0-2AE5-4CC9-8FB5-D8605DEACCE3}" dt="2021-10-21T13:42:09.679" v="219" actId="2696"/>
        <pc:sldMkLst>
          <pc:docMk/>
          <pc:sldMk cId="0" sldId="271"/>
        </pc:sldMkLst>
      </pc:sldChg>
      <pc:sldChg chg="del">
        <pc:chgData name="Cariaga, Braden" userId="58ccb876-8538-40e8-a5ff-c30a770e680e" providerId="ADAL" clId="{81D1C3E0-2AE5-4CC9-8FB5-D8605DEACCE3}" dt="2021-10-21T13:42:09.679" v="219" actId="2696"/>
        <pc:sldMkLst>
          <pc:docMk/>
          <pc:sldMk cId="0" sldId="272"/>
        </pc:sldMkLst>
      </pc:sldChg>
      <pc:sldChg chg="del">
        <pc:chgData name="Cariaga, Braden" userId="58ccb876-8538-40e8-a5ff-c30a770e680e" providerId="ADAL" clId="{81D1C3E0-2AE5-4CC9-8FB5-D8605DEACCE3}" dt="2021-10-21T13:42:09.679" v="219" actId="2696"/>
        <pc:sldMkLst>
          <pc:docMk/>
          <pc:sldMk cId="0" sldId="273"/>
        </pc:sldMkLst>
      </pc:sldChg>
      <pc:sldChg chg="del">
        <pc:chgData name="Cariaga, Braden" userId="58ccb876-8538-40e8-a5ff-c30a770e680e" providerId="ADAL" clId="{81D1C3E0-2AE5-4CC9-8FB5-D8605DEACCE3}" dt="2021-10-21T13:42:09.679" v="219" actId="2696"/>
        <pc:sldMkLst>
          <pc:docMk/>
          <pc:sldMk cId="0" sldId="274"/>
        </pc:sldMkLst>
      </pc:sldChg>
      <pc:sldChg chg="del">
        <pc:chgData name="Cariaga, Braden" userId="58ccb876-8538-40e8-a5ff-c30a770e680e" providerId="ADAL" clId="{81D1C3E0-2AE5-4CC9-8FB5-D8605DEACCE3}" dt="2021-10-21T13:42:09.679" v="219" actId="2696"/>
        <pc:sldMkLst>
          <pc:docMk/>
          <pc:sldMk cId="0" sldId="275"/>
        </pc:sldMkLst>
      </pc:sldChg>
      <pc:sldChg chg="del">
        <pc:chgData name="Cariaga, Braden" userId="58ccb876-8538-40e8-a5ff-c30a770e680e" providerId="ADAL" clId="{81D1C3E0-2AE5-4CC9-8FB5-D8605DEACCE3}" dt="2021-10-21T13:42:09.679" v="219" actId="2696"/>
        <pc:sldMkLst>
          <pc:docMk/>
          <pc:sldMk cId="0" sldId="276"/>
        </pc:sldMkLst>
      </pc:sldChg>
      <pc:sldChg chg="del">
        <pc:chgData name="Cariaga, Braden" userId="58ccb876-8538-40e8-a5ff-c30a770e680e" providerId="ADAL" clId="{81D1C3E0-2AE5-4CC9-8FB5-D8605DEACCE3}" dt="2021-10-21T13:42:09.679" v="219" actId="2696"/>
        <pc:sldMkLst>
          <pc:docMk/>
          <pc:sldMk cId="0" sldId="277"/>
        </pc:sldMkLst>
      </pc:sldChg>
      <pc:sldChg chg="del">
        <pc:chgData name="Cariaga, Braden" userId="58ccb876-8538-40e8-a5ff-c30a770e680e" providerId="ADAL" clId="{81D1C3E0-2AE5-4CC9-8FB5-D8605DEACCE3}" dt="2021-10-21T13:42:09.679" v="219" actId="2696"/>
        <pc:sldMkLst>
          <pc:docMk/>
          <pc:sldMk cId="0" sldId="278"/>
        </pc:sldMkLst>
      </pc:sldChg>
      <pc:sldChg chg="delSp modSp mod">
        <pc:chgData name="Cariaga, Braden" userId="58ccb876-8538-40e8-a5ff-c30a770e680e" providerId="ADAL" clId="{81D1C3E0-2AE5-4CC9-8FB5-D8605DEACCE3}" dt="2021-10-21T13:43:17.310" v="412" actId="20577"/>
        <pc:sldMkLst>
          <pc:docMk/>
          <pc:sldMk cId="0" sldId="279"/>
        </pc:sldMkLst>
        <pc:spChg chg="mod">
          <ac:chgData name="Cariaga, Braden" userId="58ccb876-8538-40e8-a5ff-c30a770e680e" providerId="ADAL" clId="{81D1C3E0-2AE5-4CC9-8FB5-D8605DEACCE3}" dt="2021-10-21T13:42:22.338" v="255" actId="20577"/>
          <ac:spMkLst>
            <pc:docMk/>
            <pc:sldMk cId="0" sldId="279"/>
            <ac:spMk id="3" creationId="{00000000-0000-0000-0000-000000000000}"/>
          </ac:spMkLst>
        </pc:spChg>
        <pc:spChg chg="mod">
          <ac:chgData name="Cariaga, Braden" userId="58ccb876-8538-40e8-a5ff-c30a770e680e" providerId="ADAL" clId="{81D1C3E0-2AE5-4CC9-8FB5-D8605DEACCE3}" dt="2021-10-21T13:42:46.969" v="331" actId="20577"/>
          <ac:spMkLst>
            <pc:docMk/>
            <pc:sldMk cId="0" sldId="279"/>
            <ac:spMk id="4" creationId="{00000000-0000-0000-0000-000000000000}"/>
          </ac:spMkLst>
        </pc:spChg>
        <pc:spChg chg="mod">
          <ac:chgData name="Cariaga, Braden" userId="58ccb876-8538-40e8-a5ff-c30a770e680e" providerId="ADAL" clId="{81D1C3E0-2AE5-4CC9-8FB5-D8605DEACCE3}" dt="2021-10-21T13:42:53.611" v="345" actId="20577"/>
          <ac:spMkLst>
            <pc:docMk/>
            <pc:sldMk cId="0" sldId="279"/>
            <ac:spMk id="10" creationId="{00000000-0000-0000-0000-000000000000}"/>
          </ac:spMkLst>
        </pc:spChg>
        <pc:spChg chg="mod">
          <ac:chgData name="Cariaga, Braden" userId="58ccb876-8538-40e8-a5ff-c30a770e680e" providerId="ADAL" clId="{81D1C3E0-2AE5-4CC9-8FB5-D8605DEACCE3}" dt="2021-10-21T13:43:17.310" v="412" actId="20577"/>
          <ac:spMkLst>
            <pc:docMk/>
            <pc:sldMk cId="0" sldId="279"/>
            <ac:spMk id="11" creationId="{00000000-0000-0000-0000-000000000000}"/>
          </ac:spMkLst>
        </pc:spChg>
        <pc:spChg chg="mod">
          <ac:chgData name="Cariaga, Braden" userId="58ccb876-8538-40e8-a5ff-c30a770e680e" providerId="ADAL" clId="{81D1C3E0-2AE5-4CC9-8FB5-D8605DEACCE3}" dt="2021-10-21T13:42:59.200" v="362" actId="20577"/>
          <ac:spMkLst>
            <pc:docMk/>
            <pc:sldMk cId="0" sldId="279"/>
            <ac:spMk id="16" creationId="{00000000-0000-0000-0000-000000000000}"/>
          </ac:spMkLst>
        </pc:spChg>
        <pc:spChg chg="mod">
          <ac:chgData name="Cariaga, Braden" userId="58ccb876-8538-40e8-a5ff-c30a770e680e" providerId="ADAL" clId="{81D1C3E0-2AE5-4CC9-8FB5-D8605DEACCE3}" dt="2021-10-21T13:43:10.509" v="386" actId="20577"/>
          <ac:spMkLst>
            <pc:docMk/>
            <pc:sldMk cId="0" sldId="279"/>
            <ac:spMk id="17" creationId="{00000000-0000-0000-0000-000000000000}"/>
          </ac:spMkLst>
        </pc:spChg>
        <pc:grpChg chg="del">
          <ac:chgData name="Cariaga, Braden" userId="58ccb876-8538-40e8-a5ff-c30a770e680e" providerId="ADAL" clId="{81D1C3E0-2AE5-4CC9-8FB5-D8605DEACCE3}" dt="2021-10-21T13:43:02.857" v="363" actId="478"/>
          <ac:grpSpMkLst>
            <pc:docMk/>
            <pc:sldMk cId="0" sldId="279"/>
            <ac:grpSpMk id="12" creationId="{00000000-0000-0000-0000-000000000000}"/>
          </ac:grpSpMkLst>
        </pc:grpChg>
      </pc:sldChg>
      <pc:sldChg chg="modSp del mod">
        <pc:chgData name="Cariaga, Braden" userId="58ccb876-8538-40e8-a5ff-c30a770e680e" providerId="ADAL" clId="{81D1C3E0-2AE5-4CC9-8FB5-D8605DEACCE3}" dt="2021-10-26T13:30:46.324" v="2221" actId="20577"/>
        <pc:sldMkLst>
          <pc:docMk/>
          <pc:sldMk cId="2288532522" sldId="280"/>
        </pc:sldMkLst>
        <pc:spChg chg="add mod topLvl">
          <ac:chgData name="Cariaga, Braden" userId="58ccb876-8538-40e8-a5ff-c30a770e680e" providerId="ADAL" clId="{81D1C3E0-2AE5-4CC9-8FB5-D8605DEACCE3}" dt="2021-10-25T20:10:10.802" v="706" actId="338"/>
          <ac:spMkLst>
            <pc:docMk/>
            <pc:sldMk cId="2288532522" sldId="280"/>
            <ac:spMk id="2" creationId="{7BE8F910-1ACF-469C-B5BC-DB0D29DA2278}"/>
          </ac:spMkLst>
        </pc:spChg>
        <pc:spChg chg="add mod">
          <ac:chgData name="Cariaga, Braden" userId="58ccb876-8538-40e8-a5ff-c30a770e680e" providerId="ADAL" clId="{81D1C3E0-2AE5-4CC9-8FB5-D8605DEACCE3}" dt="2021-10-25T20:09:20.742" v="700" actId="165"/>
          <ac:spMkLst>
            <pc:docMk/>
            <pc:sldMk cId="2288532522" sldId="280"/>
            <ac:spMk id="3" creationId="{F0E9EECF-89AC-4009-AFF9-AC8381A2B640}"/>
          </ac:spMkLst>
        </pc:spChg>
        <pc:spChg chg="add mod">
          <ac:chgData name="Cariaga, Braden" userId="58ccb876-8538-40e8-a5ff-c30a770e680e" providerId="ADAL" clId="{81D1C3E0-2AE5-4CC9-8FB5-D8605DEACCE3}" dt="2021-10-26T12:07:08.071" v="1452" actId="20577"/>
          <ac:spMkLst>
            <pc:docMk/>
            <pc:sldMk cId="2288532522" sldId="280"/>
            <ac:spMk id="4" creationId="{23C1CBD6-EF18-497C-8621-D1D4BB334DF0}"/>
          </ac:spMkLst>
        </pc:spChg>
        <pc:spChg chg="add mod">
          <ac:chgData name="Cariaga, Braden" userId="58ccb876-8538-40e8-a5ff-c30a770e680e" providerId="ADAL" clId="{81D1C3E0-2AE5-4CC9-8FB5-D8605DEACCE3}" dt="2021-10-25T20:09:20.742" v="700" actId="165"/>
          <ac:spMkLst>
            <pc:docMk/>
            <pc:sldMk cId="2288532522" sldId="280"/>
            <ac:spMk id="5" creationId="{9E30670D-B53D-4450-A7BB-0D72A441AF7D}"/>
          </ac:spMkLst>
        </pc:spChg>
        <pc:spChg chg="add mod">
          <ac:chgData name="Cariaga, Braden" userId="58ccb876-8538-40e8-a5ff-c30a770e680e" providerId="ADAL" clId="{81D1C3E0-2AE5-4CC9-8FB5-D8605DEACCE3}" dt="2021-10-25T20:09:20.742" v="700" actId="165"/>
          <ac:spMkLst>
            <pc:docMk/>
            <pc:sldMk cId="2288532522" sldId="280"/>
            <ac:spMk id="6" creationId="{3DDF1BF2-D1D7-491B-8697-DB0C729D459C}"/>
          </ac:spMkLst>
        </pc:spChg>
        <pc:spChg chg="add mod">
          <ac:chgData name="Cariaga, Braden" userId="58ccb876-8538-40e8-a5ff-c30a770e680e" providerId="ADAL" clId="{81D1C3E0-2AE5-4CC9-8FB5-D8605DEACCE3}" dt="2021-10-25T19:56:14.913" v="517" actId="164"/>
          <ac:spMkLst>
            <pc:docMk/>
            <pc:sldMk cId="2288532522" sldId="280"/>
            <ac:spMk id="8" creationId="{147DA7ED-ACC9-47F3-9C51-EC46FC4379EA}"/>
          </ac:spMkLst>
        </pc:spChg>
        <pc:spChg chg="add mod">
          <ac:chgData name="Cariaga, Braden" userId="58ccb876-8538-40e8-a5ff-c30a770e680e" providerId="ADAL" clId="{81D1C3E0-2AE5-4CC9-8FB5-D8605DEACCE3}" dt="2021-10-25T20:09:20.742" v="700" actId="165"/>
          <ac:spMkLst>
            <pc:docMk/>
            <pc:sldMk cId="2288532522" sldId="280"/>
            <ac:spMk id="9" creationId="{A2414A83-8B7C-431E-A92D-03DE716ECACE}"/>
          </ac:spMkLst>
        </pc:spChg>
        <pc:spChg chg="add mod">
          <ac:chgData name="Cariaga, Braden" userId="58ccb876-8538-40e8-a5ff-c30a770e680e" providerId="ADAL" clId="{81D1C3E0-2AE5-4CC9-8FB5-D8605DEACCE3}" dt="2021-10-26T12:08:08.502" v="1466" actId="14100"/>
          <ac:spMkLst>
            <pc:docMk/>
            <pc:sldMk cId="2288532522" sldId="280"/>
            <ac:spMk id="10" creationId="{A5FD912B-58EE-48FA-ADAD-90FB68C3FC8E}"/>
          </ac:spMkLst>
        </pc:spChg>
        <pc:spChg chg="add mod">
          <ac:chgData name="Cariaga, Braden" userId="58ccb876-8538-40e8-a5ff-c30a770e680e" providerId="ADAL" clId="{81D1C3E0-2AE5-4CC9-8FB5-D8605DEACCE3}" dt="2021-10-25T19:57:29.443" v="528" actId="14100"/>
          <ac:spMkLst>
            <pc:docMk/>
            <pc:sldMk cId="2288532522" sldId="280"/>
            <ac:spMk id="16" creationId="{22AF8E0E-6689-4343-9DB8-1B3C72B4FB0D}"/>
          </ac:spMkLst>
        </pc:spChg>
        <pc:spChg chg="add mod">
          <ac:chgData name="Cariaga, Braden" userId="58ccb876-8538-40e8-a5ff-c30a770e680e" providerId="ADAL" clId="{81D1C3E0-2AE5-4CC9-8FB5-D8605DEACCE3}" dt="2021-10-25T19:57:50.236" v="530" actId="164"/>
          <ac:spMkLst>
            <pc:docMk/>
            <pc:sldMk cId="2288532522" sldId="280"/>
            <ac:spMk id="18" creationId="{0464CCAA-7A35-4636-8E75-D4868AEC0EF2}"/>
          </ac:spMkLst>
        </pc:spChg>
        <pc:spChg chg="add mod">
          <ac:chgData name="Cariaga, Braden" userId="58ccb876-8538-40e8-a5ff-c30a770e680e" providerId="ADAL" clId="{81D1C3E0-2AE5-4CC9-8FB5-D8605DEACCE3}" dt="2021-10-25T19:57:50.236" v="530" actId="164"/>
          <ac:spMkLst>
            <pc:docMk/>
            <pc:sldMk cId="2288532522" sldId="280"/>
            <ac:spMk id="19" creationId="{879D924D-FD0B-4F5C-83B1-5B4FD333DE5A}"/>
          </ac:spMkLst>
        </pc:spChg>
        <pc:spChg chg="add del mod">
          <ac:chgData name="Cariaga, Braden" userId="58ccb876-8538-40e8-a5ff-c30a770e680e" providerId="ADAL" clId="{81D1C3E0-2AE5-4CC9-8FB5-D8605DEACCE3}" dt="2021-10-25T19:58:14.792" v="534"/>
          <ac:spMkLst>
            <pc:docMk/>
            <pc:sldMk cId="2288532522" sldId="280"/>
            <ac:spMk id="21" creationId="{A089A60B-167F-45F6-A7C9-C7CFC2F31849}"/>
          </ac:spMkLst>
        </pc:spChg>
        <pc:spChg chg="add mod topLvl">
          <ac:chgData name="Cariaga, Braden" userId="58ccb876-8538-40e8-a5ff-c30a770e680e" providerId="ADAL" clId="{81D1C3E0-2AE5-4CC9-8FB5-D8605DEACCE3}" dt="2021-10-25T20:10:10.802" v="706" actId="338"/>
          <ac:spMkLst>
            <pc:docMk/>
            <pc:sldMk cId="2288532522" sldId="280"/>
            <ac:spMk id="22" creationId="{50DA4D21-56C3-4D57-9918-2108B7260276}"/>
          </ac:spMkLst>
        </pc:spChg>
        <pc:spChg chg="add mod topLvl">
          <ac:chgData name="Cariaga, Braden" userId="58ccb876-8538-40e8-a5ff-c30a770e680e" providerId="ADAL" clId="{81D1C3E0-2AE5-4CC9-8FB5-D8605DEACCE3}" dt="2021-10-25T20:10:10.802" v="706" actId="338"/>
          <ac:spMkLst>
            <pc:docMk/>
            <pc:sldMk cId="2288532522" sldId="280"/>
            <ac:spMk id="23" creationId="{13B1C31E-F3BA-4C1E-A88B-260C2AFBE0FF}"/>
          </ac:spMkLst>
        </pc:spChg>
        <pc:spChg chg="add mod">
          <ac:chgData name="Cariaga, Braden" userId="58ccb876-8538-40e8-a5ff-c30a770e680e" providerId="ADAL" clId="{81D1C3E0-2AE5-4CC9-8FB5-D8605DEACCE3}" dt="2021-10-25T20:10:31.341" v="709" actId="164"/>
          <ac:spMkLst>
            <pc:docMk/>
            <pc:sldMk cId="2288532522" sldId="280"/>
            <ac:spMk id="24" creationId="{C6853CB8-894D-4403-A60C-DA318DFA1CC9}"/>
          </ac:spMkLst>
        </pc:spChg>
        <pc:spChg chg="add mod">
          <ac:chgData name="Cariaga, Braden" userId="58ccb876-8538-40e8-a5ff-c30a770e680e" providerId="ADAL" clId="{81D1C3E0-2AE5-4CC9-8FB5-D8605DEACCE3}" dt="2021-10-25T20:10:31.341" v="709" actId="164"/>
          <ac:spMkLst>
            <pc:docMk/>
            <pc:sldMk cId="2288532522" sldId="280"/>
            <ac:spMk id="25" creationId="{78376441-EAF5-4F19-9FDA-AC8265909504}"/>
          </ac:spMkLst>
        </pc:spChg>
        <pc:spChg chg="add mod">
          <ac:chgData name="Cariaga, Braden" userId="58ccb876-8538-40e8-a5ff-c30a770e680e" providerId="ADAL" clId="{81D1C3E0-2AE5-4CC9-8FB5-D8605DEACCE3}" dt="2021-10-25T20:10:31.341" v="709" actId="164"/>
          <ac:spMkLst>
            <pc:docMk/>
            <pc:sldMk cId="2288532522" sldId="280"/>
            <ac:spMk id="26" creationId="{D1B4D294-03C7-4B3B-A04F-F69A6AA7850F}"/>
          </ac:spMkLst>
        </pc:spChg>
        <pc:spChg chg="add del mod topLvl">
          <ac:chgData name="Cariaga, Braden" userId="58ccb876-8538-40e8-a5ff-c30a770e680e" providerId="ADAL" clId="{81D1C3E0-2AE5-4CC9-8FB5-D8605DEACCE3}" dt="2021-10-26T13:15:14.107" v="2190" actId="404"/>
          <ac:spMkLst>
            <pc:docMk/>
            <pc:sldMk cId="2288532522" sldId="280"/>
            <ac:spMk id="27" creationId="{4F58B1D7-07D2-4710-A55E-10223C2DC7C9}"/>
          </ac:spMkLst>
        </pc:spChg>
        <pc:spChg chg="add del mod">
          <ac:chgData name="Cariaga, Braden" userId="58ccb876-8538-40e8-a5ff-c30a770e680e" providerId="ADAL" clId="{81D1C3E0-2AE5-4CC9-8FB5-D8605DEACCE3}" dt="2021-10-25T20:07:39.061" v="692" actId="478"/>
          <ac:spMkLst>
            <pc:docMk/>
            <pc:sldMk cId="2288532522" sldId="280"/>
            <ac:spMk id="29" creationId="{A2424FC3-FB30-4BA2-94E1-7261CAD3655C}"/>
          </ac:spMkLst>
        </pc:spChg>
        <pc:spChg chg="mod">
          <ac:chgData name="Cariaga, Braden" userId="58ccb876-8538-40e8-a5ff-c30a770e680e" providerId="ADAL" clId="{81D1C3E0-2AE5-4CC9-8FB5-D8605DEACCE3}" dt="2021-10-25T20:07:15.407" v="691"/>
          <ac:spMkLst>
            <pc:docMk/>
            <pc:sldMk cId="2288532522" sldId="280"/>
            <ac:spMk id="33" creationId="{2B454C11-AAB0-44E5-803B-4A9B68E72ABC}"/>
          </ac:spMkLst>
        </pc:spChg>
        <pc:spChg chg="add del mod">
          <ac:chgData name="Cariaga, Braden" userId="58ccb876-8538-40e8-a5ff-c30a770e680e" providerId="ADAL" clId="{81D1C3E0-2AE5-4CC9-8FB5-D8605DEACCE3}" dt="2021-10-25T20:08:25.922" v="695" actId="478"/>
          <ac:spMkLst>
            <pc:docMk/>
            <pc:sldMk cId="2288532522" sldId="280"/>
            <ac:spMk id="35" creationId="{50F03114-8823-4DA8-8CD7-4928A6718077}"/>
          </ac:spMkLst>
        </pc:spChg>
        <pc:spChg chg="add mod">
          <ac:chgData name="Cariaga, Braden" userId="58ccb876-8538-40e8-a5ff-c30a770e680e" providerId="ADAL" clId="{81D1C3E0-2AE5-4CC9-8FB5-D8605DEACCE3}" dt="2021-10-25T20:12:52.803" v="803" actId="20577"/>
          <ac:spMkLst>
            <pc:docMk/>
            <pc:sldMk cId="2288532522" sldId="280"/>
            <ac:spMk id="38" creationId="{F2567EBF-DE21-4177-B52F-10E56F65B42F}"/>
          </ac:spMkLst>
        </pc:spChg>
        <pc:spChg chg="add mod">
          <ac:chgData name="Cariaga, Braden" userId="58ccb876-8538-40e8-a5ff-c30a770e680e" providerId="ADAL" clId="{81D1C3E0-2AE5-4CC9-8FB5-D8605DEACCE3}" dt="2021-10-26T12:08:55.984" v="1479" actId="20577"/>
          <ac:spMkLst>
            <pc:docMk/>
            <pc:sldMk cId="2288532522" sldId="280"/>
            <ac:spMk id="40" creationId="{794B0F0B-4C65-406B-8FC9-2F7AF65002B5}"/>
          </ac:spMkLst>
        </pc:spChg>
        <pc:spChg chg="add mod">
          <ac:chgData name="Cariaga, Braden" userId="58ccb876-8538-40e8-a5ff-c30a770e680e" providerId="ADAL" clId="{81D1C3E0-2AE5-4CC9-8FB5-D8605DEACCE3}" dt="2021-10-26T12:08:40.390" v="1472" actId="20577"/>
          <ac:spMkLst>
            <pc:docMk/>
            <pc:sldMk cId="2288532522" sldId="280"/>
            <ac:spMk id="41" creationId="{6C6D1F90-99C5-42C6-9544-8EC5A1EB0F40}"/>
          </ac:spMkLst>
        </pc:spChg>
        <pc:spChg chg="add mod">
          <ac:chgData name="Cariaga, Braden" userId="58ccb876-8538-40e8-a5ff-c30a770e680e" providerId="ADAL" clId="{81D1C3E0-2AE5-4CC9-8FB5-D8605DEACCE3}" dt="2021-10-26T12:08:51.691" v="1478" actId="20577"/>
          <ac:spMkLst>
            <pc:docMk/>
            <pc:sldMk cId="2288532522" sldId="280"/>
            <ac:spMk id="42" creationId="{8B6F70C7-0996-408F-B0F9-12A0C2B5C39E}"/>
          </ac:spMkLst>
        </pc:spChg>
        <pc:spChg chg="mod">
          <ac:chgData name="Cariaga, Braden" userId="58ccb876-8538-40e8-a5ff-c30a770e680e" providerId="ADAL" clId="{81D1C3E0-2AE5-4CC9-8FB5-D8605DEACCE3}" dt="2021-10-26T13:30:46.324" v="2221" actId="20577"/>
          <ac:spMkLst>
            <pc:docMk/>
            <pc:sldMk cId="2288532522" sldId="280"/>
            <ac:spMk id="44" creationId="{116DF193-DD65-462A-9CE6-27C6219EA008}"/>
          </ac:spMkLst>
        </pc:spChg>
        <pc:spChg chg="add mod">
          <ac:chgData name="Cariaga, Braden" userId="58ccb876-8538-40e8-a5ff-c30a770e680e" providerId="ADAL" clId="{81D1C3E0-2AE5-4CC9-8FB5-D8605DEACCE3}" dt="2021-10-26T12:49:23.482" v="2090" actId="20577"/>
          <ac:spMkLst>
            <pc:docMk/>
            <pc:sldMk cId="2288532522" sldId="280"/>
            <ac:spMk id="45" creationId="{8B306A3D-D58E-439B-B561-80190CC5C5F2}"/>
          </ac:spMkLst>
        </pc:spChg>
        <pc:grpChg chg="add mod">
          <ac:chgData name="Cariaga, Braden" userId="58ccb876-8538-40e8-a5ff-c30a770e680e" providerId="ADAL" clId="{81D1C3E0-2AE5-4CC9-8FB5-D8605DEACCE3}" dt="2021-10-25T20:09:20.742" v="700" actId="165"/>
          <ac:grpSpMkLst>
            <pc:docMk/>
            <pc:sldMk cId="2288532522" sldId="280"/>
            <ac:grpSpMk id="7" creationId="{E6886393-6746-4CA6-8A63-21CBCB01AA42}"/>
          </ac:grpSpMkLst>
        </pc:grpChg>
        <pc:grpChg chg="add mod topLvl">
          <ac:chgData name="Cariaga, Braden" userId="58ccb876-8538-40e8-a5ff-c30a770e680e" providerId="ADAL" clId="{81D1C3E0-2AE5-4CC9-8FB5-D8605DEACCE3}" dt="2021-10-25T20:10:10.802" v="706" actId="338"/>
          <ac:grpSpMkLst>
            <pc:docMk/>
            <pc:sldMk cId="2288532522" sldId="280"/>
            <ac:grpSpMk id="11" creationId="{F61D2BE7-BF33-440A-823E-6BFA62DF13A5}"/>
          </ac:grpSpMkLst>
        </pc:grpChg>
        <pc:grpChg chg="add mod">
          <ac:chgData name="Cariaga, Braden" userId="58ccb876-8538-40e8-a5ff-c30a770e680e" providerId="ADAL" clId="{81D1C3E0-2AE5-4CC9-8FB5-D8605DEACCE3}" dt="2021-10-25T19:57:50.236" v="530" actId="164"/>
          <ac:grpSpMkLst>
            <pc:docMk/>
            <pc:sldMk cId="2288532522" sldId="280"/>
            <ac:grpSpMk id="17" creationId="{4D2F72D0-2ADC-4C73-8D5C-D508805E17F2}"/>
          </ac:grpSpMkLst>
        </pc:grpChg>
        <pc:grpChg chg="add mod">
          <ac:chgData name="Cariaga, Braden" userId="58ccb876-8538-40e8-a5ff-c30a770e680e" providerId="ADAL" clId="{81D1C3E0-2AE5-4CC9-8FB5-D8605DEACCE3}" dt="2021-10-25T20:10:31.341" v="709" actId="164"/>
          <ac:grpSpMkLst>
            <pc:docMk/>
            <pc:sldMk cId="2288532522" sldId="280"/>
            <ac:grpSpMk id="20" creationId="{B494A085-590F-4B95-A3B5-B85354E9D6BE}"/>
          </ac:grpSpMkLst>
        </pc:grpChg>
        <pc:grpChg chg="add mod">
          <ac:chgData name="Cariaga, Braden" userId="58ccb876-8538-40e8-a5ff-c30a770e680e" providerId="ADAL" clId="{81D1C3E0-2AE5-4CC9-8FB5-D8605DEACCE3}" dt="2021-10-25T20:07:15.407" v="691"/>
          <ac:grpSpMkLst>
            <pc:docMk/>
            <pc:sldMk cId="2288532522" sldId="280"/>
            <ac:grpSpMk id="30" creationId="{AF8F53E9-255A-48AC-8871-DA3DAEC980CA}"/>
          </ac:grpSpMkLst>
        </pc:grpChg>
        <pc:grpChg chg="mod">
          <ac:chgData name="Cariaga, Braden" userId="58ccb876-8538-40e8-a5ff-c30a770e680e" providerId="ADAL" clId="{81D1C3E0-2AE5-4CC9-8FB5-D8605DEACCE3}" dt="2021-10-25T20:07:15.407" v="691"/>
          <ac:grpSpMkLst>
            <pc:docMk/>
            <pc:sldMk cId="2288532522" sldId="280"/>
            <ac:grpSpMk id="31" creationId="{A0B87A74-3657-4BD5-B77A-4BF0B4955D36}"/>
          </ac:grpSpMkLst>
        </pc:grpChg>
        <pc:grpChg chg="add del mod">
          <ac:chgData name="Cariaga, Braden" userId="58ccb876-8538-40e8-a5ff-c30a770e680e" providerId="ADAL" clId="{81D1C3E0-2AE5-4CC9-8FB5-D8605DEACCE3}" dt="2021-10-25T20:09:20.742" v="700" actId="165"/>
          <ac:grpSpMkLst>
            <pc:docMk/>
            <pc:sldMk cId="2288532522" sldId="280"/>
            <ac:grpSpMk id="34" creationId="{048F3817-3BB0-4346-B0EA-E778AECA717E}"/>
          </ac:grpSpMkLst>
        </pc:grpChg>
        <pc:grpChg chg="add mod">
          <ac:chgData name="Cariaga, Braden" userId="58ccb876-8538-40e8-a5ff-c30a770e680e" providerId="ADAL" clId="{81D1C3E0-2AE5-4CC9-8FB5-D8605DEACCE3}" dt="2021-10-25T20:15:12.004" v="820" actId="164"/>
          <ac:grpSpMkLst>
            <pc:docMk/>
            <pc:sldMk cId="2288532522" sldId="280"/>
            <ac:grpSpMk id="36" creationId="{22C78168-4A64-46F0-9FFF-226BA04E421C}"/>
          </ac:grpSpMkLst>
        </pc:grpChg>
        <pc:grpChg chg="add mod">
          <ac:chgData name="Cariaga, Braden" userId="58ccb876-8538-40e8-a5ff-c30a770e680e" providerId="ADAL" clId="{81D1C3E0-2AE5-4CC9-8FB5-D8605DEACCE3}" dt="2021-10-25T20:24:41.055" v="920" actId="164"/>
          <ac:grpSpMkLst>
            <pc:docMk/>
            <pc:sldMk cId="2288532522" sldId="280"/>
            <ac:grpSpMk id="37" creationId="{FAD83451-CA84-4BAF-B82C-E3A7724ED352}"/>
          </ac:grpSpMkLst>
        </pc:grpChg>
        <pc:grpChg chg="add mod">
          <ac:chgData name="Cariaga, Braden" userId="58ccb876-8538-40e8-a5ff-c30a770e680e" providerId="ADAL" clId="{81D1C3E0-2AE5-4CC9-8FB5-D8605DEACCE3}" dt="2021-10-26T12:07:14.088" v="1453" actId="14100"/>
          <ac:grpSpMkLst>
            <pc:docMk/>
            <pc:sldMk cId="2288532522" sldId="280"/>
            <ac:grpSpMk id="43" creationId="{876B790D-E6F5-4CC8-906A-798E8F83ABFA}"/>
          </ac:grpSpMkLst>
        </pc:grpChg>
        <pc:grpChg chg="add mod">
          <ac:chgData name="Cariaga, Braden" userId="58ccb876-8538-40e8-a5ff-c30a770e680e" providerId="ADAL" clId="{81D1C3E0-2AE5-4CC9-8FB5-D8605DEACCE3}" dt="2021-10-25T20:24:41.055" v="920" actId="164"/>
          <ac:grpSpMkLst>
            <pc:docMk/>
            <pc:sldMk cId="2288532522" sldId="280"/>
            <ac:grpSpMk id="46" creationId="{53A15AB6-72A8-4F6C-BC4B-2B32EAF27CBF}"/>
          </ac:grpSpMkLst>
        </pc:grpChg>
        <pc:graphicFrameChg chg="add del mod">
          <ac:chgData name="Cariaga, Braden" userId="58ccb876-8538-40e8-a5ff-c30a770e680e" providerId="ADAL" clId="{81D1C3E0-2AE5-4CC9-8FB5-D8605DEACCE3}" dt="2021-10-25T20:04:29.595" v="662"/>
          <ac:graphicFrameMkLst>
            <pc:docMk/>
            <pc:sldMk cId="2288532522" sldId="280"/>
            <ac:graphicFrameMk id="28" creationId="{B83112AC-EA00-4CC1-BBB7-2CE68240EEFA}"/>
          </ac:graphicFrameMkLst>
        </pc:graphicFrameChg>
        <pc:picChg chg="mod">
          <ac:chgData name="Cariaga, Braden" userId="58ccb876-8538-40e8-a5ff-c30a770e680e" providerId="ADAL" clId="{81D1C3E0-2AE5-4CC9-8FB5-D8605DEACCE3}" dt="2021-10-25T20:07:15.407" v="691"/>
          <ac:picMkLst>
            <pc:docMk/>
            <pc:sldMk cId="2288532522" sldId="280"/>
            <ac:picMk id="32" creationId="{CC2E2622-5001-4852-A56A-00C7B516E9D5}"/>
          </ac:picMkLst>
        </pc:picChg>
        <pc:picChg chg="add mod">
          <ac:chgData name="Cariaga, Braden" userId="58ccb876-8538-40e8-a5ff-c30a770e680e" providerId="ADAL" clId="{81D1C3E0-2AE5-4CC9-8FB5-D8605DEACCE3}" dt="2021-10-25T20:12:32.222" v="721" actId="1076"/>
          <ac:picMkLst>
            <pc:docMk/>
            <pc:sldMk cId="2288532522" sldId="280"/>
            <ac:picMk id="39" creationId="{CD80DFFC-F967-4192-9E41-0765791E4AA7}"/>
          </ac:picMkLst>
        </pc:picChg>
        <pc:cxnChg chg="add del">
          <ac:chgData name="Cariaga, Braden" userId="58ccb876-8538-40e8-a5ff-c30a770e680e" providerId="ADAL" clId="{81D1C3E0-2AE5-4CC9-8FB5-D8605DEACCE3}" dt="2021-10-25T19:55:40.779" v="510" actId="11529"/>
          <ac:cxnSpMkLst>
            <pc:docMk/>
            <pc:sldMk cId="2288532522" sldId="280"/>
            <ac:cxnSpMk id="13" creationId="{56776D14-E5A1-450B-9739-B0DB4FEC7EA9}"/>
          </ac:cxnSpMkLst>
        </pc:cxnChg>
        <pc:cxnChg chg="add del mod">
          <ac:chgData name="Cariaga, Braden" userId="58ccb876-8538-40e8-a5ff-c30a770e680e" providerId="ADAL" clId="{81D1C3E0-2AE5-4CC9-8FB5-D8605DEACCE3}" dt="2021-10-25T19:55:55.498" v="512" actId="11529"/>
          <ac:cxnSpMkLst>
            <pc:docMk/>
            <pc:sldMk cId="2288532522" sldId="280"/>
            <ac:cxnSpMk id="15" creationId="{687C97D0-0A36-498A-AAF5-195AC258FA63}"/>
          </ac:cxnSpMkLst>
        </pc:cxnChg>
      </pc:sldChg>
      <pc:sldChg chg="del">
        <pc:chgData name="Cariaga, Braden" userId="58ccb876-8538-40e8-a5ff-c30a770e680e" providerId="ADAL" clId="{81D1C3E0-2AE5-4CC9-8FB5-D8605DEACCE3}" dt="2021-10-21T13:43:47.055" v="413" actId="2696"/>
        <pc:sldMkLst>
          <pc:docMk/>
          <pc:sldMk cId="0" sldId="281"/>
        </pc:sldMkLst>
      </pc:sldChg>
      <pc:sldChg chg="new del">
        <pc:chgData name="Cariaga, Braden" userId="58ccb876-8538-40e8-a5ff-c30a770e680e" providerId="ADAL" clId="{81D1C3E0-2AE5-4CC9-8FB5-D8605DEACCE3}" dt="2021-10-25T20:13:42.983" v="804" actId="2696"/>
        <pc:sldMkLst>
          <pc:docMk/>
          <pc:sldMk cId="957800669" sldId="281"/>
        </pc:sldMkLst>
      </pc:sldChg>
      <pc:sldChg chg="addSp modSp new mod">
        <pc:chgData name="Cariaga, Braden" userId="58ccb876-8538-40e8-a5ff-c30a770e680e" providerId="ADAL" clId="{81D1C3E0-2AE5-4CC9-8FB5-D8605DEACCE3}" dt="2021-10-26T13:16:01.266" v="2198" actId="404"/>
        <pc:sldMkLst>
          <pc:docMk/>
          <pc:sldMk cId="1352997896" sldId="282"/>
        </pc:sldMkLst>
        <pc:spChg chg="mod">
          <ac:chgData name="Cariaga, Braden" userId="58ccb876-8538-40e8-a5ff-c30a770e680e" providerId="ADAL" clId="{81D1C3E0-2AE5-4CC9-8FB5-D8605DEACCE3}" dt="2021-10-25T20:32:42.034" v="997"/>
          <ac:spMkLst>
            <pc:docMk/>
            <pc:sldMk cId="1352997896" sldId="282"/>
            <ac:spMk id="5" creationId="{442A1ED2-8304-43E5-94EA-5D5B207A52D4}"/>
          </ac:spMkLst>
        </pc:spChg>
        <pc:spChg chg="add mod">
          <ac:chgData name="Cariaga, Braden" userId="58ccb876-8538-40e8-a5ff-c30a770e680e" providerId="ADAL" clId="{81D1C3E0-2AE5-4CC9-8FB5-D8605DEACCE3}" dt="2021-10-25T20:34:36.122" v="1025" actId="20577"/>
          <ac:spMkLst>
            <pc:docMk/>
            <pc:sldMk cId="1352997896" sldId="282"/>
            <ac:spMk id="6" creationId="{748E6D21-6E05-4522-B0AB-68DFE89A3AE2}"/>
          </ac:spMkLst>
        </pc:spChg>
        <pc:grpChg chg="add mod">
          <ac:chgData name="Cariaga, Braden" userId="58ccb876-8538-40e8-a5ff-c30a770e680e" providerId="ADAL" clId="{81D1C3E0-2AE5-4CC9-8FB5-D8605DEACCE3}" dt="2021-10-25T20:32:42.034" v="997"/>
          <ac:grpSpMkLst>
            <pc:docMk/>
            <pc:sldMk cId="1352997896" sldId="282"/>
            <ac:grpSpMk id="2" creationId="{D349F19F-5C4A-4275-B22D-6D662EA689F0}"/>
          </ac:grpSpMkLst>
        </pc:grpChg>
        <pc:grpChg chg="mod">
          <ac:chgData name="Cariaga, Braden" userId="58ccb876-8538-40e8-a5ff-c30a770e680e" providerId="ADAL" clId="{81D1C3E0-2AE5-4CC9-8FB5-D8605DEACCE3}" dt="2021-10-25T20:32:42.034" v="997"/>
          <ac:grpSpMkLst>
            <pc:docMk/>
            <pc:sldMk cId="1352997896" sldId="282"/>
            <ac:grpSpMk id="3" creationId="{3F3B015C-5899-4721-B11A-622D651D7CCB}"/>
          </ac:grpSpMkLst>
        </pc:grpChg>
        <pc:graphicFrameChg chg="add mod modGraphic">
          <ac:chgData name="Cariaga, Braden" userId="58ccb876-8538-40e8-a5ff-c30a770e680e" providerId="ADAL" clId="{81D1C3E0-2AE5-4CC9-8FB5-D8605DEACCE3}" dt="2021-10-26T13:16:01.266" v="2198" actId="404"/>
          <ac:graphicFrameMkLst>
            <pc:docMk/>
            <pc:sldMk cId="1352997896" sldId="282"/>
            <ac:graphicFrameMk id="8" creationId="{9268A4E5-F40D-4EE3-943E-583301A86BFA}"/>
          </ac:graphicFrameMkLst>
        </pc:graphicFrameChg>
        <pc:picChg chg="mod">
          <ac:chgData name="Cariaga, Braden" userId="58ccb876-8538-40e8-a5ff-c30a770e680e" providerId="ADAL" clId="{81D1C3E0-2AE5-4CC9-8FB5-D8605DEACCE3}" dt="2021-10-25T20:32:42.034" v="997"/>
          <ac:picMkLst>
            <pc:docMk/>
            <pc:sldMk cId="1352997896" sldId="282"/>
            <ac:picMk id="4" creationId="{4F833C91-460B-4026-A9A6-F575A3FC89CA}"/>
          </ac:picMkLst>
        </pc:picChg>
        <pc:picChg chg="add mod">
          <ac:chgData name="Cariaga, Braden" userId="58ccb876-8538-40e8-a5ff-c30a770e680e" providerId="ADAL" clId="{81D1C3E0-2AE5-4CC9-8FB5-D8605DEACCE3}" dt="2021-10-25T20:32:49.515" v="998"/>
          <ac:picMkLst>
            <pc:docMk/>
            <pc:sldMk cId="1352997896" sldId="282"/>
            <ac:picMk id="7" creationId="{CAF6D3D4-24D3-4E47-9DCA-5CA99404CB55}"/>
          </ac:picMkLst>
        </pc:picChg>
      </pc:sldChg>
      <pc:sldChg chg="modSp add del mod ord">
        <pc:chgData name="Cariaga, Braden" userId="58ccb876-8538-40e8-a5ff-c30a770e680e" providerId="ADAL" clId="{81D1C3E0-2AE5-4CC9-8FB5-D8605DEACCE3}" dt="2021-10-26T13:15:01.597" v="2189" actId="404"/>
        <pc:sldMkLst>
          <pc:docMk/>
          <pc:sldMk cId="189057955" sldId="283"/>
        </pc:sldMkLst>
        <pc:spChg chg="mod">
          <ac:chgData name="Cariaga, Braden" userId="58ccb876-8538-40e8-a5ff-c30a770e680e" providerId="ADAL" clId="{81D1C3E0-2AE5-4CC9-8FB5-D8605DEACCE3}" dt="2021-10-26T12:22:41.815" v="1860" actId="14100"/>
          <ac:spMkLst>
            <pc:docMk/>
            <pc:sldMk cId="189057955" sldId="283"/>
            <ac:spMk id="10" creationId="{A5FD912B-58EE-48FA-ADAD-90FB68C3FC8E}"/>
          </ac:spMkLst>
        </pc:spChg>
        <pc:spChg chg="mod">
          <ac:chgData name="Cariaga, Braden" userId="58ccb876-8538-40e8-a5ff-c30a770e680e" providerId="ADAL" clId="{81D1C3E0-2AE5-4CC9-8FB5-D8605DEACCE3}" dt="2021-10-26T13:15:01.597" v="2189" actId="404"/>
          <ac:spMkLst>
            <pc:docMk/>
            <pc:sldMk cId="189057955" sldId="283"/>
            <ac:spMk id="27" creationId="{4F58B1D7-07D2-4710-A55E-10223C2DC7C9}"/>
          </ac:spMkLst>
        </pc:spChg>
        <pc:spChg chg="mod">
          <ac:chgData name="Cariaga, Braden" userId="58ccb876-8538-40e8-a5ff-c30a770e680e" providerId="ADAL" clId="{81D1C3E0-2AE5-4CC9-8FB5-D8605DEACCE3}" dt="2021-10-25T20:30:09.667" v="973" actId="20577"/>
          <ac:spMkLst>
            <pc:docMk/>
            <pc:sldMk cId="189057955" sldId="283"/>
            <ac:spMk id="38" creationId="{F2567EBF-DE21-4177-B52F-10E56F65B42F}"/>
          </ac:spMkLst>
        </pc:spChg>
        <pc:spChg chg="mod">
          <ac:chgData name="Cariaga, Braden" userId="58ccb876-8538-40e8-a5ff-c30a770e680e" providerId="ADAL" clId="{81D1C3E0-2AE5-4CC9-8FB5-D8605DEACCE3}" dt="2021-10-26T12:22:25.647" v="1857" actId="14100"/>
          <ac:spMkLst>
            <pc:docMk/>
            <pc:sldMk cId="189057955" sldId="283"/>
            <ac:spMk id="40" creationId="{794B0F0B-4C65-406B-8FC9-2F7AF65002B5}"/>
          </ac:spMkLst>
        </pc:spChg>
        <pc:spChg chg="mod">
          <ac:chgData name="Cariaga, Braden" userId="58ccb876-8538-40e8-a5ff-c30a770e680e" providerId="ADAL" clId="{81D1C3E0-2AE5-4CC9-8FB5-D8605DEACCE3}" dt="2021-10-26T12:22:28.538" v="1858" actId="14100"/>
          <ac:spMkLst>
            <pc:docMk/>
            <pc:sldMk cId="189057955" sldId="283"/>
            <ac:spMk id="41" creationId="{6C6D1F90-99C5-42C6-9544-8EC5A1EB0F40}"/>
          </ac:spMkLst>
        </pc:spChg>
        <pc:spChg chg="mod">
          <ac:chgData name="Cariaga, Braden" userId="58ccb876-8538-40e8-a5ff-c30a770e680e" providerId="ADAL" clId="{81D1C3E0-2AE5-4CC9-8FB5-D8605DEACCE3}" dt="2021-10-25T20:31:43.586" v="993" actId="2711"/>
          <ac:spMkLst>
            <pc:docMk/>
            <pc:sldMk cId="189057955" sldId="283"/>
            <ac:spMk id="42" creationId="{8B6F70C7-0996-408F-B0F9-12A0C2B5C39E}"/>
          </ac:spMkLst>
        </pc:spChg>
        <pc:spChg chg="mod">
          <ac:chgData name="Cariaga, Braden" userId="58ccb876-8538-40e8-a5ff-c30a770e680e" providerId="ADAL" clId="{81D1C3E0-2AE5-4CC9-8FB5-D8605DEACCE3}" dt="2021-10-25T20:31:46.528" v="994" actId="2711"/>
          <ac:spMkLst>
            <pc:docMk/>
            <pc:sldMk cId="189057955" sldId="283"/>
            <ac:spMk id="44" creationId="{116DF193-DD65-462A-9CE6-27C6219EA008}"/>
          </ac:spMkLst>
        </pc:spChg>
        <pc:spChg chg="mod">
          <ac:chgData name="Cariaga, Braden" userId="58ccb876-8538-40e8-a5ff-c30a770e680e" providerId="ADAL" clId="{81D1C3E0-2AE5-4CC9-8FB5-D8605DEACCE3}" dt="2021-10-25T20:31:55.035" v="996" actId="14100"/>
          <ac:spMkLst>
            <pc:docMk/>
            <pc:sldMk cId="189057955" sldId="283"/>
            <ac:spMk id="45" creationId="{8B306A3D-D58E-439B-B561-80190CC5C5F2}"/>
          </ac:spMkLst>
        </pc:spChg>
        <pc:grpChg chg="mod">
          <ac:chgData name="Cariaga, Braden" userId="58ccb876-8538-40e8-a5ff-c30a770e680e" providerId="ADAL" clId="{81D1C3E0-2AE5-4CC9-8FB5-D8605DEACCE3}" dt="2021-10-26T12:22:22.365" v="1856" actId="14100"/>
          <ac:grpSpMkLst>
            <pc:docMk/>
            <pc:sldMk cId="189057955" sldId="283"/>
            <ac:grpSpMk id="43" creationId="{876B790D-E6F5-4CC8-906A-798E8F83ABFA}"/>
          </ac:grpSpMkLst>
        </pc:grpChg>
      </pc:sldChg>
      <pc:sldChg chg="modSp add del mod">
        <pc:chgData name="Cariaga, Braden" userId="58ccb876-8538-40e8-a5ff-c30a770e680e" providerId="ADAL" clId="{81D1C3E0-2AE5-4CC9-8FB5-D8605DEACCE3}" dt="2021-10-26T12:12:48.502" v="1753" actId="2696"/>
        <pc:sldMkLst>
          <pc:docMk/>
          <pc:sldMk cId="383525621" sldId="284"/>
        </pc:sldMkLst>
        <pc:spChg chg="mod">
          <ac:chgData name="Cariaga, Braden" userId="58ccb876-8538-40e8-a5ff-c30a770e680e" providerId="ADAL" clId="{81D1C3E0-2AE5-4CC9-8FB5-D8605DEACCE3}" dt="2021-10-26T12:09:54.551" v="1493" actId="20577"/>
          <ac:spMkLst>
            <pc:docMk/>
            <pc:sldMk cId="383525621" sldId="284"/>
            <ac:spMk id="2" creationId="{00000000-0000-0000-0000-000000000000}"/>
          </ac:spMkLst>
        </pc:spChg>
        <pc:spChg chg="mod">
          <ac:chgData name="Cariaga, Braden" userId="58ccb876-8538-40e8-a5ff-c30a770e680e" providerId="ADAL" clId="{81D1C3E0-2AE5-4CC9-8FB5-D8605DEACCE3}" dt="2021-10-26T12:10:05.614" v="1532" actId="14100"/>
          <ac:spMkLst>
            <pc:docMk/>
            <pc:sldMk cId="383525621" sldId="284"/>
            <ac:spMk id="6" creationId="{00000000-0000-0000-0000-000000000000}"/>
          </ac:spMkLst>
        </pc:spChg>
        <pc:spChg chg="mod">
          <ac:chgData name="Cariaga, Braden" userId="58ccb876-8538-40e8-a5ff-c30a770e680e" providerId="ADAL" clId="{81D1C3E0-2AE5-4CC9-8FB5-D8605DEACCE3}" dt="2021-10-26T12:12:05.339" v="1692" actId="20577"/>
          <ac:spMkLst>
            <pc:docMk/>
            <pc:sldMk cId="383525621" sldId="284"/>
            <ac:spMk id="8" creationId="{00000000-0000-0000-0000-000000000000}"/>
          </ac:spMkLst>
        </pc:spChg>
        <pc:spChg chg="mod">
          <ac:chgData name="Cariaga, Braden" userId="58ccb876-8538-40e8-a5ff-c30a770e680e" providerId="ADAL" clId="{81D1C3E0-2AE5-4CC9-8FB5-D8605DEACCE3}" dt="2021-10-26T12:12:41.378" v="1752" actId="20577"/>
          <ac:spMkLst>
            <pc:docMk/>
            <pc:sldMk cId="383525621" sldId="284"/>
            <ac:spMk id="16" creationId="{00000000-0000-0000-0000-000000000000}"/>
          </ac:spMkLst>
        </pc:spChg>
        <pc:grpChg chg="mod">
          <ac:chgData name="Cariaga, Braden" userId="58ccb876-8538-40e8-a5ff-c30a770e680e" providerId="ADAL" clId="{81D1C3E0-2AE5-4CC9-8FB5-D8605DEACCE3}" dt="2021-10-26T12:10:41.341" v="1634" actId="1076"/>
          <ac:grpSpMkLst>
            <pc:docMk/>
            <pc:sldMk cId="383525621" sldId="284"/>
            <ac:grpSpMk id="11" creationId="{00000000-0000-0000-0000-000000000000}"/>
          </ac:grpSpMkLst>
        </pc:grpChg>
      </pc:sldChg>
      <pc:sldChg chg="addSp delSp modSp add mod">
        <pc:chgData name="Cariaga, Braden" userId="58ccb876-8538-40e8-a5ff-c30a770e680e" providerId="ADAL" clId="{81D1C3E0-2AE5-4CC9-8FB5-D8605DEACCE3}" dt="2021-10-26T13:01:50.995" v="2188" actId="20577"/>
        <pc:sldMkLst>
          <pc:docMk/>
          <pc:sldMk cId="3006856236" sldId="284"/>
        </pc:sldMkLst>
        <pc:spChg chg="mod">
          <ac:chgData name="Cariaga, Braden" userId="58ccb876-8538-40e8-a5ff-c30a770e680e" providerId="ADAL" clId="{81D1C3E0-2AE5-4CC9-8FB5-D8605DEACCE3}" dt="2021-10-26T12:15:07.280" v="1811" actId="1076"/>
          <ac:spMkLst>
            <pc:docMk/>
            <pc:sldMk cId="3006856236" sldId="284"/>
            <ac:spMk id="2" creationId="{00000000-0000-0000-0000-000000000000}"/>
          </ac:spMkLst>
        </pc:spChg>
        <pc:spChg chg="del">
          <ac:chgData name="Cariaga, Braden" userId="58ccb876-8538-40e8-a5ff-c30a770e680e" providerId="ADAL" clId="{81D1C3E0-2AE5-4CC9-8FB5-D8605DEACCE3}" dt="2021-10-26T12:13:35.446" v="1772" actId="478"/>
          <ac:spMkLst>
            <pc:docMk/>
            <pc:sldMk cId="3006856236" sldId="284"/>
            <ac:spMk id="6" creationId="{00000000-0000-0000-0000-000000000000}"/>
          </ac:spMkLst>
        </pc:spChg>
        <pc:spChg chg="add mod">
          <ac:chgData name="Cariaga, Braden" userId="58ccb876-8538-40e8-a5ff-c30a770e680e" providerId="ADAL" clId="{81D1C3E0-2AE5-4CC9-8FB5-D8605DEACCE3}" dt="2021-10-26T13:01:50.995" v="2188" actId="20577"/>
          <ac:spMkLst>
            <pc:docMk/>
            <pc:sldMk cId="3006856236" sldId="284"/>
            <ac:spMk id="23" creationId="{5FF303B1-0E95-4A2E-8E0D-6F374B901516}"/>
          </ac:spMkLst>
        </pc:spChg>
        <pc:grpChg chg="del">
          <ac:chgData name="Cariaga, Braden" userId="58ccb876-8538-40e8-a5ff-c30a770e680e" providerId="ADAL" clId="{81D1C3E0-2AE5-4CC9-8FB5-D8605DEACCE3}" dt="2021-10-26T12:13:38.224" v="1773" actId="478"/>
          <ac:grpSpMkLst>
            <pc:docMk/>
            <pc:sldMk cId="3006856236" sldId="284"/>
            <ac:grpSpMk id="7" creationId="{00000000-0000-0000-0000-000000000000}"/>
          </ac:grpSpMkLst>
        </pc:grpChg>
        <pc:grpChg chg="del">
          <ac:chgData name="Cariaga, Braden" userId="58ccb876-8538-40e8-a5ff-c30a770e680e" providerId="ADAL" clId="{81D1C3E0-2AE5-4CC9-8FB5-D8605DEACCE3}" dt="2021-10-26T12:13:38.224" v="1773" actId="478"/>
          <ac:grpSpMkLst>
            <pc:docMk/>
            <pc:sldMk cId="3006856236" sldId="284"/>
            <ac:grpSpMk id="11" creationId="{00000000-0000-0000-0000-000000000000}"/>
          </ac:grpSpMkLst>
        </pc:grpChg>
        <pc:grpChg chg="del">
          <ac:chgData name="Cariaga, Braden" userId="58ccb876-8538-40e8-a5ff-c30a770e680e" providerId="ADAL" clId="{81D1C3E0-2AE5-4CC9-8FB5-D8605DEACCE3}" dt="2021-10-26T12:13:38.224" v="1773" actId="478"/>
          <ac:grpSpMkLst>
            <pc:docMk/>
            <pc:sldMk cId="3006856236" sldId="284"/>
            <ac:grpSpMk id="15" creationId="{00000000-0000-0000-0000-000000000000}"/>
          </ac:grpSpMkLst>
        </pc:grpChg>
        <pc:grpChg chg="del">
          <ac:chgData name="Cariaga, Braden" userId="58ccb876-8538-40e8-a5ff-c30a770e680e" providerId="ADAL" clId="{81D1C3E0-2AE5-4CC9-8FB5-D8605DEACCE3}" dt="2021-10-26T12:13:38.224" v="1773" actId="478"/>
          <ac:grpSpMkLst>
            <pc:docMk/>
            <pc:sldMk cId="3006856236" sldId="284"/>
            <ac:grpSpMk id="19" creationId="{7E76EE6D-5559-492E-99C8-E07A0CC95F65}"/>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066CB"/>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8208131" y="-9629493"/>
            <a:ext cx="13539959" cy="11726869"/>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4" name="Group 4"/>
          <p:cNvGrpSpPr>
            <a:grpSpLocks noChangeAspect="1"/>
          </p:cNvGrpSpPr>
          <p:nvPr/>
        </p:nvGrpSpPr>
        <p:grpSpPr>
          <a:xfrm>
            <a:off x="7721662" y="2097376"/>
            <a:ext cx="15347817" cy="13290518"/>
            <a:chOff x="0" y="0"/>
            <a:chExt cx="4282440" cy="3708400"/>
          </a:xfrm>
        </p:grpSpPr>
        <p:sp>
          <p:nvSpPr>
            <p:cNvPr id="5" name="Freeform 5"/>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4670" r="-5060"/>
              </a:stretch>
            </a:blipFill>
          </p:spPr>
        </p:sp>
      </p:grpSp>
      <p:grpSp>
        <p:nvGrpSpPr>
          <p:cNvPr id="6" name="Group 6"/>
          <p:cNvGrpSpPr/>
          <p:nvPr/>
        </p:nvGrpSpPr>
        <p:grpSpPr>
          <a:xfrm rot="-10800000">
            <a:off x="-3860609" y="-4590474"/>
            <a:ext cx="15443715" cy="13375700"/>
            <a:chOff x="0" y="0"/>
            <a:chExt cx="6202680" cy="5372100"/>
          </a:xfrm>
        </p:grpSpPr>
        <p:sp>
          <p:nvSpPr>
            <p:cNvPr id="7" name="Freeform 7"/>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FFFF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34026"/>
          <a:stretch>
            <a:fillRect/>
          </a:stretch>
        </p:blipFill>
        <p:spPr>
          <a:xfrm>
            <a:off x="1028700" y="1028700"/>
            <a:ext cx="1000805" cy="571427"/>
          </a:xfrm>
          <a:prstGeom prst="rect">
            <a:avLst/>
          </a:prstGeom>
        </p:spPr>
      </p:pic>
      <p:sp>
        <p:nvSpPr>
          <p:cNvPr id="9" name="TextBox 9"/>
          <p:cNvSpPr txBox="1"/>
          <p:nvPr/>
        </p:nvSpPr>
        <p:spPr>
          <a:xfrm>
            <a:off x="1028700" y="2541329"/>
            <a:ext cx="9660765" cy="2607252"/>
          </a:xfrm>
          <a:prstGeom prst="rect">
            <a:avLst/>
          </a:prstGeom>
        </p:spPr>
        <p:txBody>
          <a:bodyPr wrap="square" lIns="0" tIns="0" rIns="0" bIns="0" rtlCol="0" anchor="t">
            <a:spAutoFit/>
          </a:bodyPr>
          <a:lstStyle/>
          <a:p>
            <a:pPr>
              <a:lnSpc>
                <a:spcPts val="10800"/>
              </a:lnSpc>
            </a:pPr>
            <a:r>
              <a:rPr lang="en-US" sz="4800" spc="270">
                <a:solidFill>
                  <a:srgbClr val="1836B2"/>
                </a:solidFill>
                <a:latin typeface="Fira Sans Bold Bold"/>
              </a:rPr>
              <a:t>U.S. Army PEOSTRI - Vision &amp; Mission Model Canvas</a:t>
            </a:r>
          </a:p>
        </p:txBody>
      </p:sp>
      <p:sp>
        <p:nvSpPr>
          <p:cNvPr id="10" name="TextBox 10"/>
          <p:cNvSpPr txBox="1"/>
          <p:nvPr/>
        </p:nvSpPr>
        <p:spPr>
          <a:xfrm>
            <a:off x="1529102" y="6089783"/>
            <a:ext cx="5616293" cy="1583126"/>
          </a:xfrm>
          <a:prstGeom prst="rect">
            <a:avLst/>
          </a:prstGeom>
        </p:spPr>
        <p:txBody>
          <a:bodyPr lIns="0" tIns="0" rIns="0" bIns="0" rtlCol="0" anchor="t">
            <a:spAutoFit/>
          </a:bodyPr>
          <a:lstStyle/>
          <a:p>
            <a:pPr algn="ctr">
              <a:lnSpc>
                <a:spcPts val="4200"/>
              </a:lnSpc>
            </a:pPr>
            <a:r>
              <a:rPr lang="en-US" sz="3000" spc="89">
                <a:solidFill>
                  <a:srgbClr val="000000"/>
                </a:solidFill>
                <a:latin typeface="Fira Sans Light Bold"/>
              </a:rPr>
              <a:t>Braden Cariaga</a:t>
            </a:r>
          </a:p>
          <a:p>
            <a:pPr algn="ctr">
              <a:lnSpc>
                <a:spcPts val="4200"/>
              </a:lnSpc>
            </a:pPr>
            <a:r>
              <a:rPr lang="en-US" sz="3000" spc="89">
                <a:solidFill>
                  <a:srgbClr val="000000"/>
                </a:solidFill>
                <a:latin typeface="Fira Sans Light Bold"/>
              </a:rPr>
              <a:t>&amp;</a:t>
            </a:r>
          </a:p>
          <a:p>
            <a:pPr algn="ctr">
              <a:lnSpc>
                <a:spcPts val="4200"/>
              </a:lnSpc>
            </a:pPr>
            <a:r>
              <a:rPr lang="en-US" sz="3000" spc="89">
                <a:solidFill>
                  <a:srgbClr val="000000"/>
                </a:solidFill>
                <a:latin typeface="Fira Sans Light Bold"/>
              </a:rPr>
              <a:t>Henry Thiel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7314" y="1412564"/>
            <a:ext cx="9629456" cy="1422400"/>
          </a:xfrm>
          <a:prstGeom prst="rect">
            <a:avLst/>
          </a:prstGeom>
        </p:spPr>
        <p:txBody>
          <a:bodyPr lIns="0" tIns="0" rIns="0" bIns="0" rtlCol="0" anchor="t">
            <a:spAutoFit/>
          </a:bodyPr>
          <a:lstStyle/>
          <a:p>
            <a:pPr>
              <a:lnSpc>
                <a:spcPts val="10999"/>
              </a:lnSpc>
            </a:pPr>
            <a:r>
              <a:rPr lang="en-US" sz="9999">
                <a:solidFill>
                  <a:srgbClr val="1836B2"/>
                </a:solidFill>
                <a:latin typeface="Fira Sans Medium Bold"/>
              </a:rPr>
              <a:t>Today's Agenda</a:t>
            </a:r>
          </a:p>
        </p:txBody>
      </p:sp>
      <p:grpSp>
        <p:nvGrpSpPr>
          <p:cNvPr id="3" name="Group 3"/>
          <p:cNvGrpSpPr/>
          <p:nvPr/>
        </p:nvGrpSpPr>
        <p:grpSpPr>
          <a:xfrm>
            <a:off x="11408345" y="1028700"/>
            <a:ext cx="9737102" cy="9547574"/>
            <a:chOff x="0" y="0"/>
            <a:chExt cx="12982803" cy="12730098"/>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0" y="6357796"/>
              <a:ext cx="11160540" cy="6372302"/>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1822263" y="0"/>
              <a:ext cx="11160540" cy="6372302"/>
            </a:xfrm>
            <a:prstGeom prst="rect">
              <a:avLst/>
            </a:prstGeom>
          </p:spPr>
        </p:pic>
      </p:grpSp>
      <p:sp>
        <p:nvSpPr>
          <p:cNvPr id="6" name="TextBox 6"/>
          <p:cNvSpPr txBox="1"/>
          <p:nvPr/>
        </p:nvSpPr>
        <p:spPr>
          <a:xfrm>
            <a:off x="1317314" y="3997770"/>
            <a:ext cx="6553010" cy="542925"/>
          </a:xfrm>
          <a:prstGeom prst="rect">
            <a:avLst/>
          </a:prstGeom>
        </p:spPr>
        <p:txBody>
          <a:bodyPr lIns="0" tIns="0" rIns="0" bIns="0" rtlCol="0" anchor="t">
            <a:spAutoFit/>
          </a:bodyPr>
          <a:lstStyle/>
          <a:p>
            <a:pPr>
              <a:lnSpc>
                <a:spcPts val="4200"/>
              </a:lnSpc>
            </a:pPr>
            <a:r>
              <a:rPr lang="en-US" sz="3500" spc="105">
                <a:solidFill>
                  <a:srgbClr val="1836B2"/>
                </a:solidFill>
                <a:latin typeface="Fira Sans Medium Bold"/>
              </a:rPr>
              <a:t>Key takeaways:</a:t>
            </a:r>
          </a:p>
        </p:txBody>
      </p:sp>
      <p:grpSp>
        <p:nvGrpSpPr>
          <p:cNvPr id="7" name="Group 7"/>
          <p:cNvGrpSpPr/>
          <p:nvPr/>
        </p:nvGrpSpPr>
        <p:grpSpPr>
          <a:xfrm>
            <a:off x="1317314" y="5087496"/>
            <a:ext cx="8019868" cy="505908"/>
            <a:chOff x="0" y="-66675"/>
            <a:chExt cx="10182884" cy="674544"/>
          </a:xfrm>
        </p:grpSpPr>
        <p:sp>
          <p:nvSpPr>
            <p:cNvPr id="8" name="TextBox 8"/>
            <p:cNvSpPr txBox="1"/>
            <p:nvPr/>
          </p:nvSpPr>
          <p:spPr>
            <a:xfrm>
              <a:off x="1017019" y="-66675"/>
              <a:ext cx="9165865" cy="674544"/>
            </a:xfrm>
            <a:prstGeom prst="rect">
              <a:avLst/>
            </a:prstGeom>
          </p:spPr>
          <p:txBody>
            <a:bodyPr wrap="square" lIns="0" tIns="0" rIns="0" bIns="0" rtlCol="0" anchor="t">
              <a:spAutoFit/>
            </a:bodyPr>
            <a:lstStyle/>
            <a:p>
              <a:pPr>
                <a:lnSpc>
                  <a:spcPts val="4200"/>
                </a:lnSpc>
              </a:pPr>
              <a:r>
                <a:rPr lang="en-US" sz="3000" spc="15" dirty="0">
                  <a:solidFill>
                    <a:srgbClr val="000000"/>
                  </a:solidFill>
                  <a:latin typeface="Fira Sans Light"/>
                </a:rPr>
                <a:t>Overview of Our Project</a:t>
              </a:r>
            </a:p>
          </p:txBody>
        </p:sp>
        <p:grpSp>
          <p:nvGrpSpPr>
            <p:cNvPr id="9" name="Group 9"/>
            <p:cNvGrpSpPr/>
            <p:nvPr/>
          </p:nvGrpSpPr>
          <p:grpSpPr>
            <a:xfrm rot="-10800000">
              <a:off x="0" y="107772"/>
              <a:ext cx="454982" cy="394057"/>
              <a:chOff x="0" y="0"/>
              <a:chExt cx="6202680" cy="5372100"/>
            </a:xfrm>
          </p:grpSpPr>
          <p:sp>
            <p:nvSpPr>
              <p:cNvPr id="10" name="Freeform 10"/>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grpSp>
        <p:nvGrpSpPr>
          <p:cNvPr id="11" name="Group 11"/>
          <p:cNvGrpSpPr/>
          <p:nvPr/>
        </p:nvGrpSpPr>
        <p:grpSpPr>
          <a:xfrm>
            <a:off x="1317314" y="5935261"/>
            <a:ext cx="7981645" cy="505908"/>
            <a:chOff x="0" y="-66675"/>
            <a:chExt cx="10642194" cy="674544"/>
          </a:xfrm>
        </p:grpSpPr>
        <p:sp>
          <p:nvSpPr>
            <p:cNvPr id="12" name="TextBox 12"/>
            <p:cNvSpPr txBox="1"/>
            <p:nvPr/>
          </p:nvSpPr>
          <p:spPr>
            <a:xfrm>
              <a:off x="1017019" y="-66675"/>
              <a:ext cx="9625175" cy="674544"/>
            </a:xfrm>
            <a:prstGeom prst="rect">
              <a:avLst/>
            </a:prstGeom>
          </p:spPr>
          <p:txBody>
            <a:bodyPr wrap="square" lIns="0" tIns="0" rIns="0" bIns="0" rtlCol="0" anchor="t">
              <a:spAutoFit/>
            </a:bodyPr>
            <a:lstStyle/>
            <a:p>
              <a:pPr>
                <a:lnSpc>
                  <a:spcPts val="4200"/>
                </a:lnSpc>
              </a:pPr>
              <a:r>
                <a:rPr lang="en-US" sz="3000" spc="15" dirty="0">
                  <a:solidFill>
                    <a:srgbClr val="000000"/>
                  </a:solidFill>
                  <a:latin typeface="Fira Sans Light"/>
                </a:rPr>
                <a:t>Vision Model Canvas – PEOSTRI Sponsors</a:t>
              </a:r>
            </a:p>
          </p:txBody>
        </p:sp>
        <p:grpSp>
          <p:nvGrpSpPr>
            <p:cNvPr id="13" name="Group 13"/>
            <p:cNvGrpSpPr/>
            <p:nvPr/>
          </p:nvGrpSpPr>
          <p:grpSpPr>
            <a:xfrm rot="-10800000">
              <a:off x="0" y="107772"/>
              <a:ext cx="454982" cy="394057"/>
              <a:chOff x="0" y="0"/>
              <a:chExt cx="6202680" cy="5372100"/>
            </a:xfrm>
          </p:grpSpPr>
          <p:sp>
            <p:nvSpPr>
              <p:cNvPr id="14" name="Freeform 14"/>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grpSp>
        <p:nvGrpSpPr>
          <p:cNvPr id="15" name="Group 15"/>
          <p:cNvGrpSpPr/>
          <p:nvPr/>
        </p:nvGrpSpPr>
        <p:grpSpPr>
          <a:xfrm>
            <a:off x="1317314" y="6777668"/>
            <a:ext cx="7826686" cy="505908"/>
            <a:chOff x="0" y="-66675"/>
            <a:chExt cx="10435582" cy="674544"/>
          </a:xfrm>
        </p:grpSpPr>
        <p:sp>
          <p:nvSpPr>
            <p:cNvPr id="16" name="TextBox 16"/>
            <p:cNvSpPr txBox="1"/>
            <p:nvPr/>
          </p:nvSpPr>
          <p:spPr>
            <a:xfrm>
              <a:off x="1017020" y="-66675"/>
              <a:ext cx="9418562" cy="674544"/>
            </a:xfrm>
            <a:prstGeom prst="rect">
              <a:avLst/>
            </a:prstGeom>
          </p:spPr>
          <p:txBody>
            <a:bodyPr wrap="square" lIns="0" tIns="0" rIns="0" bIns="0" rtlCol="0" anchor="t">
              <a:spAutoFit/>
            </a:bodyPr>
            <a:lstStyle/>
            <a:p>
              <a:pPr>
                <a:lnSpc>
                  <a:spcPts val="4200"/>
                </a:lnSpc>
              </a:pPr>
              <a:r>
                <a:rPr lang="en-US" sz="3000" spc="15" dirty="0">
                  <a:solidFill>
                    <a:srgbClr val="000000"/>
                  </a:solidFill>
                  <a:latin typeface="Fira Sans Light"/>
                </a:rPr>
                <a:t>Vision Model Canvas – PEOSTRI End-User</a:t>
              </a:r>
            </a:p>
          </p:txBody>
        </p:sp>
        <p:grpSp>
          <p:nvGrpSpPr>
            <p:cNvPr id="17" name="Group 17"/>
            <p:cNvGrpSpPr/>
            <p:nvPr/>
          </p:nvGrpSpPr>
          <p:grpSpPr>
            <a:xfrm rot="-10800000">
              <a:off x="0" y="107772"/>
              <a:ext cx="454982" cy="394057"/>
              <a:chOff x="0" y="0"/>
              <a:chExt cx="6202680" cy="5372100"/>
            </a:xfrm>
          </p:grpSpPr>
          <p:sp>
            <p:nvSpPr>
              <p:cNvPr id="18" name="Freeform 18"/>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grpSp>
        <p:nvGrpSpPr>
          <p:cNvPr id="19" name="Group 15">
            <a:extLst>
              <a:ext uri="{FF2B5EF4-FFF2-40B4-BE49-F238E27FC236}">
                <a16:creationId xmlns:a16="http://schemas.microsoft.com/office/drawing/2014/main" id="{7E76EE6D-5559-492E-99C8-E07A0CC95F65}"/>
              </a:ext>
            </a:extLst>
          </p:cNvPr>
          <p:cNvGrpSpPr/>
          <p:nvPr/>
        </p:nvGrpSpPr>
        <p:grpSpPr>
          <a:xfrm>
            <a:off x="1317314" y="7571367"/>
            <a:ext cx="6553010" cy="507206"/>
            <a:chOff x="0" y="-66675"/>
            <a:chExt cx="8737347" cy="676275"/>
          </a:xfrm>
        </p:grpSpPr>
        <p:sp>
          <p:nvSpPr>
            <p:cNvPr id="20" name="TextBox 16">
              <a:extLst>
                <a:ext uri="{FF2B5EF4-FFF2-40B4-BE49-F238E27FC236}">
                  <a16:creationId xmlns:a16="http://schemas.microsoft.com/office/drawing/2014/main" id="{45FED6E9-58E5-40F5-9499-B04313BEBDF6}"/>
                </a:ext>
              </a:extLst>
            </p:cNvPr>
            <p:cNvSpPr txBox="1"/>
            <p:nvPr/>
          </p:nvSpPr>
          <p:spPr>
            <a:xfrm>
              <a:off x="1017020" y="-66675"/>
              <a:ext cx="7720327" cy="676275"/>
            </a:xfrm>
            <a:prstGeom prst="rect">
              <a:avLst/>
            </a:prstGeom>
          </p:spPr>
          <p:txBody>
            <a:bodyPr lIns="0" tIns="0" rIns="0" bIns="0" rtlCol="0" anchor="t">
              <a:spAutoFit/>
            </a:bodyPr>
            <a:lstStyle/>
            <a:p>
              <a:pPr>
                <a:lnSpc>
                  <a:spcPts val="4200"/>
                </a:lnSpc>
              </a:pPr>
              <a:r>
                <a:rPr lang="en-US" sz="3000" spc="15">
                  <a:solidFill>
                    <a:srgbClr val="000000"/>
                  </a:solidFill>
                  <a:latin typeface="Fira Sans Light"/>
                </a:rPr>
                <a:t>Mission Model Canvas</a:t>
              </a:r>
            </a:p>
          </p:txBody>
        </p:sp>
        <p:grpSp>
          <p:nvGrpSpPr>
            <p:cNvPr id="21" name="Group 17">
              <a:extLst>
                <a:ext uri="{FF2B5EF4-FFF2-40B4-BE49-F238E27FC236}">
                  <a16:creationId xmlns:a16="http://schemas.microsoft.com/office/drawing/2014/main" id="{E38699FA-9890-4F01-A69F-1F27615E9A80}"/>
                </a:ext>
              </a:extLst>
            </p:cNvPr>
            <p:cNvGrpSpPr/>
            <p:nvPr/>
          </p:nvGrpSpPr>
          <p:grpSpPr>
            <a:xfrm rot="-10800000">
              <a:off x="0" y="107772"/>
              <a:ext cx="454982" cy="394057"/>
              <a:chOff x="0" y="0"/>
              <a:chExt cx="6202680" cy="5372100"/>
            </a:xfrm>
          </p:grpSpPr>
          <p:sp>
            <p:nvSpPr>
              <p:cNvPr id="22" name="Freeform 18">
                <a:extLst>
                  <a:ext uri="{FF2B5EF4-FFF2-40B4-BE49-F238E27FC236}">
                    <a16:creationId xmlns:a16="http://schemas.microsoft.com/office/drawing/2014/main" id="{06571E00-A713-4A3F-83FA-1835FC2EF227}"/>
                  </a:ext>
                </a:extLst>
              </p:cNvPr>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24187" y="2712991"/>
            <a:ext cx="10917616" cy="1410643"/>
          </a:xfrm>
          <a:prstGeom prst="rect">
            <a:avLst/>
          </a:prstGeom>
        </p:spPr>
        <p:txBody>
          <a:bodyPr wrap="square" lIns="0" tIns="0" rIns="0" bIns="0" rtlCol="0" anchor="t">
            <a:spAutoFit/>
          </a:bodyPr>
          <a:lstStyle/>
          <a:p>
            <a:pPr>
              <a:lnSpc>
                <a:spcPts val="10999"/>
              </a:lnSpc>
            </a:pPr>
            <a:r>
              <a:rPr lang="en-US" sz="9999" dirty="0">
                <a:solidFill>
                  <a:srgbClr val="1836B2"/>
                </a:solidFill>
                <a:latin typeface="Fira Sans Medium Bold"/>
              </a:rPr>
              <a:t>Project Overview</a:t>
            </a:r>
          </a:p>
        </p:txBody>
      </p:sp>
      <p:grpSp>
        <p:nvGrpSpPr>
          <p:cNvPr id="3" name="Group 3"/>
          <p:cNvGrpSpPr/>
          <p:nvPr/>
        </p:nvGrpSpPr>
        <p:grpSpPr>
          <a:xfrm>
            <a:off x="11408345" y="1028700"/>
            <a:ext cx="9737102" cy="9547574"/>
            <a:chOff x="0" y="0"/>
            <a:chExt cx="12982803" cy="12730098"/>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0" y="6357796"/>
              <a:ext cx="11160540" cy="6372302"/>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1822263" y="0"/>
              <a:ext cx="11160540" cy="6372302"/>
            </a:xfrm>
            <a:prstGeom prst="rect">
              <a:avLst/>
            </a:prstGeom>
          </p:spPr>
        </p:pic>
      </p:grpSp>
      <p:sp>
        <p:nvSpPr>
          <p:cNvPr id="23" name="TextBox 22">
            <a:extLst>
              <a:ext uri="{FF2B5EF4-FFF2-40B4-BE49-F238E27FC236}">
                <a16:creationId xmlns:a16="http://schemas.microsoft.com/office/drawing/2014/main" id="{5FF303B1-0E95-4A2E-8E0D-6F374B901516}"/>
              </a:ext>
            </a:extLst>
          </p:cNvPr>
          <p:cNvSpPr txBox="1"/>
          <p:nvPr/>
        </p:nvSpPr>
        <p:spPr>
          <a:xfrm>
            <a:off x="1324187" y="5143500"/>
            <a:ext cx="10084158" cy="2246769"/>
          </a:xfrm>
          <a:prstGeom prst="rect">
            <a:avLst/>
          </a:prstGeom>
          <a:noFill/>
        </p:spPr>
        <p:txBody>
          <a:bodyPr wrap="square" rtlCol="0">
            <a:spAutoFit/>
          </a:bodyPr>
          <a:lstStyle/>
          <a:p>
            <a:r>
              <a:rPr lang="en-US" sz="2800" dirty="0"/>
              <a:t>Our team has been tasked with creating an enterprise application to improve process and project workflow which enables logisticians to populate the status of requirements and sub-requirements for PEO STRI workflow processes. </a:t>
            </a:r>
          </a:p>
          <a:p>
            <a:endParaRPr lang="en-US" sz="2800" dirty="0"/>
          </a:p>
        </p:txBody>
      </p:sp>
    </p:spTree>
    <p:extLst>
      <p:ext uri="{BB962C8B-B14F-4D97-AF65-F5344CB8AC3E}">
        <p14:creationId xmlns:p14="http://schemas.microsoft.com/office/powerpoint/2010/main" val="300685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5">
            <a:extLst>
              <a:ext uri="{FF2B5EF4-FFF2-40B4-BE49-F238E27FC236}">
                <a16:creationId xmlns:a16="http://schemas.microsoft.com/office/drawing/2014/main" id="{AF8F53E9-255A-48AC-8871-DA3DAEC980CA}"/>
              </a:ext>
            </a:extLst>
          </p:cNvPr>
          <p:cNvGrpSpPr/>
          <p:nvPr/>
        </p:nvGrpSpPr>
        <p:grpSpPr>
          <a:xfrm>
            <a:off x="0" y="9305925"/>
            <a:ext cx="19280880" cy="1312977"/>
            <a:chOff x="0" y="0"/>
            <a:chExt cx="25707840" cy="1750636"/>
          </a:xfrm>
        </p:grpSpPr>
        <p:grpSp>
          <p:nvGrpSpPr>
            <p:cNvPr id="31" name="Group 6">
              <a:extLst>
                <a:ext uri="{FF2B5EF4-FFF2-40B4-BE49-F238E27FC236}">
                  <a16:creationId xmlns:a16="http://schemas.microsoft.com/office/drawing/2014/main" id="{A0B87A74-3657-4BD5-B77A-4BF0B4955D36}"/>
                </a:ext>
              </a:extLst>
            </p:cNvPr>
            <p:cNvGrpSpPr/>
            <p:nvPr/>
          </p:nvGrpSpPr>
          <p:grpSpPr>
            <a:xfrm rot="5400000">
              <a:off x="13125860" y="-10831345"/>
              <a:ext cx="1750636" cy="23413325"/>
              <a:chOff x="0" y="0"/>
              <a:chExt cx="3130550" cy="41868551"/>
            </a:xfrm>
          </p:grpSpPr>
          <p:sp>
            <p:nvSpPr>
              <p:cNvPr id="33" name="Freeform 7">
                <a:extLst>
                  <a:ext uri="{FF2B5EF4-FFF2-40B4-BE49-F238E27FC236}">
                    <a16:creationId xmlns:a16="http://schemas.microsoft.com/office/drawing/2014/main" id="{2B454C11-AAB0-44E5-803B-4A9B68E72ABC}"/>
                  </a:ext>
                </a:extLst>
              </p:cNvPr>
              <p:cNvSpPr/>
              <p:nvPr/>
            </p:nvSpPr>
            <p:spPr>
              <a:xfrm>
                <a:off x="0" y="0"/>
                <a:ext cx="3130550" cy="41868551"/>
              </a:xfrm>
              <a:custGeom>
                <a:avLst/>
                <a:gdLst/>
                <a:ahLst/>
                <a:cxnLst/>
                <a:rect l="l" t="t" r="r" b="b"/>
                <a:pathLst>
                  <a:path w="3130550" h="41868551">
                    <a:moveTo>
                      <a:pt x="0" y="1123950"/>
                    </a:moveTo>
                    <a:lnTo>
                      <a:pt x="0" y="41868551"/>
                    </a:lnTo>
                    <a:lnTo>
                      <a:pt x="3130550" y="41868551"/>
                    </a:lnTo>
                    <a:lnTo>
                      <a:pt x="3130550" y="0"/>
                    </a:lnTo>
                    <a:close/>
                  </a:path>
                </a:pathLst>
              </a:custGeom>
              <a:solidFill>
                <a:srgbClr val="1836B2"/>
              </a:solidFill>
            </p:spPr>
          </p:sp>
        </p:grpSp>
        <p:pic>
          <p:nvPicPr>
            <p:cNvPr id="32" name="Picture 8">
              <a:extLst>
                <a:ext uri="{FF2B5EF4-FFF2-40B4-BE49-F238E27FC236}">
                  <a16:creationId xmlns:a16="http://schemas.microsoft.com/office/drawing/2014/main" id="{CC2E2622-5001-4852-A56A-00C7B516E9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0" y="0"/>
              <a:ext cx="3066088" cy="1750636"/>
            </a:xfrm>
            <a:prstGeom prst="rect">
              <a:avLst/>
            </a:prstGeom>
          </p:spPr>
        </p:pic>
      </p:grpSp>
      <p:sp>
        <p:nvSpPr>
          <p:cNvPr id="38" name="TextBox 24">
            <a:extLst>
              <a:ext uri="{FF2B5EF4-FFF2-40B4-BE49-F238E27FC236}">
                <a16:creationId xmlns:a16="http://schemas.microsoft.com/office/drawing/2014/main" id="{F2567EBF-DE21-4177-B52F-10E56F65B42F}"/>
              </a:ext>
            </a:extLst>
          </p:cNvPr>
          <p:cNvSpPr txBox="1"/>
          <p:nvPr/>
        </p:nvSpPr>
        <p:spPr>
          <a:xfrm>
            <a:off x="558799" y="311147"/>
            <a:ext cx="10434924" cy="542925"/>
          </a:xfrm>
          <a:prstGeom prst="rect">
            <a:avLst/>
          </a:prstGeom>
        </p:spPr>
        <p:txBody>
          <a:bodyPr lIns="0" tIns="0" rIns="0" bIns="0" rtlCol="0" anchor="t">
            <a:spAutoFit/>
          </a:bodyPr>
          <a:lstStyle/>
          <a:p>
            <a:pPr>
              <a:lnSpc>
                <a:spcPts val="4200"/>
              </a:lnSpc>
            </a:pPr>
            <a:r>
              <a:rPr lang="en-US" sz="3500" spc="105">
                <a:solidFill>
                  <a:srgbClr val="1836B2"/>
                </a:solidFill>
                <a:latin typeface="Fira Sans Medium Bold"/>
              </a:rPr>
              <a:t>Value Proposition Canvas for PEOSTRI Sponsors</a:t>
            </a:r>
          </a:p>
        </p:txBody>
      </p:sp>
      <p:pic>
        <p:nvPicPr>
          <p:cNvPr id="39" name="Picture 5">
            <a:extLst>
              <a:ext uri="{FF2B5EF4-FFF2-40B4-BE49-F238E27FC236}">
                <a16:creationId xmlns:a16="http://schemas.microsoft.com/office/drawing/2014/main" id="{CD80DFFC-F967-4192-9E41-0765791E4AA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34026"/>
          <a:stretch>
            <a:fillRect/>
          </a:stretch>
        </p:blipFill>
        <p:spPr>
          <a:xfrm>
            <a:off x="16630701" y="263920"/>
            <a:ext cx="1098500" cy="627207"/>
          </a:xfrm>
          <a:prstGeom prst="rect">
            <a:avLst/>
          </a:prstGeom>
        </p:spPr>
      </p:pic>
      <p:grpSp>
        <p:nvGrpSpPr>
          <p:cNvPr id="43" name="Group 42">
            <a:extLst>
              <a:ext uri="{FF2B5EF4-FFF2-40B4-BE49-F238E27FC236}">
                <a16:creationId xmlns:a16="http://schemas.microsoft.com/office/drawing/2014/main" id="{876B790D-E6F5-4CC8-906A-798E8F83ABFA}"/>
              </a:ext>
            </a:extLst>
          </p:cNvPr>
          <p:cNvGrpSpPr/>
          <p:nvPr/>
        </p:nvGrpSpPr>
        <p:grpSpPr>
          <a:xfrm>
            <a:off x="558801" y="1331023"/>
            <a:ext cx="8737896" cy="7870109"/>
            <a:chOff x="558800" y="1331023"/>
            <a:chExt cx="10101018" cy="7870109"/>
          </a:xfrm>
        </p:grpSpPr>
        <p:grpSp>
          <p:nvGrpSpPr>
            <p:cNvPr id="36" name="Group 35">
              <a:extLst>
                <a:ext uri="{FF2B5EF4-FFF2-40B4-BE49-F238E27FC236}">
                  <a16:creationId xmlns:a16="http://schemas.microsoft.com/office/drawing/2014/main" id="{22C78168-4A64-46F0-9FFF-226BA04E421C}"/>
                </a:ext>
              </a:extLst>
            </p:cNvPr>
            <p:cNvGrpSpPr/>
            <p:nvPr/>
          </p:nvGrpSpPr>
          <p:grpSpPr>
            <a:xfrm>
              <a:off x="558800" y="1331023"/>
              <a:ext cx="10101018" cy="7870109"/>
              <a:chOff x="480032" y="635004"/>
              <a:chExt cx="10197253" cy="8566129"/>
            </a:xfrm>
          </p:grpSpPr>
          <p:sp>
            <p:nvSpPr>
              <p:cNvPr id="2" name="TextBox 1">
                <a:extLst>
                  <a:ext uri="{FF2B5EF4-FFF2-40B4-BE49-F238E27FC236}">
                    <a16:creationId xmlns:a16="http://schemas.microsoft.com/office/drawing/2014/main" id="{7BE8F910-1ACF-469C-B5BC-DB0D29DA2278}"/>
                  </a:ext>
                </a:extLst>
              </p:cNvPr>
              <p:cNvSpPr txBox="1"/>
              <p:nvPr/>
            </p:nvSpPr>
            <p:spPr>
              <a:xfrm rot="16200000">
                <a:off x="-1162245" y="4961014"/>
                <a:ext cx="3684663" cy="400110"/>
              </a:xfrm>
              <a:prstGeom prst="rect">
                <a:avLst/>
              </a:prstGeom>
              <a:noFill/>
            </p:spPr>
            <p:txBody>
              <a:bodyPr wrap="square" rtlCol="0">
                <a:spAutoFit/>
              </a:bodyPr>
              <a:lstStyle/>
              <a:p>
                <a:pPr algn="ctr"/>
                <a:r>
                  <a:rPr lang="en-US" sz="2000"/>
                  <a:t>Products and Services</a:t>
                </a:r>
              </a:p>
            </p:txBody>
          </p:sp>
          <p:grpSp>
            <p:nvGrpSpPr>
              <p:cNvPr id="11" name="Group 10">
                <a:extLst>
                  <a:ext uri="{FF2B5EF4-FFF2-40B4-BE49-F238E27FC236}">
                    <a16:creationId xmlns:a16="http://schemas.microsoft.com/office/drawing/2014/main" id="{F61D2BE7-BF33-440A-823E-6BFA62DF13A5}"/>
                  </a:ext>
                </a:extLst>
              </p:cNvPr>
              <p:cNvGrpSpPr/>
              <p:nvPr/>
            </p:nvGrpSpPr>
            <p:grpSpPr>
              <a:xfrm>
                <a:off x="1345712" y="1058740"/>
                <a:ext cx="9331573" cy="7607519"/>
                <a:chOff x="1929623" y="2019299"/>
                <a:chExt cx="6518531" cy="5486402"/>
              </a:xfrm>
            </p:grpSpPr>
            <p:grpSp>
              <p:nvGrpSpPr>
                <p:cNvPr id="7" name="Group 6">
                  <a:extLst>
                    <a:ext uri="{FF2B5EF4-FFF2-40B4-BE49-F238E27FC236}">
                      <a16:creationId xmlns:a16="http://schemas.microsoft.com/office/drawing/2014/main" id="{E6886393-6746-4CA6-8A63-21CBCB01AA42}"/>
                    </a:ext>
                  </a:extLst>
                </p:cNvPr>
                <p:cNvGrpSpPr/>
                <p:nvPr/>
              </p:nvGrpSpPr>
              <p:grpSpPr>
                <a:xfrm>
                  <a:off x="1929623" y="2019300"/>
                  <a:ext cx="6502232" cy="5486400"/>
                  <a:chOff x="1668893" y="2144881"/>
                  <a:chExt cx="6502232" cy="6502232"/>
                </a:xfrm>
              </p:grpSpPr>
              <p:sp>
                <p:nvSpPr>
                  <p:cNvPr id="3" name="AutoShape 3">
                    <a:extLst>
                      <a:ext uri="{FF2B5EF4-FFF2-40B4-BE49-F238E27FC236}">
                        <a16:creationId xmlns:a16="http://schemas.microsoft.com/office/drawing/2014/main" id="{F0E9EECF-89AC-4009-AFF9-AC8381A2B640}"/>
                      </a:ext>
                    </a:extLst>
                  </p:cNvPr>
                  <p:cNvSpPr/>
                  <p:nvPr/>
                </p:nvSpPr>
                <p:spPr>
                  <a:xfrm rot="5400000">
                    <a:off x="-1582221" y="5395997"/>
                    <a:ext cx="6502231" cy="0"/>
                  </a:xfrm>
                  <a:prstGeom prst="line">
                    <a:avLst/>
                  </a:prstGeom>
                  <a:ln w="28575" cap="rnd">
                    <a:solidFill>
                      <a:srgbClr val="86C7ED"/>
                    </a:solidFill>
                    <a:prstDash val="solid"/>
                    <a:headEnd type="none" w="sm" len="sm"/>
                    <a:tailEnd type="none" w="sm" len="sm"/>
                  </a:ln>
                </p:spPr>
              </p:sp>
              <p:sp>
                <p:nvSpPr>
                  <p:cNvPr id="4" name="AutoShape 3">
                    <a:extLst>
                      <a:ext uri="{FF2B5EF4-FFF2-40B4-BE49-F238E27FC236}">
                        <a16:creationId xmlns:a16="http://schemas.microsoft.com/office/drawing/2014/main" id="{23C1CBD6-EF18-497C-8621-D1D4BB334DF0}"/>
                      </a:ext>
                    </a:extLst>
                  </p:cNvPr>
                  <p:cNvSpPr/>
                  <p:nvPr/>
                </p:nvSpPr>
                <p:spPr>
                  <a:xfrm rot="10800000">
                    <a:off x="1668894" y="2144881"/>
                    <a:ext cx="6502231" cy="0"/>
                  </a:xfrm>
                  <a:prstGeom prst="line">
                    <a:avLst/>
                  </a:prstGeom>
                  <a:ln w="28575" cap="rnd">
                    <a:solidFill>
                      <a:srgbClr val="86C7ED"/>
                    </a:solidFill>
                    <a:prstDash val="solid"/>
                    <a:headEnd type="none" w="sm" len="sm"/>
                    <a:tailEnd type="none" w="sm" len="sm"/>
                  </a:ln>
                </p:spPr>
              </p:sp>
              <p:sp>
                <p:nvSpPr>
                  <p:cNvPr id="5" name="AutoShape 3">
                    <a:extLst>
                      <a:ext uri="{FF2B5EF4-FFF2-40B4-BE49-F238E27FC236}">
                        <a16:creationId xmlns:a16="http://schemas.microsoft.com/office/drawing/2014/main" id="{9E30670D-B53D-4450-A7BB-0D72A441AF7D}"/>
                      </a:ext>
                    </a:extLst>
                  </p:cNvPr>
                  <p:cNvSpPr/>
                  <p:nvPr/>
                </p:nvSpPr>
                <p:spPr>
                  <a:xfrm rot="5400000">
                    <a:off x="4920009" y="5395998"/>
                    <a:ext cx="6502231" cy="0"/>
                  </a:xfrm>
                  <a:prstGeom prst="line">
                    <a:avLst/>
                  </a:prstGeom>
                  <a:ln w="28575" cap="rnd">
                    <a:solidFill>
                      <a:srgbClr val="86C7ED"/>
                    </a:solidFill>
                    <a:prstDash val="solid"/>
                    <a:headEnd type="none" w="sm" len="sm"/>
                    <a:tailEnd type="none" w="sm" len="sm"/>
                  </a:ln>
                </p:spPr>
                <p:txBody>
                  <a:bodyPr/>
                  <a:lstStyle/>
                  <a:p>
                    <a:endParaRPr lang="en-US"/>
                  </a:p>
                </p:txBody>
              </p:sp>
              <p:sp>
                <p:nvSpPr>
                  <p:cNvPr id="6" name="AutoShape 3">
                    <a:extLst>
                      <a:ext uri="{FF2B5EF4-FFF2-40B4-BE49-F238E27FC236}">
                        <a16:creationId xmlns:a16="http://schemas.microsoft.com/office/drawing/2014/main" id="{3DDF1BF2-D1D7-491B-8697-DB0C729D459C}"/>
                      </a:ext>
                    </a:extLst>
                  </p:cNvPr>
                  <p:cNvSpPr/>
                  <p:nvPr/>
                </p:nvSpPr>
                <p:spPr>
                  <a:xfrm>
                    <a:off x="1668893" y="8647113"/>
                    <a:ext cx="6502231" cy="0"/>
                  </a:xfrm>
                  <a:prstGeom prst="line">
                    <a:avLst/>
                  </a:prstGeom>
                  <a:ln w="28575" cap="rnd">
                    <a:solidFill>
                      <a:srgbClr val="86C7ED"/>
                    </a:solidFill>
                    <a:prstDash val="solid"/>
                    <a:headEnd type="none" w="sm" len="sm"/>
                    <a:tailEnd type="none" w="sm" len="sm"/>
                  </a:ln>
                </p:spPr>
              </p:sp>
            </p:grpSp>
            <p:sp>
              <p:nvSpPr>
                <p:cNvPr id="9" name="AutoShape 3">
                  <a:extLst>
                    <a:ext uri="{FF2B5EF4-FFF2-40B4-BE49-F238E27FC236}">
                      <a16:creationId xmlns:a16="http://schemas.microsoft.com/office/drawing/2014/main" id="{A2414A83-8B7C-431E-A92D-03DE716ECACE}"/>
                    </a:ext>
                  </a:extLst>
                </p:cNvPr>
                <p:cNvSpPr/>
                <p:nvPr/>
              </p:nvSpPr>
              <p:spPr>
                <a:xfrm rot="5400000">
                  <a:off x="1691543" y="4752721"/>
                  <a:ext cx="5486402" cy="19557"/>
                </a:xfrm>
                <a:prstGeom prst="line">
                  <a:avLst/>
                </a:prstGeom>
                <a:ln w="28575" cap="rnd">
                  <a:solidFill>
                    <a:srgbClr val="86C7ED"/>
                  </a:solidFill>
                  <a:prstDash val="solid"/>
                  <a:headEnd type="none" w="sm" len="sm"/>
                  <a:tailEnd type="none" w="sm" len="sm"/>
                </a:ln>
              </p:spPr>
            </p:sp>
            <p:sp>
              <p:nvSpPr>
                <p:cNvPr id="10" name="AutoShape 3">
                  <a:extLst>
                    <a:ext uri="{FF2B5EF4-FFF2-40B4-BE49-F238E27FC236}">
                      <a16:creationId xmlns:a16="http://schemas.microsoft.com/office/drawing/2014/main" id="{A5FD912B-58EE-48FA-ADAD-90FB68C3FC8E}"/>
                    </a:ext>
                  </a:extLst>
                </p:cNvPr>
                <p:cNvSpPr/>
                <p:nvPr/>
              </p:nvSpPr>
              <p:spPr>
                <a:xfrm>
                  <a:off x="4450704" y="4739325"/>
                  <a:ext cx="3997450" cy="2"/>
                </a:xfrm>
                <a:prstGeom prst="line">
                  <a:avLst/>
                </a:prstGeom>
                <a:ln w="28575" cap="rnd">
                  <a:solidFill>
                    <a:srgbClr val="86C7ED"/>
                  </a:solidFill>
                  <a:prstDash val="solid"/>
                  <a:headEnd type="none" w="sm" len="sm"/>
                  <a:tailEnd type="none" w="sm" len="sm"/>
                </a:ln>
              </p:spPr>
            </p:sp>
          </p:grpSp>
          <p:sp>
            <p:nvSpPr>
              <p:cNvPr id="22" name="TextBox 21">
                <a:extLst>
                  <a:ext uri="{FF2B5EF4-FFF2-40B4-BE49-F238E27FC236}">
                    <a16:creationId xmlns:a16="http://schemas.microsoft.com/office/drawing/2014/main" id="{50DA4D21-56C3-4D57-9918-2108B7260276}"/>
                  </a:ext>
                </a:extLst>
              </p:cNvPr>
              <p:cNvSpPr txBox="1"/>
              <p:nvPr/>
            </p:nvSpPr>
            <p:spPr>
              <a:xfrm>
                <a:off x="5279977" y="635004"/>
                <a:ext cx="3231368" cy="402395"/>
              </a:xfrm>
              <a:prstGeom prst="rect">
                <a:avLst/>
              </a:prstGeom>
              <a:noFill/>
            </p:spPr>
            <p:txBody>
              <a:bodyPr wrap="square" rtlCol="0">
                <a:noAutofit/>
              </a:bodyPr>
              <a:lstStyle/>
              <a:p>
                <a:pPr algn="ctr"/>
                <a:r>
                  <a:rPr lang="en-US" sz="2000"/>
                  <a:t>Gain Creators</a:t>
                </a:r>
              </a:p>
            </p:txBody>
          </p:sp>
          <p:sp>
            <p:nvSpPr>
              <p:cNvPr id="23" name="TextBox 22">
                <a:extLst>
                  <a:ext uri="{FF2B5EF4-FFF2-40B4-BE49-F238E27FC236}">
                    <a16:creationId xmlns:a16="http://schemas.microsoft.com/office/drawing/2014/main" id="{13B1C31E-F3BA-4C1E-A88B-260C2AFBE0FF}"/>
                  </a:ext>
                </a:extLst>
              </p:cNvPr>
              <p:cNvSpPr txBox="1"/>
              <p:nvPr/>
            </p:nvSpPr>
            <p:spPr>
              <a:xfrm>
                <a:off x="5262139" y="8646335"/>
                <a:ext cx="3231368" cy="554798"/>
              </a:xfrm>
              <a:prstGeom prst="rect">
                <a:avLst/>
              </a:prstGeom>
              <a:noFill/>
            </p:spPr>
            <p:txBody>
              <a:bodyPr wrap="square" rtlCol="0">
                <a:spAutoFit/>
              </a:bodyPr>
              <a:lstStyle/>
              <a:p>
                <a:pPr algn="ctr"/>
                <a:r>
                  <a:rPr lang="en-US" sz="2000"/>
                  <a:t>Pain Relievers</a:t>
                </a:r>
              </a:p>
            </p:txBody>
          </p:sp>
          <p:sp>
            <p:nvSpPr>
              <p:cNvPr id="27" name="TextBox 26">
                <a:extLst>
                  <a:ext uri="{FF2B5EF4-FFF2-40B4-BE49-F238E27FC236}">
                    <a16:creationId xmlns:a16="http://schemas.microsoft.com/office/drawing/2014/main" id="{4F58B1D7-07D2-4710-A55E-10223C2DC7C9}"/>
                  </a:ext>
                </a:extLst>
              </p:cNvPr>
              <p:cNvSpPr txBox="1"/>
              <p:nvPr/>
            </p:nvSpPr>
            <p:spPr>
              <a:xfrm>
                <a:off x="1355779" y="1037400"/>
                <a:ext cx="3569169" cy="7628857"/>
              </a:xfrm>
              <a:prstGeom prst="rect">
                <a:avLst/>
              </a:prstGeom>
              <a:noFill/>
            </p:spPr>
            <p:txBody>
              <a:bodyPr wrap="square" lIns="91440" tIns="45720" rIns="91440" bIns="45720" rtlCol="0" anchor="ctr" anchorCtr="0">
                <a:noAutofit/>
              </a:bodyPr>
              <a:lstStyle/>
              <a:p>
                <a:pPr marL="342900" indent="-342900">
                  <a:buFont typeface="Symbol" panose="05050102010706020507" pitchFamily="18" charset="2"/>
                  <a:buChar char=""/>
                </a:pPr>
                <a:r>
                  <a:rPr lang="en-GB" dirty="0">
                    <a:ea typeface="MS Mincho"/>
                    <a:cs typeface="Times New Roman"/>
                  </a:rPr>
                  <a:t>Files can be uploaded and signed before being assigned to a task step.</a:t>
                </a:r>
                <a:endParaRPr lang="en-GB"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Completing task requirements will advance their timelines.</a:t>
                </a:r>
                <a:endParaRPr lang="en-US" dirty="0">
                  <a:effectLst/>
                  <a:ea typeface="MS Mincho"/>
                  <a:cs typeface="Times New Roman"/>
                </a:endParaRPr>
              </a:p>
              <a:p>
                <a:pPr marL="342900" indent="-342900">
                  <a:buFont typeface="Symbol" panose="05050102010706020507" pitchFamily="18" charset="2"/>
                  <a:buChar char=""/>
                </a:pPr>
                <a:r>
                  <a:rPr lang="en-GB" dirty="0">
                    <a:effectLst/>
                    <a:ea typeface="MS Mincho"/>
                    <a:cs typeface="Times New Roman"/>
                  </a:rPr>
                  <a:t>Tasks which have fulfilled all requirements are marked as complete</a:t>
                </a:r>
                <a:r>
                  <a:rPr lang="en-GB" dirty="0">
                    <a:ea typeface="MS Mincho"/>
                    <a:cs typeface="Times New Roman"/>
                  </a:rPr>
                  <a:t> and tasks' users</a:t>
                </a:r>
                <a:r>
                  <a:rPr lang="en-GB" dirty="0">
                    <a:effectLst/>
                    <a:ea typeface="MS Mincho"/>
                  </a:rPr>
                  <a:t> can be delivered maintenance documentation.</a:t>
                </a:r>
                <a:endParaRPr lang="en-US" dirty="0">
                  <a:ea typeface="MS Mincho"/>
                </a:endParaRPr>
              </a:p>
            </p:txBody>
          </p:sp>
        </p:grpSp>
        <p:sp>
          <p:nvSpPr>
            <p:cNvPr id="40" name="TextBox 39">
              <a:extLst>
                <a:ext uri="{FF2B5EF4-FFF2-40B4-BE49-F238E27FC236}">
                  <a16:creationId xmlns:a16="http://schemas.microsoft.com/office/drawing/2014/main" id="{794B0F0B-4C65-406B-8FC9-2F7AF65002B5}"/>
                </a:ext>
              </a:extLst>
            </p:cNvPr>
            <p:cNvSpPr txBox="1"/>
            <p:nvPr/>
          </p:nvSpPr>
          <p:spPr>
            <a:xfrm>
              <a:off x="4978202" y="1700723"/>
              <a:ext cx="5658497" cy="3466478"/>
            </a:xfrm>
            <a:prstGeom prst="rect">
              <a:avLst/>
            </a:prstGeom>
            <a:noFill/>
          </p:spPr>
          <p:txBody>
            <a:bodyPr wrap="square" lIns="91440" tIns="45720" rIns="91440" bIns="45720" rtlCol="0" anchor="ctr" anchorCtr="0">
              <a:noAutofit/>
            </a:bodyPr>
            <a:lstStyle/>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The product will inform the user when a task is ready to be delivered by knowing when its sub requirements are met.</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The product will allow PEO STRI to focus on developing tasks rather than micro-managing their requirements.</a:t>
              </a:r>
              <a:endParaRPr lang="en-US" dirty="0">
                <a:effectLst/>
                <a:ea typeface="MS Mincho"/>
                <a:cs typeface="Times New Roman"/>
              </a:endParaRPr>
            </a:p>
            <a:p>
              <a:pPr marL="342900" indent="-342900">
                <a:buFont typeface="Symbol" panose="05050102010706020507" pitchFamily="18" charset="2"/>
                <a:buChar char=""/>
              </a:pPr>
              <a:r>
                <a:rPr lang="en-GB" dirty="0">
                  <a:effectLst/>
                  <a:ea typeface="MS Mincho"/>
                  <a:cs typeface="Times New Roman"/>
                </a:rPr>
                <a:t>The product will display timelines </a:t>
              </a:r>
              <a:r>
                <a:rPr lang="en-GB" dirty="0">
                  <a:ea typeface="MS Mincho"/>
                  <a:cs typeface="Times New Roman"/>
                </a:rPr>
                <a:t>and statistics </a:t>
              </a:r>
              <a:r>
                <a:rPr lang="en-GB" dirty="0">
                  <a:effectLst/>
                  <a:ea typeface="MS Mincho"/>
                  <a:cs typeface="Times New Roman"/>
                </a:rPr>
                <a:t>for tasks and inform the user of delays.</a:t>
              </a:r>
              <a:endParaRPr lang="en-US" dirty="0">
                <a:ea typeface="MS Mincho"/>
                <a:cs typeface="Times New Roman"/>
              </a:endParaRPr>
            </a:p>
          </p:txBody>
        </p:sp>
        <p:sp>
          <p:nvSpPr>
            <p:cNvPr id="41" name="TextBox 40">
              <a:extLst>
                <a:ext uri="{FF2B5EF4-FFF2-40B4-BE49-F238E27FC236}">
                  <a16:creationId xmlns:a16="http://schemas.microsoft.com/office/drawing/2014/main" id="{6C6D1F90-99C5-42C6-9544-8EC5A1EB0F40}"/>
                </a:ext>
              </a:extLst>
            </p:cNvPr>
            <p:cNvSpPr txBox="1"/>
            <p:nvPr/>
          </p:nvSpPr>
          <p:spPr>
            <a:xfrm>
              <a:off x="4978148" y="5319815"/>
              <a:ext cx="5668526" cy="3391208"/>
            </a:xfrm>
            <a:prstGeom prst="rect">
              <a:avLst/>
            </a:prstGeom>
            <a:noFill/>
          </p:spPr>
          <p:txBody>
            <a:bodyPr wrap="square" lIns="91440" tIns="45720" rIns="91440" bIns="45720" rtlCol="0" anchor="ctr" anchorCtr="0">
              <a:noAutofit/>
            </a:bodyPr>
            <a:lstStyle/>
            <a:p>
              <a:pPr marL="342900" indent="-342900">
                <a:buFont typeface="Symbol" panose="05050102010706020507" pitchFamily="18" charset="2"/>
                <a:buChar char=""/>
              </a:pPr>
              <a:r>
                <a:rPr lang="en-GB" dirty="0">
                  <a:effectLst/>
                  <a:ea typeface="MS Mincho"/>
                  <a:cs typeface="Times New Roman"/>
                </a:rPr>
                <a:t>Delays </a:t>
              </a:r>
              <a:r>
                <a:rPr lang="en-GB" dirty="0">
                  <a:ea typeface="MS Mincho"/>
                  <a:cs typeface="Times New Roman"/>
                </a:rPr>
                <a:t>and status will</a:t>
              </a:r>
              <a:r>
                <a:rPr lang="en-GB" dirty="0">
                  <a:effectLst/>
                  <a:ea typeface="MS Mincho"/>
                  <a:cs typeface="Times New Roman"/>
                </a:rPr>
                <a:t> be notified to the user before they become an issue.</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The system will be developed specifically for PEO STRI and will be designed to work on their own internal network.</a:t>
              </a:r>
              <a:endParaRPr lang="en-US" dirty="0">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rPr>
                <a:t>The system will meet PEO STRI’s software requirements.</a:t>
              </a:r>
              <a:endParaRPr lang="en-US" dirty="0">
                <a:ea typeface="MS Mincho"/>
              </a:endParaRPr>
            </a:p>
          </p:txBody>
        </p:sp>
      </p:grpSp>
      <p:grpSp>
        <p:nvGrpSpPr>
          <p:cNvPr id="46" name="Group 45">
            <a:extLst>
              <a:ext uri="{FF2B5EF4-FFF2-40B4-BE49-F238E27FC236}">
                <a16:creationId xmlns:a16="http://schemas.microsoft.com/office/drawing/2014/main" id="{53A15AB6-72A8-4F6C-BC4B-2B32EAF27CBF}"/>
              </a:ext>
            </a:extLst>
          </p:cNvPr>
          <p:cNvGrpSpPr/>
          <p:nvPr/>
        </p:nvGrpSpPr>
        <p:grpSpPr>
          <a:xfrm>
            <a:off x="10187352" y="1609858"/>
            <a:ext cx="7541849" cy="7099858"/>
            <a:chOff x="10187352" y="1609858"/>
            <a:chExt cx="7541849" cy="7099858"/>
          </a:xfrm>
        </p:grpSpPr>
        <p:grpSp>
          <p:nvGrpSpPr>
            <p:cNvPr id="37" name="Group 36">
              <a:extLst>
                <a:ext uri="{FF2B5EF4-FFF2-40B4-BE49-F238E27FC236}">
                  <a16:creationId xmlns:a16="http://schemas.microsoft.com/office/drawing/2014/main" id="{FAD83451-CA84-4BAF-B82C-E3A7724ED352}"/>
                </a:ext>
              </a:extLst>
            </p:cNvPr>
            <p:cNvGrpSpPr/>
            <p:nvPr/>
          </p:nvGrpSpPr>
          <p:grpSpPr>
            <a:xfrm>
              <a:off x="10187352" y="1609858"/>
              <a:ext cx="7541849" cy="7099858"/>
              <a:chOff x="11132706" y="1974011"/>
              <a:chExt cx="5914401" cy="5565350"/>
            </a:xfrm>
          </p:grpSpPr>
          <p:grpSp>
            <p:nvGrpSpPr>
              <p:cNvPr id="20" name="Group 19">
                <a:extLst>
                  <a:ext uri="{FF2B5EF4-FFF2-40B4-BE49-F238E27FC236}">
                    <a16:creationId xmlns:a16="http://schemas.microsoft.com/office/drawing/2014/main" id="{B494A085-590F-4B95-A3B5-B85354E9D6BE}"/>
                  </a:ext>
                </a:extLst>
              </p:cNvPr>
              <p:cNvGrpSpPr/>
              <p:nvPr/>
            </p:nvGrpSpPr>
            <p:grpSpPr>
              <a:xfrm>
                <a:off x="11132706" y="2019299"/>
                <a:ext cx="5486398" cy="5486401"/>
                <a:chOff x="11132706" y="2019299"/>
                <a:chExt cx="5486398" cy="5486401"/>
              </a:xfrm>
            </p:grpSpPr>
            <p:grpSp>
              <p:nvGrpSpPr>
                <p:cNvPr id="17" name="Group 16">
                  <a:extLst>
                    <a:ext uri="{FF2B5EF4-FFF2-40B4-BE49-F238E27FC236}">
                      <a16:creationId xmlns:a16="http://schemas.microsoft.com/office/drawing/2014/main" id="{4D2F72D0-2ADC-4C73-8D5C-D508805E17F2}"/>
                    </a:ext>
                  </a:extLst>
                </p:cNvPr>
                <p:cNvGrpSpPr/>
                <p:nvPr/>
              </p:nvGrpSpPr>
              <p:grpSpPr>
                <a:xfrm>
                  <a:off x="11132706" y="2019299"/>
                  <a:ext cx="5486398" cy="5486401"/>
                  <a:chOff x="11132706" y="2019299"/>
                  <a:chExt cx="5486398" cy="5486401"/>
                </a:xfrm>
              </p:grpSpPr>
              <p:sp>
                <p:nvSpPr>
                  <p:cNvPr id="8" name="Flowchart: Connector 7">
                    <a:extLst>
                      <a:ext uri="{FF2B5EF4-FFF2-40B4-BE49-F238E27FC236}">
                        <a16:creationId xmlns:a16="http://schemas.microsoft.com/office/drawing/2014/main" id="{147DA7ED-ACC9-47F3-9C51-EC46FC4379EA}"/>
                      </a:ext>
                    </a:extLst>
                  </p:cNvPr>
                  <p:cNvSpPr/>
                  <p:nvPr/>
                </p:nvSpPr>
                <p:spPr>
                  <a:xfrm>
                    <a:off x="11132745" y="2019299"/>
                    <a:ext cx="5486359" cy="5486401"/>
                  </a:xfrm>
                  <a:prstGeom prst="flowChartConnector">
                    <a:avLst/>
                  </a:prstGeom>
                  <a:solidFill>
                    <a:schemeClr val="bg1"/>
                  </a:solidFill>
                  <a:ln>
                    <a:solidFill>
                      <a:srgbClr val="86C7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3">
                    <a:extLst>
                      <a:ext uri="{FF2B5EF4-FFF2-40B4-BE49-F238E27FC236}">
                        <a16:creationId xmlns:a16="http://schemas.microsoft.com/office/drawing/2014/main" id="{22AF8E0E-6689-4343-9DB8-1B3C72B4FB0D}"/>
                      </a:ext>
                    </a:extLst>
                  </p:cNvPr>
                  <p:cNvSpPr/>
                  <p:nvPr/>
                </p:nvSpPr>
                <p:spPr>
                  <a:xfrm rot="5400000" flipV="1">
                    <a:off x="12497870" y="3397333"/>
                    <a:ext cx="1" cy="2730329"/>
                  </a:xfrm>
                  <a:prstGeom prst="line">
                    <a:avLst/>
                  </a:prstGeom>
                  <a:ln w="28575" cap="rnd">
                    <a:solidFill>
                      <a:srgbClr val="86C7ED"/>
                    </a:solidFill>
                    <a:prstDash val="solid"/>
                    <a:headEnd type="none" w="sm" len="sm"/>
                    <a:tailEnd type="none" w="sm" len="sm"/>
                  </a:ln>
                </p:spPr>
                <p:txBody>
                  <a:bodyPr/>
                  <a:lstStyle/>
                  <a:p>
                    <a:endParaRPr lang="en-US"/>
                  </a:p>
                </p:txBody>
              </p:sp>
            </p:grpSp>
            <p:sp>
              <p:nvSpPr>
                <p:cNvPr id="18" name="AutoShape 3">
                  <a:extLst>
                    <a:ext uri="{FF2B5EF4-FFF2-40B4-BE49-F238E27FC236}">
                      <a16:creationId xmlns:a16="http://schemas.microsoft.com/office/drawing/2014/main" id="{0464CCAA-7A35-4636-8E75-D4868AEC0EF2}"/>
                    </a:ext>
                  </a:extLst>
                </p:cNvPr>
                <p:cNvSpPr/>
                <p:nvPr/>
              </p:nvSpPr>
              <p:spPr>
                <a:xfrm rot="5400000" flipV="1">
                  <a:off x="13441253" y="5198650"/>
                  <a:ext cx="2324099" cy="1480535"/>
                </a:xfrm>
                <a:prstGeom prst="line">
                  <a:avLst/>
                </a:prstGeom>
                <a:ln w="28575" cap="rnd">
                  <a:solidFill>
                    <a:srgbClr val="86C7ED"/>
                  </a:solidFill>
                  <a:prstDash val="solid"/>
                  <a:headEnd type="none" w="sm" len="sm"/>
                  <a:tailEnd type="none" w="sm" len="sm"/>
                </a:ln>
              </p:spPr>
              <p:txBody>
                <a:bodyPr/>
                <a:lstStyle/>
                <a:p>
                  <a:endParaRPr lang="en-US"/>
                </a:p>
              </p:txBody>
            </p:sp>
            <p:sp>
              <p:nvSpPr>
                <p:cNvPr id="19" name="AutoShape 3">
                  <a:extLst>
                    <a:ext uri="{FF2B5EF4-FFF2-40B4-BE49-F238E27FC236}">
                      <a16:creationId xmlns:a16="http://schemas.microsoft.com/office/drawing/2014/main" id="{879D924D-FD0B-4F5C-83B1-5B4FD333DE5A}"/>
                    </a:ext>
                  </a:extLst>
                </p:cNvPr>
                <p:cNvSpPr/>
                <p:nvPr/>
              </p:nvSpPr>
              <p:spPr>
                <a:xfrm rot="5400000">
                  <a:off x="13454142" y="2874551"/>
                  <a:ext cx="2324099" cy="1480535"/>
                </a:xfrm>
                <a:prstGeom prst="line">
                  <a:avLst/>
                </a:prstGeom>
                <a:ln w="28575" cap="rnd">
                  <a:solidFill>
                    <a:srgbClr val="86C7ED"/>
                  </a:solidFill>
                  <a:prstDash val="solid"/>
                  <a:headEnd type="none" w="sm" len="sm"/>
                  <a:tailEnd type="none" w="sm" len="sm"/>
                </a:ln>
              </p:spPr>
              <p:txBody>
                <a:bodyPr/>
                <a:lstStyle/>
                <a:p>
                  <a:endParaRPr lang="en-US"/>
                </a:p>
              </p:txBody>
            </p:sp>
          </p:grpSp>
          <p:sp>
            <p:nvSpPr>
              <p:cNvPr id="24" name="TextBox 23">
                <a:extLst>
                  <a:ext uri="{FF2B5EF4-FFF2-40B4-BE49-F238E27FC236}">
                    <a16:creationId xmlns:a16="http://schemas.microsoft.com/office/drawing/2014/main" id="{C6853CB8-894D-4403-A60C-DA318DFA1CC9}"/>
                  </a:ext>
                </a:extLst>
              </p:cNvPr>
              <p:cNvSpPr txBox="1"/>
              <p:nvPr/>
            </p:nvSpPr>
            <p:spPr>
              <a:xfrm rot="19825335">
                <a:off x="11325977" y="1974011"/>
                <a:ext cx="2257258" cy="400110"/>
              </a:xfrm>
              <a:prstGeom prst="rect">
                <a:avLst/>
              </a:prstGeom>
              <a:noFill/>
            </p:spPr>
            <p:txBody>
              <a:bodyPr wrap="square" rtlCol="0">
                <a:spAutoFit/>
              </a:bodyPr>
              <a:lstStyle/>
              <a:p>
                <a:pPr algn="ctr"/>
                <a:r>
                  <a:rPr lang="en-US" sz="2000"/>
                  <a:t>Gains</a:t>
                </a:r>
              </a:p>
            </p:txBody>
          </p:sp>
          <p:sp>
            <p:nvSpPr>
              <p:cNvPr id="25" name="TextBox 24">
                <a:extLst>
                  <a:ext uri="{FF2B5EF4-FFF2-40B4-BE49-F238E27FC236}">
                    <a16:creationId xmlns:a16="http://schemas.microsoft.com/office/drawing/2014/main" id="{78376441-EAF5-4F19-9FDA-AC8265909504}"/>
                  </a:ext>
                </a:extLst>
              </p:cNvPr>
              <p:cNvSpPr txBox="1"/>
              <p:nvPr/>
            </p:nvSpPr>
            <p:spPr>
              <a:xfrm rot="1729651">
                <a:off x="11247791" y="7139251"/>
                <a:ext cx="2257258" cy="400110"/>
              </a:xfrm>
              <a:prstGeom prst="rect">
                <a:avLst/>
              </a:prstGeom>
              <a:noFill/>
            </p:spPr>
            <p:txBody>
              <a:bodyPr wrap="square" rtlCol="0">
                <a:spAutoFit/>
              </a:bodyPr>
              <a:lstStyle/>
              <a:p>
                <a:pPr algn="ctr"/>
                <a:r>
                  <a:rPr lang="en-US" sz="2000" dirty="0"/>
                  <a:t>Pains</a:t>
                </a:r>
              </a:p>
            </p:txBody>
          </p:sp>
          <p:sp>
            <p:nvSpPr>
              <p:cNvPr id="26" name="TextBox 25">
                <a:extLst>
                  <a:ext uri="{FF2B5EF4-FFF2-40B4-BE49-F238E27FC236}">
                    <a16:creationId xmlns:a16="http://schemas.microsoft.com/office/drawing/2014/main" id="{D1B4D294-03C7-4B3B-A04F-F69A6AA7850F}"/>
                  </a:ext>
                </a:extLst>
              </p:cNvPr>
              <p:cNvSpPr txBox="1"/>
              <p:nvPr/>
            </p:nvSpPr>
            <p:spPr>
              <a:xfrm rot="5400000">
                <a:off x="15718423" y="4543389"/>
                <a:ext cx="2257258" cy="400110"/>
              </a:xfrm>
              <a:prstGeom prst="rect">
                <a:avLst/>
              </a:prstGeom>
              <a:noFill/>
            </p:spPr>
            <p:txBody>
              <a:bodyPr wrap="square" rtlCol="0">
                <a:spAutoFit/>
              </a:bodyPr>
              <a:lstStyle/>
              <a:p>
                <a:pPr algn="ctr"/>
                <a:r>
                  <a:rPr lang="en-US" sz="2000"/>
                  <a:t>Customer Jobs</a:t>
                </a:r>
              </a:p>
            </p:txBody>
          </p:sp>
        </p:grpSp>
        <p:sp>
          <p:nvSpPr>
            <p:cNvPr id="42" name="TextBox 41">
              <a:extLst>
                <a:ext uri="{FF2B5EF4-FFF2-40B4-BE49-F238E27FC236}">
                  <a16:creationId xmlns:a16="http://schemas.microsoft.com/office/drawing/2014/main" id="{8B6F70C7-0996-408F-B0F9-12A0C2B5C39E}"/>
                </a:ext>
              </a:extLst>
            </p:cNvPr>
            <p:cNvSpPr txBox="1"/>
            <p:nvPr/>
          </p:nvSpPr>
          <p:spPr>
            <a:xfrm>
              <a:off x="11092275" y="2317873"/>
              <a:ext cx="3504842" cy="2688407"/>
            </a:xfrm>
            <a:prstGeom prst="rect">
              <a:avLst/>
            </a:prstGeom>
            <a:noFill/>
          </p:spPr>
          <p:txBody>
            <a:bodyPr wrap="square" lIns="91440" tIns="45720" rIns="91440" bIns="45720" rtlCol="0" anchor="ctr" anchorCtr="0">
              <a:noAutofit/>
            </a:bodyPr>
            <a:lstStyle/>
            <a:p>
              <a:pPr marL="342900" marR="0" lvl="0" indent="-342900">
                <a:spcBef>
                  <a:spcPts val="0"/>
                </a:spcBef>
                <a:spcAft>
                  <a:spcPts val="0"/>
                </a:spcAft>
                <a:buFont typeface="Symbol" panose="05050102010706020507" pitchFamily="18" charset="2"/>
                <a:buChar char=""/>
              </a:pPr>
              <a:r>
                <a:rPr lang="en-GB" dirty="0">
                  <a:effectLst/>
                  <a:ea typeface="Arial" panose="020B0604020202020204" pitchFamily="34" charset="0"/>
                  <a:cs typeface="Times New Roman"/>
                </a:rPr>
                <a:t>They want to </a:t>
              </a:r>
              <a:r>
                <a:rPr lang="en-GB" dirty="0">
                  <a:effectLst/>
                  <a:ea typeface="MS Mincho"/>
                  <a:cs typeface="Times New Roman"/>
                </a:rPr>
                <a:t>prepare soldiers for real interactions in the field.</a:t>
              </a:r>
              <a:endParaRPr lang="en-US" dirty="0">
                <a:effectLst/>
                <a:ea typeface="MS Mincho"/>
                <a:cs typeface="Times New Roman"/>
              </a:endParaRPr>
            </a:p>
            <a:p>
              <a:pPr marL="342900" indent="-342900">
                <a:lnSpc>
                  <a:spcPct val="107000"/>
                </a:lnSpc>
                <a:buFont typeface="Symbol" panose="05050102010706020507" pitchFamily="18" charset="2"/>
                <a:buChar char=""/>
              </a:pPr>
              <a:r>
                <a:rPr lang="en-GB" dirty="0">
                  <a:effectLst/>
                  <a:ea typeface="MS Mincho"/>
                  <a:cs typeface="Times New Roman"/>
                </a:rPr>
                <a:t>They want to know if a task is delayed</a:t>
              </a:r>
              <a:r>
                <a:rPr lang="en-GB" dirty="0">
                  <a:ea typeface="MS Mincho"/>
                  <a:cs typeface="Times New Roman"/>
                </a:rPr>
                <a:t> or ready to deliver</a:t>
              </a:r>
              <a:r>
                <a:rPr lang="en-GB" dirty="0">
                  <a:effectLst/>
                  <a:ea typeface="MS Mincho"/>
                  <a:cs typeface="Times New Roman"/>
                </a:rPr>
                <a:t>.</a:t>
              </a:r>
              <a:endParaRPr lang="en-US" dirty="0">
                <a:ea typeface="MS Mincho"/>
                <a:cs typeface="Times New Roman"/>
              </a:endParaRPr>
            </a:p>
            <a:p>
              <a:pPr marL="342900" marR="0" lvl="0" indent="-342900">
                <a:lnSpc>
                  <a:spcPct val="107000"/>
                </a:lnSpc>
                <a:spcBef>
                  <a:spcPts val="0"/>
                </a:spcBef>
                <a:spcAft>
                  <a:spcPts val="0"/>
                </a:spcAft>
                <a:buFont typeface="Symbol" panose="05050102010706020507" pitchFamily="18" charset="2"/>
                <a:buChar char=""/>
              </a:pPr>
              <a:r>
                <a:rPr lang="en-GB" dirty="0">
                  <a:effectLst/>
                  <a:ea typeface="MS Mincho"/>
                </a:rPr>
                <a:t>They want analytics on tasks PEO STRI are developing.</a:t>
              </a:r>
              <a:endParaRPr lang="en-US" dirty="0">
                <a:effectLst/>
                <a:ea typeface="MS Mincho"/>
                <a:cs typeface="Times New Roman" panose="02020603050405020304" pitchFamily="18" charset="0"/>
              </a:endParaRPr>
            </a:p>
          </p:txBody>
        </p:sp>
        <p:sp>
          <p:nvSpPr>
            <p:cNvPr id="44" name="TextBox 43">
              <a:extLst>
                <a:ext uri="{FF2B5EF4-FFF2-40B4-BE49-F238E27FC236}">
                  <a16:creationId xmlns:a16="http://schemas.microsoft.com/office/drawing/2014/main" id="{116DF193-DD65-462A-9CE6-27C6219EA008}"/>
                </a:ext>
              </a:extLst>
            </p:cNvPr>
            <p:cNvSpPr txBox="1"/>
            <p:nvPr/>
          </p:nvSpPr>
          <p:spPr>
            <a:xfrm>
              <a:off x="10844636" y="5257609"/>
              <a:ext cx="3152961" cy="2688407"/>
            </a:xfrm>
            <a:prstGeom prst="rect">
              <a:avLst/>
            </a:prstGeom>
            <a:noFill/>
          </p:spPr>
          <p:txBody>
            <a:bodyPr wrap="square" lIns="91440" tIns="45720" rIns="91440" bIns="45720" rtlCol="0" anchor="ctr" anchorCtr="0">
              <a:noAutofit/>
            </a:bodyPr>
            <a:lstStyle/>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Delays cause a reduction in brand quality.</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Tasks that are delivered prematurely can cause damage.</a:t>
              </a:r>
              <a:endParaRPr lang="en-US" dirty="0">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rPr>
                <a:t>Reliance on external tools reduces independence.</a:t>
              </a:r>
              <a:endParaRPr lang="en-US" dirty="0">
                <a:effectLst/>
                <a:ea typeface="MS Mincho"/>
                <a:cs typeface="Times New Roman" panose="02020603050405020304" pitchFamily="18" charset="0"/>
              </a:endParaRPr>
            </a:p>
          </p:txBody>
        </p:sp>
        <p:sp>
          <p:nvSpPr>
            <p:cNvPr id="45" name="TextBox 44">
              <a:extLst>
                <a:ext uri="{FF2B5EF4-FFF2-40B4-BE49-F238E27FC236}">
                  <a16:creationId xmlns:a16="http://schemas.microsoft.com/office/drawing/2014/main" id="{8B306A3D-D58E-439B-B561-80190CC5C5F2}"/>
                </a:ext>
              </a:extLst>
            </p:cNvPr>
            <p:cNvSpPr txBox="1"/>
            <p:nvPr/>
          </p:nvSpPr>
          <p:spPr>
            <a:xfrm>
              <a:off x="14180762" y="3889172"/>
              <a:ext cx="3076539" cy="3247483"/>
            </a:xfrm>
            <a:prstGeom prst="rect">
              <a:avLst/>
            </a:prstGeom>
            <a:noFill/>
          </p:spPr>
          <p:txBody>
            <a:bodyPr wrap="square" lIns="91440" tIns="45720" rIns="91440" bIns="45720" rtlCol="0" anchor="ctr" anchorCtr="0">
              <a:noAutofit/>
            </a:bodyPr>
            <a:lstStyle/>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They develop, deliver, and maintain simulation and training tasks.</a:t>
              </a:r>
              <a:endParaRPr lang="en-US" dirty="0">
                <a:effectLst/>
                <a:ea typeface="MS Mincho"/>
                <a:cs typeface="Times New Roman"/>
              </a:endParaRPr>
            </a:p>
            <a:p>
              <a:pPr marL="342900" indent="-342900">
                <a:buFont typeface="Symbol" panose="05050102010706020507" pitchFamily="18" charset="2"/>
                <a:buChar char=""/>
              </a:pPr>
              <a:r>
                <a:rPr lang="en-GB" dirty="0">
                  <a:effectLst/>
                  <a:ea typeface="MS Mincho"/>
                  <a:cs typeface="Times New Roman"/>
                </a:rPr>
                <a:t>These tasks have many regulations that need to be </a:t>
              </a:r>
              <a:r>
                <a:rPr lang="en-GB" dirty="0">
                  <a:ea typeface="MS Mincho"/>
                  <a:cs typeface="Times New Roman"/>
                </a:rPr>
                <a:t>signed before</a:t>
              </a:r>
              <a:r>
                <a:rPr lang="en-GB" dirty="0">
                  <a:effectLst/>
                  <a:ea typeface="MS Mincho"/>
                  <a:cs typeface="Times New Roman"/>
                </a:rPr>
                <a:t> delivery.</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a typeface="MS Mincho"/>
                </a:rPr>
                <a:t>Users</a:t>
              </a:r>
              <a:r>
                <a:rPr lang="en-GB" dirty="0">
                  <a:effectLst/>
                  <a:ea typeface="MS Mincho"/>
                </a:rPr>
                <a:t> of these tasks are informed of the tasks’ requirements and maintenance plans.</a:t>
              </a:r>
              <a:endParaRPr lang="en-US" dirty="0">
                <a:effectLst/>
                <a:ea typeface="MS Mincho"/>
                <a:cs typeface="Times New Roman" panose="02020603050405020304" pitchFamily="18" charset="0"/>
              </a:endParaRPr>
            </a:p>
          </p:txBody>
        </p:sp>
      </p:grpSp>
    </p:spTree>
    <p:extLst>
      <p:ext uri="{BB962C8B-B14F-4D97-AF65-F5344CB8AC3E}">
        <p14:creationId xmlns:p14="http://schemas.microsoft.com/office/powerpoint/2010/main" val="18905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5">
            <a:extLst>
              <a:ext uri="{FF2B5EF4-FFF2-40B4-BE49-F238E27FC236}">
                <a16:creationId xmlns:a16="http://schemas.microsoft.com/office/drawing/2014/main" id="{AF8F53E9-255A-48AC-8871-DA3DAEC980CA}"/>
              </a:ext>
            </a:extLst>
          </p:cNvPr>
          <p:cNvGrpSpPr/>
          <p:nvPr/>
        </p:nvGrpSpPr>
        <p:grpSpPr>
          <a:xfrm>
            <a:off x="0" y="9305925"/>
            <a:ext cx="19280880" cy="1312977"/>
            <a:chOff x="0" y="0"/>
            <a:chExt cx="25707840" cy="1750636"/>
          </a:xfrm>
        </p:grpSpPr>
        <p:grpSp>
          <p:nvGrpSpPr>
            <p:cNvPr id="31" name="Group 6">
              <a:extLst>
                <a:ext uri="{FF2B5EF4-FFF2-40B4-BE49-F238E27FC236}">
                  <a16:creationId xmlns:a16="http://schemas.microsoft.com/office/drawing/2014/main" id="{A0B87A74-3657-4BD5-B77A-4BF0B4955D36}"/>
                </a:ext>
              </a:extLst>
            </p:cNvPr>
            <p:cNvGrpSpPr/>
            <p:nvPr/>
          </p:nvGrpSpPr>
          <p:grpSpPr>
            <a:xfrm rot="5400000">
              <a:off x="13125860" y="-10831345"/>
              <a:ext cx="1750636" cy="23413325"/>
              <a:chOff x="0" y="0"/>
              <a:chExt cx="3130550" cy="41868551"/>
            </a:xfrm>
          </p:grpSpPr>
          <p:sp>
            <p:nvSpPr>
              <p:cNvPr id="33" name="Freeform 7">
                <a:extLst>
                  <a:ext uri="{FF2B5EF4-FFF2-40B4-BE49-F238E27FC236}">
                    <a16:creationId xmlns:a16="http://schemas.microsoft.com/office/drawing/2014/main" id="{2B454C11-AAB0-44E5-803B-4A9B68E72ABC}"/>
                  </a:ext>
                </a:extLst>
              </p:cNvPr>
              <p:cNvSpPr/>
              <p:nvPr/>
            </p:nvSpPr>
            <p:spPr>
              <a:xfrm>
                <a:off x="0" y="0"/>
                <a:ext cx="3130550" cy="41868551"/>
              </a:xfrm>
              <a:custGeom>
                <a:avLst/>
                <a:gdLst/>
                <a:ahLst/>
                <a:cxnLst/>
                <a:rect l="l" t="t" r="r" b="b"/>
                <a:pathLst>
                  <a:path w="3130550" h="41868551">
                    <a:moveTo>
                      <a:pt x="0" y="1123950"/>
                    </a:moveTo>
                    <a:lnTo>
                      <a:pt x="0" y="41868551"/>
                    </a:lnTo>
                    <a:lnTo>
                      <a:pt x="3130550" y="41868551"/>
                    </a:lnTo>
                    <a:lnTo>
                      <a:pt x="3130550" y="0"/>
                    </a:lnTo>
                    <a:close/>
                  </a:path>
                </a:pathLst>
              </a:custGeom>
              <a:solidFill>
                <a:srgbClr val="1836B2"/>
              </a:solidFill>
            </p:spPr>
          </p:sp>
        </p:grpSp>
        <p:pic>
          <p:nvPicPr>
            <p:cNvPr id="32" name="Picture 8">
              <a:extLst>
                <a:ext uri="{FF2B5EF4-FFF2-40B4-BE49-F238E27FC236}">
                  <a16:creationId xmlns:a16="http://schemas.microsoft.com/office/drawing/2014/main" id="{CC2E2622-5001-4852-A56A-00C7B516E9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0" y="0"/>
              <a:ext cx="3066088" cy="1750636"/>
            </a:xfrm>
            <a:prstGeom prst="rect">
              <a:avLst/>
            </a:prstGeom>
          </p:spPr>
        </p:pic>
      </p:grpSp>
      <p:sp>
        <p:nvSpPr>
          <p:cNvPr id="38" name="TextBox 24">
            <a:extLst>
              <a:ext uri="{FF2B5EF4-FFF2-40B4-BE49-F238E27FC236}">
                <a16:creationId xmlns:a16="http://schemas.microsoft.com/office/drawing/2014/main" id="{F2567EBF-DE21-4177-B52F-10E56F65B42F}"/>
              </a:ext>
            </a:extLst>
          </p:cNvPr>
          <p:cNvSpPr txBox="1"/>
          <p:nvPr/>
        </p:nvSpPr>
        <p:spPr>
          <a:xfrm>
            <a:off x="558799" y="311147"/>
            <a:ext cx="10434924" cy="542925"/>
          </a:xfrm>
          <a:prstGeom prst="rect">
            <a:avLst/>
          </a:prstGeom>
        </p:spPr>
        <p:txBody>
          <a:bodyPr lIns="0" tIns="0" rIns="0" bIns="0" rtlCol="0" anchor="t">
            <a:spAutoFit/>
          </a:bodyPr>
          <a:lstStyle/>
          <a:p>
            <a:pPr>
              <a:lnSpc>
                <a:spcPts val="4200"/>
              </a:lnSpc>
            </a:pPr>
            <a:r>
              <a:rPr lang="en-US" sz="3500" spc="105">
                <a:solidFill>
                  <a:srgbClr val="1836B2"/>
                </a:solidFill>
                <a:latin typeface="Fira Sans Medium Bold"/>
              </a:rPr>
              <a:t>Value Proposition Canvas for PEOSTRI Users</a:t>
            </a:r>
          </a:p>
        </p:txBody>
      </p:sp>
      <p:pic>
        <p:nvPicPr>
          <p:cNvPr id="39" name="Picture 5">
            <a:extLst>
              <a:ext uri="{FF2B5EF4-FFF2-40B4-BE49-F238E27FC236}">
                <a16:creationId xmlns:a16="http://schemas.microsoft.com/office/drawing/2014/main" id="{CD80DFFC-F967-4192-9E41-0765791E4AA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16630701" y="263920"/>
            <a:ext cx="1098500" cy="627207"/>
          </a:xfrm>
          <a:prstGeom prst="rect">
            <a:avLst/>
          </a:prstGeom>
        </p:spPr>
      </p:pic>
      <p:grpSp>
        <p:nvGrpSpPr>
          <p:cNvPr id="43" name="Group 42">
            <a:extLst>
              <a:ext uri="{FF2B5EF4-FFF2-40B4-BE49-F238E27FC236}">
                <a16:creationId xmlns:a16="http://schemas.microsoft.com/office/drawing/2014/main" id="{876B790D-E6F5-4CC8-906A-798E8F83ABFA}"/>
              </a:ext>
            </a:extLst>
          </p:cNvPr>
          <p:cNvGrpSpPr/>
          <p:nvPr/>
        </p:nvGrpSpPr>
        <p:grpSpPr>
          <a:xfrm>
            <a:off x="558800" y="1331023"/>
            <a:ext cx="8634833" cy="7870109"/>
            <a:chOff x="558800" y="1331023"/>
            <a:chExt cx="10077906" cy="7870109"/>
          </a:xfrm>
        </p:grpSpPr>
        <p:grpSp>
          <p:nvGrpSpPr>
            <p:cNvPr id="36" name="Group 35">
              <a:extLst>
                <a:ext uri="{FF2B5EF4-FFF2-40B4-BE49-F238E27FC236}">
                  <a16:creationId xmlns:a16="http://schemas.microsoft.com/office/drawing/2014/main" id="{22C78168-4A64-46F0-9FFF-226BA04E421C}"/>
                </a:ext>
              </a:extLst>
            </p:cNvPr>
            <p:cNvGrpSpPr/>
            <p:nvPr/>
          </p:nvGrpSpPr>
          <p:grpSpPr>
            <a:xfrm>
              <a:off x="558800" y="1331023"/>
              <a:ext cx="10077906" cy="7870109"/>
              <a:chOff x="480032" y="635004"/>
              <a:chExt cx="10173921" cy="8566129"/>
            </a:xfrm>
          </p:grpSpPr>
          <p:sp>
            <p:nvSpPr>
              <p:cNvPr id="2" name="TextBox 1">
                <a:extLst>
                  <a:ext uri="{FF2B5EF4-FFF2-40B4-BE49-F238E27FC236}">
                    <a16:creationId xmlns:a16="http://schemas.microsoft.com/office/drawing/2014/main" id="{7BE8F910-1ACF-469C-B5BC-DB0D29DA2278}"/>
                  </a:ext>
                </a:extLst>
              </p:cNvPr>
              <p:cNvSpPr txBox="1"/>
              <p:nvPr/>
            </p:nvSpPr>
            <p:spPr>
              <a:xfrm rot="16200000">
                <a:off x="-1162245" y="4961014"/>
                <a:ext cx="3684663" cy="400110"/>
              </a:xfrm>
              <a:prstGeom prst="rect">
                <a:avLst/>
              </a:prstGeom>
              <a:noFill/>
            </p:spPr>
            <p:txBody>
              <a:bodyPr wrap="square" rtlCol="0">
                <a:spAutoFit/>
              </a:bodyPr>
              <a:lstStyle/>
              <a:p>
                <a:pPr algn="ctr"/>
                <a:r>
                  <a:rPr lang="en-US" sz="2000"/>
                  <a:t>Products and Services</a:t>
                </a:r>
              </a:p>
            </p:txBody>
          </p:sp>
          <p:grpSp>
            <p:nvGrpSpPr>
              <p:cNvPr id="11" name="Group 10">
                <a:extLst>
                  <a:ext uri="{FF2B5EF4-FFF2-40B4-BE49-F238E27FC236}">
                    <a16:creationId xmlns:a16="http://schemas.microsoft.com/office/drawing/2014/main" id="{F61D2BE7-BF33-440A-823E-6BFA62DF13A5}"/>
                  </a:ext>
                </a:extLst>
              </p:cNvPr>
              <p:cNvGrpSpPr/>
              <p:nvPr/>
            </p:nvGrpSpPr>
            <p:grpSpPr>
              <a:xfrm>
                <a:off x="1345712" y="1058740"/>
                <a:ext cx="9308241" cy="7607519"/>
                <a:chOff x="1929623" y="2019299"/>
                <a:chExt cx="6502232" cy="5486402"/>
              </a:xfrm>
            </p:grpSpPr>
            <p:grpSp>
              <p:nvGrpSpPr>
                <p:cNvPr id="7" name="Group 6">
                  <a:extLst>
                    <a:ext uri="{FF2B5EF4-FFF2-40B4-BE49-F238E27FC236}">
                      <a16:creationId xmlns:a16="http://schemas.microsoft.com/office/drawing/2014/main" id="{E6886393-6746-4CA6-8A63-21CBCB01AA42}"/>
                    </a:ext>
                  </a:extLst>
                </p:cNvPr>
                <p:cNvGrpSpPr/>
                <p:nvPr/>
              </p:nvGrpSpPr>
              <p:grpSpPr>
                <a:xfrm>
                  <a:off x="1929623" y="2019300"/>
                  <a:ext cx="6502232" cy="5486400"/>
                  <a:chOff x="1668893" y="2144881"/>
                  <a:chExt cx="6502232" cy="6502232"/>
                </a:xfrm>
              </p:grpSpPr>
              <p:sp>
                <p:nvSpPr>
                  <p:cNvPr id="3" name="AutoShape 3">
                    <a:extLst>
                      <a:ext uri="{FF2B5EF4-FFF2-40B4-BE49-F238E27FC236}">
                        <a16:creationId xmlns:a16="http://schemas.microsoft.com/office/drawing/2014/main" id="{F0E9EECF-89AC-4009-AFF9-AC8381A2B640}"/>
                      </a:ext>
                    </a:extLst>
                  </p:cNvPr>
                  <p:cNvSpPr/>
                  <p:nvPr/>
                </p:nvSpPr>
                <p:spPr>
                  <a:xfrm rot="5400000">
                    <a:off x="-1582221" y="5395997"/>
                    <a:ext cx="6502231" cy="0"/>
                  </a:xfrm>
                  <a:prstGeom prst="line">
                    <a:avLst/>
                  </a:prstGeom>
                  <a:ln w="28575" cap="rnd">
                    <a:solidFill>
                      <a:srgbClr val="86C7ED"/>
                    </a:solidFill>
                    <a:prstDash val="solid"/>
                    <a:headEnd type="none" w="sm" len="sm"/>
                    <a:tailEnd type="none" w="sm" len="sm"/>
                  </a:ln>
                </p:spPr>
              </p:sp>
              <p:sp>
                <p:nvSpPr>
                  <p:cNvPr id="4" name="AutoShape 3">
                    <a:extLst>
                      <a:ext uri="{FF2B5EF4-FFF2-40B4-BE49-F238E27FC236}">
                        <a16:creationId xmlns:a16="http://schemas.microsoft.com/office/drawing/2014/main" id="{23C1CBD6-EF18-497C-8621-D1D4BB334DF0}"/>
                      </a:ext>
                    </a:extLst>
                  </p:cNvPr>
                  <p:cNvSpPr/>
                  <p:nvPr/>
                </p:nvSpPr>
                <p:spPr>
                  <a:xfrm rot="10800000">
                    <a:off x="1668894" y="2144881"/>
                    <a:ext cx="6502231" cy="0"/>
                  </a:xfrm>
                  <a:prstGeom prst="line">
                    <a:avLst/>
                  </a:prstGeom>
                  <a:ln w="28575" cap="rnd">
                    <a:solidFill>
                      <a:srgbClr val="86C7ED"/>
                    </a:solidFill>
                    <a:prstDash val="solid"/>
                    <a:headEnd type="none" w="sm" len="sm"/>
                    <a:tailEnd type="none" w="sm" len="sm"/>
                  </a:ln>
                </p:spPr>
                <p:txBody>
                  <a:bodyPr/>
                  <a:lstStyle/>
                  <a:p>
                    <a:endParaRPr lang="en-US"/>
                  </a:p>
                </p:txBody>
              </p:sp>
              <p:sp>
                <p:nvSpPr>
                  <p:cNvPr id="5" name="AutoShape 3">
                    <a:extLst>
                      <a:ext uri="{FF2B5EF4-FFF2-40B4-BE49-F238E27FC236}">
                        <a16:creationId xmlns:a16="http://schemas.microsoft.com/office/drawing/2014/main" id="{9E30670D-B53D-4450-A7BB-0D72A441AF7D}"/>
                      </a:ext>
                    </a:extLst>
                  </p:cNvPr>
                  <p:cNvSpPr/>
                  <p:nvPr/>
                </p:nvSpPr>
                <p:spPr>
                  <a:xfrm rot="5400000">
                    <a:off x="4920009" y="5395998"/>
                    <a:ext cx="6502231" cy="0"/>
                  </a:xfrm>
                  <a:prstGeom prst="line">
                    <a:avLst/>
                  </a:prstGeom>
                  <a:ln w="28575" cap="rnd">
                    <a:solidFill>
                      <a:srgbClr val="86C7ED"/>
                    </a:solidFill>
                    <a:prstDash val="solid"/>
                    <a:headEnd type="none" w="sm" len="sm"/>
                    <a:tailEnd type="none" w="sm" len="sm"/>
                  </a:ln>
                </p:spPr>
                <p:txBody>
                  <a:bodyPr/>
                  <a:lstStyle/>
                  <a:p>
                    <a:endParaRPr lang="en-US"/>
                  </a:p>
                </p:txBody>
              </p:sp>
              <p:sp>
                <p:nvSpPr>
                  <p:cNvPr id="6" name="AutoShape 3">
                    <a:extLst>
                      <a:ext uri="{FF2B5EF4-FFF2-40B4-BE49-F238E27FC236}">
                        <a16:creationId xmlns:a16="http://schemas.microsoft.com/office/drawing/2014/main" id="{3DDF1BF2-D1D7-491B-8697-DB0C729D459C}"/>
                      </a:ext>
                    </a:extLst>
                  </p:cNvPr>
                  <p:cNvSpPr/>
                  <p:nvPr/>
                </p:nvSpPr>
                <p:spPr>
                  <a:xfrm>
                    <a:off x="1668893" y="8647113"/>
                    <a:ext cx="6502231" cy="0"/>
                  </a:xfrm>
                  <a:prstGeom prst="line">
                    <a:avLst/>
                  </a:prstGeom>
                  <a:ln w="28575" cap="rnd">
                    <a:solidFill>
                      <a:srgbClr val="86C7ED"/>
                    </a:solidFill>
                    <a:prstDash val="solid"/>
                    <a:headEnd type="none" w="sm" len="sm"/>
                    <a:tailEnd type="none" w="sm" len="sm"/>
                  </a:ln>
                </p:spPr>
              </p:sp>
            </p:grpSp>
            <p:sp>
              <p:nvSpPr>
                <p:cNvPr id="9" name="AutoShape 3">
                  <a:extLst>
                    <a:ext uri="{FF2B5EF4-FFF2-40B4-BE49-F238E27FC236}">
                      <a16:creationId xmlns:a16="http://schemas.microsoft.com/office/drawing/2014/main" id="{A2414A83-8B7C-431E-A92D-03DE716ECACE}"/>
                    </a:ext>
                  </a:extLst>
                </p:cNvPr>
                <p:cNvSpPr/>
                <p:nvPr/>
              </p:nvSpPr>
              <p:spPr>
                <a:xfrm rot="5400000">
                  <a:off x="1691543" y="4752721"/>
                  <a:ext cx="5486402" cy="19557"/>
                </a:xfrm>
                <a:prstGeom prst="line">
                  <a:avLst/>
                </a:prstGeom>
                <a:ln w="28575" cap="rnd">
                  <a:solidFill>
                    <a:srgbClr val="86C7ED"/>
                  </a:solidFill>
                  <a:prstDash val="solid"/>
                  <a:headEnd type="none" w="sm" len="sm"/>
                  <a:tailEnd type="none" w="sm" len="sm"/>
                </a:ln>
              </p:spPr>
            </p:sp>
            <p:sp>
              <p:nvSpPr>
                <p:cNvPr id="10" name="AutoShape 3">
                  <a:extLst>
                    <a:ext uri="{FF2B5EF4-FFF2-40B4-BE49-F238E27FC236}">
                      <a16:creationId xmlns:a16="http://schemas.microsoft.com/office/drawing/2014/main" id="{A5FD912B-58EE-48FA-ADAD-90FB68C3FC8E}"/>
                    </a:ext>
                  </a:extLst>
                </p:cNvPr>
                <p:cNvSpPr/>
                <p:nvPr/>
              </p:nvSpPr>
              <p:spPr>
                <a:xfrm flipV="1">
                  <a:off x="4424965" y="4720722"/>
                  <a:ext cx="3992205" cy="18629"/>
                </a:xfrm>
                <a:prstGeom prst="line">
                  <a:avLst/>
                </a:prstGeom>
                <a:ln w="28575" cap="rnd">
                  <a:solidFill>
                    <a:srgbClr val="86C7ED"/>
                  </a:solidFill>
                  <a:prstDash val="solid"/>
                  <a:headEnd type="none" w="sm" len="sm"/>
                  <a:tailEnd type="none" w="sm" len="sm"/>
                </a:ln>
              </p:spPr>
            </p:sp>
          </p:grpSp>
          <p:sp>
            <p:nvSpPr>
              <p:cNvPr id="22" name="TextBox 21">
                <a:extLst>
                  <a:ext uri="{FF2B5EF4-FFF2-40B4-BE49-F238E27FC236}">
                    <a16:creationId xmlns:a16="http://schemas.microsoft.com/office/drawing/2014/main" id="{50DA4D21-56C3-4D57-9918-2108B7260276}"/>
                  </a:ext>
                </a:extLst>
              </p:cNvPr>
              <p:cNvSpPr txBox="1"/>
              <p:nvPr/>
            </p:nvSpPr>
            <p:spPr>
              <a:xfrm>
                <a:off x="5279977" y="635004"/>
                <a:ext cx="3231368" cy="402395"/>
              </a:xfrm>
              <a:prstGeom prst="rect">
                <a:avLst/>
              </a:prstGeom>
              <a:noFill/>
            </p:spPr>
            <p:txBody>
              <a:bodyPr wrap="square" rtlCol="0">
                <a:noAutofit/>
              </a:bodyPr>
              <a:lstStyle/>
              <a:p>
                <a:pPr algn="ctr"/>
                <a:r>
                  <a:rPr lang="en-US" sz="2000"/>
                  <a:t>Gain Creators</a:t>
                </a:r>
              </a:p>
            </p:txBody>
          </p:sp>
          <p:sp>
            <p:nvSpPr>
              <p:cNvPr id="23" name="TextBox 22">
                <a:extLst>
                  <a:ext uri="{FF2B5EF4-FFF2-40B4-BE49-F238E27FC236}">
                    <a16:creationId xmlns:a16="http://schemas.microsoft.com/office/drawing/2014/main" id="{13B1C31E-F3BA-4C1E-A88B-260C2AFBE0FF}"/>
                  </a:ext>
                </a:extLst>
              </p:cNvPr>
              <p:cNvSpPr txBox="1"/>
              <p:nvPr/>
            </p:nvSpPr>
            <p:spPr>
              <a:xfrm>
                <a:off x="5262139" y="8646335"/>
                <a:ext cx="3231368" cy="554798"/>
              </a:xfrm>
              <a:prstGeom prst="rect">
                <a:avLst/>
              </a:prstGeom>
              <a:noFill/>
            </p:spPr>
            <p:txBody>
              <a:bodyPr wrap="square" rtlCol="0">
                <a:spAutoFit/>
              </a:bodyPr>
              <a:lstStyle/>
              <a:p>
                <a:pPr algn="ctr"/>
                <a:r>
                  <a:rPr lang="en-US" sz="2000"/>
                  <a:t>Pain Relievers</a:t>
                </a:r>
              </a:p>
            </p:txBody>
          </p:sp>
          <p:sp>
            <p:nvSpPr>
              <p:cNvPr id="27" name="TextBox 26">
                <a:extLst>
                  <a:ext uri="{FF2B5EF4-FFF2-40B4-BE49-F238E27FC236}">
                    <a16:creationId xmlns:a16="http://schemas.microsoft.com/office/drawing/2014/main" id="{4F58B1D7-07D2-4710-A55E-10223C2DC7C9}"/>
                  </a:ext>
                </a:extLst>
              </p:cNvPr>
              <p:cNvSpPr txBox="1"/>
              <p:nvPr/>
            </p:nvSpPr>
            <p:spPr>
              <a:xfrm>
                <a:off x="1326347" y="1057317"/>
                <a:ext cx="3615136" cy="7628857"/>
              </a:xfrm>
              <a:prstGeom prst="rect">
                <a:avLst/>
              </a:prstGeom>
              <a:noFill/>
            </p:spPr>
            <p:txBody>
              <a:bodyPr wrap="square" lIns="91440" tIns="45720" rIns="91440" bIns="45720" rtlCol="0" anchor="ctr" anchorCtr="0">
                <a:noAutofit/>
              </a:bodyPr>
              <a:lstStyle/>
              <a:p>
                <a:pPr marL="285750" indent="-285750">
                  <a:buFont typeface="Arial" panose="020B0604020202020204" pitchFamily="34" charset="0"/>
                  <a:buChar char="•"/>
                </a:pPr>
                <a:r>
                  <a:rPr lang="en-US" dirty="0"/>
                  <a:t>A guided application to complete the steps of a task for the users involved in the process.</a:t>
                </a:r>
                <a:endParaRPr lang="en-US" dirty="0">
                  <a:cs typeface="Calibri"/>
                </a:endParaRPr>
              </a:p>
              <a:p>
                <a:pPr marL="285750" indent="-285750">
                  <a:buFont typeface="Arial" panose="020B0604020202020204" pitchFamily="34" charset="0"/>
                  <a:buChar char="•"/>
                </a:pPr>
                <a:r>
                  <a:rPr lang="en-US" dirty="0"/>
                  <a:t>An easy-to-use dashboard which will populate the status of each open task for administration to track progress.</a:t>
                </a:r>
                <a:endParaRPr lang="en-US" dirty="0">
                  <a:cs typeface="Calibri"/>
                </a:endParaRPr>
              </a:p>
              <a:p>
                <a:pPr marL="285750" indent="-285750">
                  <a:buFont typeface="Arial" panose="020B0604020202020204" pitchFamily="34" charset="0"/>
                  <a:buChar char="•"/>
                </a:pPr>
                <a:r>
                  <a:rPr lang="en-US" dirty="0"/>
                  <a:t>An easy-to-use report creator for viewing previously completed tasks for logisticians to perform analysis. </a:t>
                </a:r>
                <a:endParaRPr lang="en-US" dirty="0">
                  <a:cs typeface="Calibri"/>
                </a:endParaRPr>
              </a:p>
              <a:p>
                <a:endParaRPr lang="en-US" sz="1600" dirty="0"/>
              </a:p>
            </p:txBody>
          </p:sp>
        </p:grpSp>
        <p:sp>
          <p:nvSpPr>
            <p:cNvPr id="40" name="TextBox 39">
              <a:extLst>
                <a:ext uri="{FF2B5EF4-FFF2-40B4-BE49-F238E27FC236}">
                  <a16:creationId xmlns:a16="http://schemas.microsoft.com/office/drawing/2014/main" id="{794B0F0B-4C65-406B-8FC9-2F7AF65002B5}"/>
                </a:ext>
              </a:extLst>
            </p:cNvPr>
            <p:cNvSpPr txBox="1"/>
            <p:nvPr/>
          </p:nvSpPr>
          <p:spPr>
            <a:xfrm>
              <a:off x="4978203" y="1700722"/>
              <a:ext cx="5637740" cy="3442775"/>
            </a:xfrm>
            <a:prstGeom prst="rect">
              <a:avLst/>
            </a:prstGeom>
            <a:noFill/>
          </p:spPr>
          <p:txBody>
            <a:bodyPr wrap="square" lIns="91440" tIns="45720" rIns="91440" bIns="45720" rtlCol="0" anchor="ctr" anchorCtr="0">
              <a:noAutofit/>
            </a:bodyPr>
            <a:lstStyle/>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The system will provide a notification to the user once a task has progressed to the point it requires their action.</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Each person will be able to view the progress of each task they are assigned, but logisticians will have access to all tasks and their current status.</a:t>
              </a:r>
              <a:endParaRPr lang="en-US" dirty="0">
                <a:effectLst/>
                <a:ea typeface="MS Mincho"/>
                <a:cs typeface="Times New Roman"/>
              </a:endParaRPr>
            </a:p>
            <a:p>
              <a:pPr marL="342900" indent="-342900">
                <a:buFont typeface="Symbol" panose="05050102010706020507" pitchFamily="18" charset="2"/>
                <a:buChar char=""/>
              </a:pPr>
              <a:r>
                <a:rPr lang="en-GB" dirty="0">
                  <a:effectLst/>
                  <a:ea typeface="MS Mincho"/>
                  <a:cs typeface="Times New Roman"/>
                </a:rPr>
                <a:t>The system shall provide an easy-to-use interface which will provide a “guided” process for each user to accomplish their steps.</a:t>
              </a:r>
              <a:r>
                <a:rPr lang="en-GB" dirty="0">
                  <a:ea typeface="MS Mincho"/>
                  <a:cs typeface="Times New Roman"/>
                </a:rPr>
                <a:t> </a:t>
              </a:r>
              <a:endParaRPr lang="en-US" dirty="0">
                <a:effectLst/>
                <a:ea typeface="MS Mincho" panose="02020609040205080304" pitchFamily="49" charset="-128"/>
                <a:cs typeface="Times New Roman" panose="02020603050405020304" pitchFamily="18" charset="0"/>
              </a:endParaRPr>
            </a:p>
          </p:txBody>
        </p:sp>
        <p:sp>
          <p:nvSpPr>
            <p:cNvPr id="41" name="TextBox 40">
              <a:extLst>
                <a:ext uri="{FF2B5EF4-FFF2-40B4-BE49-F238E27FC236}">
                  <a16:creationId xmlns:a16="http://schemas.microsoft.com/office/drawing/2014/main" id="{6C6D1F90-99C5-42C6-9544-8EC5A1EB0F40}"/>
                </a:ext>
              </a:extLst>
            </p:cNvPr>
            <p:cNvSpPr txBox="1"/>
            <p:nvPr/>
          </p:nvSpPr>
          <p:spPr>
            <a:xfrm>
              <a:off x="4978147" y="5319815"/>
              <a:ext cx="5637739" cy="3391208"/>
            </a:xfrm>
            <a:prstGeom prst="rect">
              <a:avLst/>
            </a:prstGeom>
            <a:noFill/>
          </p:spPr>
          <p:txBody>
            <a:bodyPr wrap="square" lIns="91440" tIns="45720" rIns="91440" bIns="45720" rtlCol="0" anchor="ctr" anchorCtr="0">
              <a:noAutofit/>
            </a:bodyPr>
            <a:lstStyle/>
            <a:p>
              <a:pPr marL="342900" indent="-342900">
                <a:buFont typeface="Symbol" panose="05050102010706020507" pitchFamily="18" charset="2"/>
                <a:buChar char=""/>
              </a:pPr>
              <a:r>
                <a:rPr lang="en-GB" dirty="0">
                  <a:effectLst/>
                  <a:ea typeface="MS Mincho"/>
                  <a:cs typeface="Times New Roman"/>
                </a:rPr>
                <a:t>The system will provide a pipeline integrating several users to accomplish a specific tasks;</a:t>
              </a:r>
              <a:r>
                <a:rPr lang="en-GB" dirty="0">
                  <a:ea typeface="MS Mincho"/>
                  <a:cs typeface="Times New Roman"/>
                </a:rPr>
                <a:t> </a:t>
              </a:r>
              <a:r>
                <a:rPr lang="en-GB" dirty="0">
                  <a:effectLst/>
                  <a:ea typeface="MS Mincho"/>
                  <a:cs typeface="Times New Roman"/>
                </a:rPr>
                <a:t> removing the need for email.</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The relating documents to a task will be stored together in a centralized location.</a:t>
              </a:r>
              <a:endParaRPr lang="en-US" dirty="0">
                <a:effectLst/>
                <a:ea typeface="MS Mincho"/>
                <a:cs typeface="Times New Roman"/>
              </a:endParaRPr>
            </a:p>
            <a:p>
              <a:pPr marL="342900" indent="-342900">
                <a:buFont typeface="Symbol" panose="05050102010706020507" pitchFamily="18" charset="2"/>
                <a:buChar char=""/>
              </a:pPr>
              <a:r>
                <a:rPr lang="en-GB" dirty="0">
                  <a:effectLst/>
                  <a:ea typeface="MS Mincho"/>
                  <a:cs typeface="Times New Roman"/>
                </a:rPr>
                <a:t>The system shall automatically identify delays in a task’s steps and notify the users involved.</a:t>
              </a:r>
              <a:r>
                <a:rPr lang="en-GB" dirty="0">
                  <a:ea typeface="MS Mincho"/>
                  <a:cs typeface="Times New Roman"/>
                </a:rPr>
                <a:t> </a:t>
              </a:r>
              <a:endParaRPr lang="en-US" dirty="0">
                <a:ea typeface="MS Mincho" panose="02020609040205080304" pitchFamily="49" charset="-128"/>
                <a:cs typeface="Times New Roman" panose="02020603050405020304" pitchFamily="18" charset="0"/>
              </a:endParaRPr>
            </a:p>
          </p:txBody>
        </p:sp>
      </p:grpSp>
      <p:grpSp>
        <p:nvGrpSpPr>
          <p:cNvPr id="46" name="Group 45">
            <a:extLst>
              <a:ext uri="{FF2B5EF4-FFF2-40B4-BE49-F238E27FC236}">
                <a16:creationId xmlns:a16="http://schemas.microsoft.com/office/drawing/2014/main" id="{53A15AB6-72A8-4F6C-BC4B-2B32EAF27CBF}"/>
              </a:ext>
            </a:extLst>
          </p:cNvPr>
          <p:cNvGrpSpPr/>
          <p:nvPr/>
        </p:nvGrpSpPr>
        <p:grpSpPr>
          <a:xfrm>
            <a:off x="10187352" y="1609858"/>
            <a:ext cx="7541849" cy="7099858"/>
            <a:chOff x="10187352" y="1609858"/>
            <a:chExt cx="7541849" cy="7099858"/>
          </a:xfrm>
        </p:grpSpPr>
        <p:grpSp>
          <p:nvGrpSpPr>
            <p:cNvPr id="37" name="Group 36">
              <a:extLst>
                <a:ext uri="{FF2B5EF4-FFF2-40B4-BE49-F238E27FC236}">
                  <a16:creationId xmlns:a16="http://schemas.microsoft.com/office/drawing/2014/main" id="{FAD83451-CA84-4BAF-B82C-E3A7724ED352}"/>
                </a:ext>
              </a:extLst>
            </p:cNvPr>
            <p:cNvGrpSpPr/>
            <p:nvPr/>
          </p:nvGrpSpPr>
          <p:grpSpPr>
            <a:xfrm>
              <a:off x="10187352" y="1609858"/>
              <a:ext cx="7541849" cy="7099858"/>
              <a:chOff x="11132706" y="1974011"/>
              <a:chExt cx="5914401" cy="5565350"/>
            </a:xfrm>
          </p:grpSpPr>
          <p:grpSp>
            <p:nvGrpSpPr>
              <p:cNvPr id="20" name="Group 19">
                <a:extLst>
                  <a:ext uri="{FF2B5EF4-FFF2-40B4-BE49-F238E27FC236}">
                    <a16:creationId xmlns:a16="http://schemas.microsoft.com/office/drawing/2014/main" id="{B494A085-590F-4B95-A3B5-B85354E9D6BE}"/>
                  </a:ext>
                </a:extLst>
              </p:cNvPr>
              <p:cNvGrpSpPr/>
              <p:nvPr/>
            </p:nvGrpSpPr>
            <p:grpSpPr>
              <a:xfrm>
                <a:off x="11132706" y="2019299"/>
                <a:ext cx="5486398" cy="5486401"/>
                <a:chOff x="11132706" y="2019299"/>
                <a:chExt cx="5486398" cy="5486401"/>
              </a:xfrm>
            </p:grpSpPr>
            <p:grpSp>
              <p:nvGrpSpPr>
                <p:cNvPr id="17" name="Group 16">
                  <a:extLst>
                    <a:ext uri="{FF2B5EF4-FFF2-40B4-BE49-F238E27FC236}">
                      <a16:creationId xmlns:a16="http://schemas.microsoft.com/office/drawing/2014/main" id="{4D2F72D0-2ADC-4C73-8D5C-D508805E17F2}"/>
                    </a:ext>
                  </a:extLst>
                </p:cNvPr>
                <p:cNvGrpSpPr/>
                <p:nvPr/>
              </p:nvGrpSpPr>
              <p:grpSpPr>
                <a:xfrm>
                  <a:off x="11132706" y="2019299"/>
                  <a:ext cx="5486398" cy="5486401"/>
                  <a:chOff x="11132706" y="2019299"/>
                  <a:chExt cx="5486398" cy="5486401"/>
                </a:xfrm>
              </p:grpSpPr>
              <p:sp>
                <p:nvSpPr>
                  <p:cNvPr id="8" name="Flowchart: Connector 7">
                    <a:extLst>
                      <a:ext uri="{FF2B5EF4-FFF2-40B4-BE49-F238E27FC236}">
                        <a16:creationId xmlns:a16="http://schemas.microsoft.com/office/drawing/2014/main" id="{147DA7ED-ACC9-47F3-9C51-EC46FC4379EA}"/>
                      </a:ext>
                    </a:extLst>
                  </p:cNvPr>
                  <p:cNvSpPr/>
                  <p:nvPr/>
                </p:nvSpPr>
                <p:spPr>
                  <a:xfrm>
                    <a:off x="11132745" y="2019299"/>
                    <a:ext cx="5486359" cy="5486401"/>
                  </a:xfrm>
                  <a:prstGeom prst="flowChartConnector">
                    <a:avLst/>
                  </a:prstGeom>
                  <a:solidFill>
                    <a:schemeClr val="bg1"/>
                  </a:solidFill>
                  <a:ln>
                    <a:solidFill>
                      <a:srgbClr val="86C7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3">
                    <a:extLst>
                      <a:ext uri="{FF2B5EF4-FFF2-40B4-BE49-F238E27FC236}">
                        <a16:creationId xmlns:a16="http://schemas.microsoft.com/office/drawing/2014/main" id="{22AF8E0E-6689-4343-9DB8-1B3C72B4FB0D}"/>
                      </a:ext>
                    </a:extLst>
                  </p:cNvPr>
                  <p:cNvSpPr/>
                  <p:nvPr/>
                </p:nvSpPr>
                <p:spPr>
                  <a:xfrm rot="5400000" flipV="1">
                    <a:off x="12497870" y="3397333"/>
                    <a:ext cx="1" cy="2730329"/>
                  </a:xfrm>
                  <a:prstGeom prst="line">
                    <a:avLst/>
                  </a:prstGeom>
                  <a:ln w="28575" cap="rnd">
                    <a:solidFill>
                      <a:srgbClr val="86C7ED"/>
                    </a:solidFill>
                    <a:prstDash val="solid"/>
                    <a:headEnd type="none" w="sm" len="sm"/>
                    <a:tailEnd type="none" w="sm" len="sm"/>
                  </a:ln>
                </p:spPr>
                <p:txBody>
                  <a:bodyPr/>
                  <a:lstStyle/>
                  <a:p>
                    <a:endParaRPr lang="en-US"/>
                  </a:p>
                </p:txBody>
              </p:sp>
            </p:grpSp>
            <p:sp>
              <p:nvSpPr>
                <p:cNvPr id="18" name="AutoShape 3">
                  <a:extLst>
                    <a:ext uri="{FF2B5EF4-FFF2-40B4-BE49-F238E27FC236}">
                      <a16:creationId xmlns:a16="http://schemas.microsoft.com/office/drawing/2014/main" id="{0464CCAA-7A35-4636-8E75-D4868AEC0EF2}"/>
                    </a:ext>
                  </a:extLst>
                </p:cNvPr>
                <p:cNvSpPr/>
                <p:nvPr/>
              </p:nvSpPr>
              <p:spPr>
                <a:xfrm rot="5400000" flipV="1">
                  <a:off x="13441253" y="5198650"/>
                  <a:ext cx="2324099" cy="1480535"/>
                </a:xfrm>
                <a:prstGeom prst="line">
                  <a:avLst/>
                </a:prstGeom>
                <a:ln w="28575" cap="rnd">
                  <a:solidFill>
                    <a:srgbClr val="86C7ED"/>
                  </a:solidFill>
                  <a:prstDash val="solid"/>
                  <a:headEnd type="none" w="sm" len="sm"/>
                  <a:tailEnd type="none" w="sm" len="sm"/>
                </a:ln>
              </p:spPr>
              <p:txBody>
                <a:bodyPr/>
                <a:lstStyle/>
                <a:p>
                  <a:endParaRPr lang="en-US"/>
                </a:p>
              </p:txBody>
            </p:sp>
            <p:sp>
              <p:nvSpPr>
                <p:cNvPr id="19" name="AutoShape 3">
                  <a:extLst>
                    <a:ext uri="{FF2B5EF4-FFF2-40B4-BE49-F238E27FC236}">
                      <a16:creationId xmlns:a16="http://schemas.microsoft.com/office/drawing/2014/main" id="{879D924D-FD0B-4F5C-83B1-5B4FD333DE5A}"/>
                    </a:ext>
                  </a:extLst>
                </p:cNvPr>
                <p:cNvSpPr/>
                <p:nvPr/>
              </p:nvSpPr>
              <p:spPr>
                <a:xfrm rot="5400000">
                  <a:off x="13454142" y="2874551"/>
                  <a:ext cx="2324099" cy="1480535"/>
                </a:xfrm>
                <a:prstGeom prst="line">
                  <a:avLst/>
                </a:prstGeom>
                <a:ln w="28575" cap="rnd">
                  <a:solidFill>
                    <a:srgbClr val="86C7ED"/>
                  </a:solidFill>
                  <a:prstDash val="solid"/>
                  <a:headEnd type="none" w="sm" len="sm"/>
                  <a:tailEnd type="none" w="sm" len="sm"/>
                </a:ln>
              </p:spPr>
              <p:txBody>
                <a:bodyPr/>
                <a:lstStyle/>
                <a:p>
                  <a:endParaRPr lang="en-US"/>
                </a:p>
              </p:txBody>
            </p:sp>
          </p:grpSp>
          <p:sp>
            <p:nvSpPr>
              <p:cNvPr id="24" name="TextBox 23">
                <a:extLst>
                  <a:ext uri="{FF2B5EF4-FFF2-40B4-BE49-F238E27FC236}">
                    <a16:creationId xmlns:a16="http://schemas.microsoft.com/office/drawing/2014/main" id="{C6853CB8-894D-4403-A60C-DA318DFA1CC9}"/>
                  </a:ext>
                </a:extLst>
              </p:cNvPr>
              <p:cNvSpPr txBox="1"/>
              <p:nvPr/>
            </p:nvSpPr>
            <p:spPr>
              <a:xfrm rot="19825335">
                <a:off x="11325977" y="1974011"/>
                <a:ext cx="2257258" cy="400110"/>
              </a:xfrm>
              <a:prstGeom prst="rect">
                <a:avLst/>
              </a:prstGeom>
              <a:noFill/>
            </p:spPr>
            <p:txBody>
              <a:bodyPr wrap="square" rtlCol="0">
                <a:spAutoFit/>
              </a:bodyPr>
              <a:lstStyle/>
              <a:p>
                <a:pPr algn="ctr"/>
                <a:r>
                  <a:rPr lang="en-US" sz="2000"/>
                  <a:t>Gains</a:t>
                </a:r>
              </a:p>
            </p:txBody>
          </p:sp>
          <p:sp>
            <p:nvSpPr>
              <p:cNvPr id="25" name="TextBox 24">
                <a:extLst>
                  <a:ext uri="{FF2B5EF4-FFF2-40B4-BE49-F238E27FC236}">
                    <a16:creationId xmlns:a16="http://schemas.microsoft.com/office/drawing/2014/main" id="{78376441-EAF5-4F19-9FDA-AC8265909504}"/>
                  </a:ext>
                </a:extLst>
              </p:cNvPr>
              <p:cNvSpPr txBox="1"/>
              <p:nvPr/>
            </p:nvSpPr>
            <p:spPr>
              <a:xfrm rot="1729651">
                <a:off x="11247791" y="7139251"/>
                <a:ext cx="2257258" cy="400110"/>
              </a:xfrm>
              <a:prstGeom prst="rect">
                <a:avLst/>
              </a:prstGeom>
              <a:noFill/>
            </p:spPr>
            <p:txBody>
              <a:bodyPr wrap="square" rtlCol="0">
                <a:spAutoFit/>
              </a:bodyPr>
              <a:lstStyle/>
              <a:p>
                <a:pPr algn="ctr"/>
                <a:r>
                  <a:rPr lang="en-US" sz="2000"/>
                  <a:t>Pains</a:t>
                </a:r>
              </a:p>
            </p:txBody>
          </p:sp>
          <p:sp>
            <p:nvSpPr>
              <p:cNvPr id="26" name="TextBox 25">
                <a:extLst>
                  <a:ext uri="{FF2B5EF4-FFF2-40B4-BE49-F238E27FC236}">
                    <a16:creationId xmlns:a16="http://schemas.microsoft.com/office/drawing/2014/main" id="{D1B4D294-03C7-4B3B-A04F-F69A6AA7850F}"/>
                  </a:ext>
                </a:extLst>
              </p:cNvPr>
              <p:cNvSpPr txBox="1"/>
              <p:nvPr/>
            </p:nvSpPr>
            <p:spPr>
              <a:xfrm rot="5400000">
                <a:off x="15718423" y="4543389"/>
                <a:ext cx="2257258" cy="400110"/>
              </a:xfrm>
              <a:prstGeom prst="rect">
                <a:avLst/>
              </a:prstGeom>
              <a:noFill/>
            </p:spPr>
            <p:txBody>
              <a:bodyPr wrap="square" rtlCol="0">
                <a:spAutoFit/>
              </a:bodyPr>
              <a:lstStyle/>
              <a:p>
                <a:pPr algn="ctr"/>
                <a:r>
                  <a:rPr lang="en-US" sz="2000"/>
                  <a:t>Customer Jobs</a:t>
                </a:r>
              </a:p>
            </p:txBody>
          </p:sp>
        </p:grpSp>
        <p:sp>
          <p:nvSpPr>
            <p:cNvPr id="42" name="TextBox 41">
              <a:extLst>
                <a:ext uri="{FF2B5EF4-FFF2-40B4-BE49-F238E27FC236}">
                  <a16:creationId xmlns:a16="http://schemas.microsoft.com/office/drawing/2014/main" id="{8B6F70C7-0996-408F-B0F9-12A0C2B5C39E}"/>
                </a:ext>
              </a:extLst>
            </p:cNvPr>
            <p:cNvSpPr txBox="1"/>
            <p:nvPr/>
          </p:nvSpPr>
          <p:spPr>
            <a:xfrm>
              <a:off x="10866150" y="2498979"/>
              <a:ext cx="3405451" cy="2825070"/>
            </a:xfrm>
            <a:prstGeom prst="rect">
              <a:avLst/>
            </a:prstGeom>
            <a:noFill/>
          </p:spPr>
          <p:txBody>
            <a:bodyPr wrap="square" lIns="91440" tIns="45720" rIns="91440" bIns="45720" rtlCol="0" anchor="ctr" anchorCtr="0">
              <a:noAutofit/>
            </a:bodyPr>
            <a:lstStyle/>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Notification to a user that they have awaiting tasks.</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Capability to view the status of a task.</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Communicate the progress of a task through an easy-to-use interface.</a:t>
              </a:r>
              <a:endParaRPr lang="en-US" dirty="0">
                <a:effectLst/>
                <a:ea typeface="MS Mincho"/>
                <a:cs typeface="Times New Roman"/>
              </a:endParaRPr>
            </a:p>
          </p:txBody>
        </p:sp>
        <p:sp>
          <p:nvSpPr>
            <p:cNvPr id="44" name="TextBox 43">
              <a:extLst>
                <a:ext uri="{FF2B5EF4-FFF2-40B4-BE49-F238E27FC236}">
                  <a16:creationId xmlns:a16="http://schemas.microsoft.com/office/drawing/2014/main" id="{116DF193-DD65-462A-9CE6-27C6219EA008}"/>
                </a:ext>
              </a:extLst>
            </p:cNvPr>
            <p:cNvSpPr txBox="1"/>
            <p:nvPr/>
          </p:nvSpPr>
          <p:spPr>
            <a:xfrm>
              <a:off x="10765012" y="4994486"/>
              <a:ext cx="3538102" cy="2688407"/>
            </a:xfrm>
            <a:prstGeom prst="rect">
              <a:avLst/>
            </a:prstGeom>
            <a:noFill/>
          </p:spPr>
          <p:txBody>
            <a:bodyPr wrap="square" lIns="91440" tIns="45720" rIns="91440" bIns="45720" rtlCol="0" anchor="ctr" anchorCtr="0">
              <a:noAutofit/>
            </a:bodyPr>
            <a:lstStyle/>
            <a:p>
              <a:pPr marL="457200" marR="0">
                <a:spcBef>
                  <a:spcPts val="0"/>
                </a:spcBef>
                <a:spcAft>
                  <a:spcPts val="0"/>
                </a:spcAft>
              </a:pPr>
              <a:endParaRPr lang="en-US" sz="1300" dirty="0">
                <a:effectLst/>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Employees must send email pipelines to communicate progress on a task.</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No specific document location for approvals, as they flow through email.</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No clues are provided that a task is off track or awaiting action.</a:t>
              </a:r>
              <a:endParaRPr lang="en-US" dirty="0">
                <a:effectLst/>
                <a:ea typeface="MS Mincho"/>
                <a:cs typeface="Times New Roman"/>
              </a:endParaRPr>
            </a:p>
          </p:txBody>
        </p:sp>
        <p:sp>
          <p:nvSpPr>
            <p:cNvPr id="45" name="TextBox 44">
              <a:extLst>
                <a:ext uri="{FF2B5EF4-FFF2-40B4-BE49-F238E27FC236}">
                  <a16:creationId xmlns:a16="http://schemas.microsoft.com/office/drawing/2014/main" id="{8B306A3D-D58E-439B-B561-80190CC5C5F2}"/>
                </a:ext>
              </a:extLst>
            </p:cNvPr>
            <p:cNvSpPr txBox="1"/>
            <p:nvPr/>
          </p:nvSpPr>
          <p:spPr>
            <a:xfrm>
              <a:off x="14180762" y="4020326"/>
              <a:ext cx="3076539" cy="2890809"/>
            </a:xfrm>
            <a:prstGeom prst="rect">
              <a:avLst/>
            </a:prstGeom>
            <a:noFill/>
          </p:spPr>
          <p:txBody>
            <a:bodyPr wrap="square" lIns="91440" tIns="45720" rIns="91440" bIns="45720" rtlCol="0" anchor="ctr" anchorCtr="0">
              <a:noAutofit/>
            </a:bodyPr>
            <a:lstStyle/>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Logisticians want to track the progress of a task to analyse the average length of time from start to finish.</a:t>
              </a:r>
              <a:endParaRPr lang="en-US" dirty="0">
                <a:effectLst/>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a typeface="MS Mincho"/>
                  <a:cs typeface="Times New Roman"/>
                </a:rPr>
                <a:t>Automatically p</a:t>
              </a:r>
              <a:r>
                <a:rPr lang="en-GB" dirty="0">
                  <a:effectLst/>
                  <a:ea typeface="MS Mincho"/>
                  <a:cs typeface="Times New Roman"/>
                </a:rPr>
                <a:t>rogress the task by fulfilling requirements.</a:t>
              </a:r>
              <a:endParaRPr lang="en-US" dirty="0">
                <a:ea typeface="MS Mincho"/>
                <a:cs typeface="Times New Roman"/>
              </a:endParaRPr>
            </a:p>
            <a:p>
              <a:pPr marL="342900" marR="0" lvl="0" indent="-342900">
                <a:spcBef>
                  <a:spcPts val="0"/>
                </a:spcBef>
                <a:spcAft>
                  <a:spcPts val="0"/>
                </a:spcAft>
                <a:buFont typeface="Symbol" panose="05050102010706020507" pitchFamily="18" charset="2"/>
                <a:buChar char=""/>
              </a:pPr>
              <a:r>
                <a:rPr lang="en-GB" dirty="0">
                  <a:effectLst/>
                  <a:ea typeface="MS Mincho"/>
                  <a:cs typeface="Times New Roman"/>
                </a:rPr>
                <a:t>Determining shortcomings of the process and delays that may occur before.</a:t>
              </a:r>
              <a:endParaRPr lang="en-US" dirty="0">
                <a:effectLst/>
                <a:ea typeface="MS Mincho"/>
                <a:cs typeface="Times New Roman"/>
              </a:endParaRPr>
            </a:p>
          </p:txBody>
        </p:sp>
      </p:grpSp>
    </p:spTree>
    <p:extLst>
      <p:ext uri="{BB962C8B-B14F-4D97-AF65-F5344CB8AC3E}">
        <p14:creationId xmlns:p14="http://schemas.microsoft.com/office/powerpoint/2010/main" val="228853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D349F19F-5C4A-4275-B22D-6D662EA689F0}"/>
              </a:ext>
            </a:extLst>
          </p:cNvPr>
          <p:cNvGrpSpPr/>
          <p:nvPr/>
        </p:nvGrpSpPr>
        <p:grpSpPr>
          <a:xfrm>
            <a:off x="0" y="9305925"/>
            <a:ext cx="19280880" cy="1312977"/>
            <a:chOff x="0" y="0"/>
            <a:chExt cx="25707840" cy="1750636"/>
          </a:xfrm>
        </p:grpSpPr>
        <p:grpSp>
          <p:nvGrpSpPr>
            <p:cNvPr id="3" name="Group 6">
              <a:extLst>
                <a:ext uri="{FF2B5EF4-FFF2-40B4-BE49-F238E27FC236}">
                  <a16:creationId xmlns:a16="http://schemas.microsoft.com/office/drawing/2014/main" id="{3F3B015C-5899-4721-B11A-622D651D7CCB}"/>
                </a:ext>
              </a:extLst>
            </p:cNvPr>
            <p:cNvGrpSpPr/>
            <p:nvPr/>
          </p:nvGrpSpPr>
          <p:grpSpPr>
            <a:xfrm rot="5400000">
              <a:off x="13125860" y="-10831345"/>
              <a:ext cx="1750636" cy="23413325"/>
              <a:chOff x="0" y="0"/>
              <a:chExt cx="3130550" cy="41868551"/>
            </a:xfrm>
          </p:grpSpPr>
          <p:sp>
            <p:nvSpPr>
              <p:cNvPr id="5" name="Freeform 7">
                <a:extLst>
                  <a:ext uri="{FF2B5EF4-FFF2-40B4-BE49-F238E27FC236}">
                    <a16:creationId xmlns:a16="http://schemas.microsoft.com/office/drawing/2014/main" id="{442A1ED2-8304-43E5-94EA-5D5B207A52D4}"/>
                  </a:ext>
                </a:extLst>
              </p:cNvPr>
              <p:cNvSpPr/>
              <p:nvPr/>
            </p:nvSpPr>
            <p:spPr>
              <a:xfrm>
                <a:off x="0" y="0"/>
                <a:ext cx="3130550" cy="41868551"/>
              </a:xfrm>
              <a:custGeom>
                <a:avLst/>
                <a:gdLst/>
                <a:ahLst/>
                <a:cxnLst/>
                <a:rect l="l" t="t" r="r" b="b"/>
                <a:pathLst>
                  <a:path w="3130550" h="41868551">
                    <a:moveTo>
                      <a:pt x="0" y="1123950"/>
                    </a:moveTo>
                    <a:lnTo>
                      <a:pt x="0" y="41868551"/>
                    </a:lnTo>
                    <a:lnTo>
                      <a:pt x="3130550" y="41868551"/>
                    </a:lnTo>
                    <a:lnTo>
                      <a:pt x="3130550" y="0"/>
                    </a:lnTo>
                    <a:close/>
                  </a:path>
                </a:pathLst>
              </a:custGeom>
              <a:solidFill>
                <a:srgbClr val="1836B2"/>
              </a:solidFill>
            </p:spPr>
          </p:sp>
        </p:grpSp>
        <p:pic>
          <p:nvPicPr>
            <p:cNvPr id="4" name="Picture 8">
              <a:extLst>
                <a:ext uri="{FF2B5EF4-FFF2-40B4-BE49-F238E27FC236}">
                  <a16:creationId xmlns:a16="http://schemas.microsoft.com/office/drawing/2014/main" id="{4F833C91-460B-4026-A9A6-F575A3FC89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0" y="0"/>
              <a:ext cx="3066088" cy="1750636"/>
            </a:xfrm>
            <a:prstGeom prst="rect">
              <a:avLst/>
            </a:prstGeom>
          </p:spPr>
        </p:pic>
      </p:grpSp>
      <p:sp>
        <p:nvSpPr>
          <p:cNvPr id="6" name="TextBox 24">
            <a:extLst>
              <a:ext uri="{FF2B5EF4-FFF2-40B4-BE49-F238E27FC236}">
                <a16:creationId xmlns:a16="http://schemas.microsoft.com/office/drawing/2014/main" id="{748E6D21-6E05-4522-B0AB-68DFE89A3AE2}"/>
              </a:ext>
            </a:extLst>
          </p:cNvPr>
          <p:cNvSpPr txBox="1"/>
          <p:nvPr/>
        </p:nvSpPr>
        <p:spPr>
          <a:xfrm>
            <a:off x="558799" y="311147"/>
            <a:ext cx="10434924" cy="542925"/>
          </a:xfrm>
          <a:prstGeom prst="rect">
            <a:avLst/>
          </a:prstGeom>
        </p:spPr>
        <p:txBody>
          <a:bodyPr lIns="0" tIns="0" rIns="0" bIns="0" rtlCol="0" anchor="t">
            <a:spAutoFit/>
          </a:bodyPr>
          <a:lstStyle/>
          <a:p>
            <a:pPr>
              <a:lnSpc>
                <a:spcPts val="4200"/>
              </a:lnSpc>
            </a:pPr>
            <a:r>
              <a:rPr lang="en-US" sz="3500" spc="105">
                <a:solidFill>
                  <a:srgbClr val="1836B2"/>
                </a:solidFill>
                <a:latin typeface="Fira Sans Medium Bold"/>
              </a:rPr>
              <a:t>Mission Model Canvas for PEOSTRI Sponsors</a:t>
            </a:r>
          </a:p>
        </p:txBody>
      </p:sp>
      <p:pic>
        <p:nvPicPr>
          <p:cNvPr id="7" name="Picture 5">
            <a:extLst>
              <a:ext uri="{FF2B5EF4-FFF2-40B4-BE49-F238E27FC236}">
                <a16:creationId xmlns:a16="http://schemas.microsoft.com/office/drawing/2014/main" id="{CAF6D3D4-24D3-4E47-9DCA-5CA99404CB5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16630701" y="263920"/>
            <a:ext cx="1098500" cy="627207"/>
          </a:xfrm>
          <a:prstGeom prst="rect">
            <a:avLst/>
          </a:prstGeom>
        </p:spPr>
      </p:pic>
      <p:graphicFrame>
        <p:nvGraphicFramePr>
          <p:cNvPr id="8" name="Table 8">
            <a:extLst>
              <a:ext uri="{FF2B5EF4-FFF2-40B4-BE49-F238E27FC236}">
                <a16:creationId xmlns:a16="http://schemas.microsoft.com/office/drawing/2014/main" id="{9268A4E5-F40D-4EE3-943E-583301A86BFA}"/>
              </a:ext>
            </a:extLst>
          </p:cNvPr>
          <p:cNvGraphicFramePr>
            <a:graphicFrameLocks noGrp="1"/>
          </p:cNvGraphicFramePr>
          <p:nvPr>
            <p:extLst>
              <p:ext uri="{D42A27DB-BD31-4B8C-83A1-F6EECF244321}">
                <p14:modId xmlns:p14="http://schemas.microsoft.com/office/powerpoint/2010/main" val="1066587611"/>
              </p:ext>
            </p:extLst>
          </p:nvPr>
        </p:nvGraphicFramePr>
        <p:xfrm>
          <a:off x="558799" y="1079500"/>
          <a:ext cx="17170400" cy="8001000"/>
        </p:xfrm>
        <a:graphic>
          <a:graphicData uri="http://schemas.openxmlformats.org/drawingml/2006/table">
            <a:tbl>
              <a:tblPr firstRow="1" bandRow="1">
                <a:tableStyleId>{BDBED569-4797-4DF1-A0F4-6AAB3CD982D8}</a:tableStyleId>
              </a:tblPr>
              <a:tblGrid>
                <a:gridCol w="3434080">
                  <a:extLst>
                    <a:ext uri="{9D8B030D-6E8A-4147-A177-3AD203B41FA5}">
                      <a16:colId xmlns:a16="http://schemas.microsoft.com/office/drawing/2014/main" val="807558083"/>
                    </a:ext>
                  </a:extLst>
                </a:gridCol>
                <a:gridCol w="3434080">
                  <a:extLst>
                    <a:ext uri="{9D8B030D-6E8A-4147-A177-3AD203B41FA5}">
                      <a16:colId xmlns:a16="http://schemas.microsoft.com/office/drawing/2014/main" val="844583012"/>
                    </a:ext>
                  </a:extLst>
                </a:gridCol>
                <a:gridCol w="1717040">
                  <a:extLst>
                    <a:ext uri="{9D8B030D-6E8A-4147-A177-3AD203B41FA5}">
                      <a16:colId xmlns:a16="http://schemas.microsoft.com/office/drawing/2014/main" val="667378202"/>
                    </a:ext>
                  </a:extLst>
                </a:gridCol>
                <a:gridCol w="1717040">
                  <a:extLst>
                    <a:ext uri="{9D8B030D-6E8A-4147-A177-3AD203B41FA5}">
                      <a16:colId xmlns:a16="http://schemas.microsoft.com/office/drawing/2014/main" val="3023344135"/>
                    </a:ext>
                  </a:extLst>
                </a:gridCol>
                <a:gridCol w="3434080">
                  <a:extLst>
                    <a:ext uri="{9D8B030D-6E8A-4147-A177-3AD203B41FA5}">
                      <a16:colId xmlns:a16="http://schemas.microsoft.com/office/drawing/2014/main" val="1578602261"/>
                    </a:ext>
                  </a:extLst>
                </a:gridCol>
                <a:gridCol w="3434080">
                  <a:extLst>
                    <a:ext uri="{9D8B030D-6E8A-4147-A177-3AD203B41FA5}">
                      <a16:colId xmlns:a16="http://schemas.microsoft.com/office/drawing/2014/main" val="255837697"/>
                    </a:ext>
                  </a:extLst>
                </a:gridCol>
              </a:tblGrid>
              <a:tr h="2667000">
                <a:tc rowSpan="2">
                  <a:txBody>
                    <a:bodyPr/>
                    <a:lstStyle/>
                    <a:p>
                      <a:pPr algn="ctr"/>
                      <a:r>
                        <a:rPr lang="en-US" sz="2000" b="1" dirty="0">
                          <a:solidFill>
                            <a:schemeClr val="tx1"/>
                          </a:solidFill>
                        </a:rPr>
                        <a:t>Key Partners</a:t>
                      </a: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U.S. Army – Providing authentication and security to our application. </a:t>
                      </a:r>
                      <a:endParaRPr lang="en-US" sz="1800" b="0" kern="1200" dirty="0">
                        <a:solidFill>
                          <a:schemeClr val="tx1"/>
                        </a:solidFill>
                        <a:effectLst/>
                        <a:latin typeface="+mn-lt"/>
                        <a:ea typeface="+mn-ea"/>
                        <a:cs typeface="+mn-cs"/>
                      </a:endParaRP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MITRE – Developing an application portal which our system will integrate into. We must work them to ensure integration.</a:t>
                      </a:r>
                    </a:p>
                  </a:txBody>
                  <a:tcPr>
                    <a:lnR w="12700" cap="flat" cmpd="sng" algn="ctr">
                      <a:solidFill>
                        <a:srgbClr val="86C7ED"/>
                      </a:solidFill>
                      <a:prstDash val="solid"/>
                      <a:round/>
                      <a:headEnd type="none" w="med" len="med"/>
                      <a:tailEnd type="none" w="med" len="med"/>
                    </a:lnR>
                    <a:lnB w="12700" cap="flat" cmpd="sng" algn="ctr">
                      <a:solidFill>
                        <a:srgbClr val="86C7ED"/>
                      </a:solidFill>
                      <a:prstDash val="solid"/>
                      <a:round/>
                      <a:headEnd type="none" w="med" len="med"/>
                      <a:tailEnd type="none" w="med" len="med"/>
                    </a:lnB>
                  </a:tcPr>
                </a:tc>
                <a:tc>
                  <a:txBody>
                    <a:bodyPr/>
                    <a:lstStyle/>
                    <a:p>
                      <a:pPr algn="ctr"/>
                      <a:r>
                        <a:rPr lang="en-US" sz="2000" b="1" dirty="0">
                          <a:solidFill>
                            <a:schemeClr val="tx1"/>
                          </a:solidFill>
                        </a:rPr>
                        <a:t>Key Activities</a:t>
                      </a:r>
                    </a:p>
                    <a:p>
                      <a:pPr marL="285750" lvl="0" indent="-285750">
                        <a:buFont typeface="Arial" panose="020B0604020202020204" pitchFamily="34" charset="0"/>
                        <a:buChar char="•"/>
                      </a:pPr>
                      <a:r>
                        <a:rPr lang="en-GB" sz="1800" b="0" kern="1200" dirty="0">
                          <a:solidFill>
                            <a:schemeClr val="tx1"/>
                          </a:solidFill>
                          <a:effectLst/>
                          <a:latin typeface="+mn-lt"/>
                          <a:ea typeface="+mn-ea"/>
                          <a:cs typeface="+mn-cs"/>
                        </a:rPr>
                        <a:t>Database solutions for managing the various files the system needs to track.</a:t>
                      </a:r>
                      <a:endParaRPr lang="en-US" sz="1800" b="0" kern="1200" dirty="0">
                        <a:solidFill>
                          <a:schemeClr val="tx1"/>
                        </a:solidFill>
                        <a:effectLst/>
                        <a:latin typeface="+mn-lt"/>
                        <a:ea typeface="+mn-ea"/>
                        <a:cs typeface="+mn-cs"/>
                      </a:endParaRPr>
                    </a:p>
                    <a:p>
                      <a:pPr marL="285750" lvl="0" indent="-285750">
                        <a:buFont typeface="Arial" panose="020B0604020202020204" pitchFamily="34" charset="0"/>
                        <a:buChar char="•"/>
                      </a:pPr>
                      <a:r>
                        <a:rPr lang="en-GB" sz="1800" b="0" kern="1200" dirty="0">
                          <a:solidFill>
                            <a:schemeClr val="tx1"/>
                          </a:solidFill>
                          <a:effectLst/>
                          <a:latin typeface="+mn-lt"/>
                          <a:ea typeface="+mn-ea"/>
                          <a:cs typeface="+mn-cs"/>
                        </a:rPr>
                        <a:t>How to track and display analytics about the task.</a:t>
                      </a:r>
                    </a:p>
                    <a:p>
                      <a:pPr marL="285750" lvl="0" indent="-285750">
                        <a:buFont typeface="Arial" panose="020B0604020202020204" pitchFamily="34" charset="0"/>
                        <a:buChar char="•"/>
                      </a:pPr>
                      <a:r>
                        <a:rPr lang="en-GB" sz="1800" b="0" kern="1200" dirty="0">
                          <a:solidFill>
                            <a:schemeClr val="tx1"/>
                          </a:solidFill>
                          <a:effectLst/>
                          <a:latin typeface="+mn-lt"/>
                          <a:ea typeface="+mn-ea"/>
                          <a:cs typeface="+mn-cs"/>
                        </a:rPr>
                        <a:t>Determine Web Stack</a:t>
                      </a:r>
                      <a:endParaRPr lang="en-US" sz="1800" b="0" kern="1200" dirty="0">
                        <a:solidFill>
                          <a:schemeClr val="tx1"/>
                        </a:solidFill>
                        <a:effectLst/>
                        <a:latin typeface="+mn-lt"/>
                        <a:ea typeface="+mn-ea"/>
                        <a:cs typeface="+mn-cs"/>
                      </a:endParaRP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Web development</a:t>
                      </a:r>
                      <a:endParaRPr lang="en-US" sz="1800" b="0" dirty="0">
                        <a:solidFill>
                          <a:srgbClr val="86C7ED"/>
                        </a:solidFill>
                      </a:endParaRPr>
                    </a:p>
                  </a:txBody>
                  <a:tcPr>
                    <a:lnL w="12700" cap="flat" cmpd="sng" algn="ctr">
                      <a:solidFill>
                        <a:srgbClr val="86C7ED"/>
                      </a:solidFill>
                      <a:prstDash val="solid"/>
                      <a:round/>
                      <a:headEnd type="none" w="med" len="med"/>
                      <a:tailEnd type="none" w="med" len="med"/>
                    </a:lnL>
                    <a:lnR w="12700" cap="flat" cmpd="sng" algn="ctr">
                      <a:solidFill>
                        <a:srgbClr val="86C7ED"/>
                      </a:solidFill>
                      <a:prstDash val="solid"/>
                      <a:round/>
                      <a:headEnd type="none" w="med" len="med"/>
                      <a:tailEnd type="none" w="med" len="med"/>
                    </a:lnR>
                    <a:lnB w="12700" cap="flat" cmpd="sng" algn="ctr">
                      <a:solidFill>
                        <a:srgbClr val="86C7ED"/>
                      </a:solidFill>
                      <a:prstDash val="solid"/>
                      <a:round/>
                      <a:headEnd type="none" w="med" len="med"/>
                      <a:tailEnd type="none" w="med" len="med"/>
                    </a:lnB>
                  </a:tcPr>
                </a:tc>
                <a:tc rowSpan="2" gridSpan="2">
                  <a:txBody>
                    <a:bodyPr/>
                    <a:lstStyle/>
                    <a:p>
                      <a:pPr algn="ctr"/>
                      <a:r>
                        <a:rPr lang="en-US" sz="2000" b="1" dirty="0">
                          <a:solidFill>
                            <a:schemeClr val="tx1"/>
                          </a:solidFill>
                        </a:rPr>
                        <a:t>Value Propositions</a:t>
                      </a: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The application will provide a “dashboard” for users to view their progress and future steps of their tasks.</a:t>
                      </a:r>
                      <a:endParaRPr lang="en-US" sz="1800" b="0" kern="1200" dirty="0">
                        <a:solidFill>
                          <a:schemeClr val="tx1"/>
                        </a:solidFill>
                        <a:effectLst/>
                        <a:latin typeface="+mn-lt"/>
                        <a:ea typeface="+mn-ea"/>
                        <a:cs typeface="+mn-cs"/>
                      </a:endParaRP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Notifications will be sent when the system detects that a task is off-track.</a:t>
                      </a:r>
                      <a:endParaRPr lang="en-US" sz="1800" b="0" kern="1200" dirty="0">
                        <a:solidFill>
                          <a:schemeClr val="tx1"/>
                        </a:solidFill>
                        <a:effectLst/>
                        <a:latin typeface="+mn-lt"/>
                        <a:ea typeface="+mn-ea"/>
                        <a:cs typeface="+mn-cs"/>
                      </a:endParaRP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Files will be managed by the system, so documents are not lost and are delivered to the proper users.</a:t>
                      </a:r>
                      <a:endParaRPr lang="en-US" sz="2000" b="0" dirty="0">
                        <a:solidFill>
                          <a:schemeClr val="tx1"/>
                        </a:solidFill>
                      </a:endParaRPr>
                    </a:p>
                    <a:p>
                      <a:endParaRPr lang="en-US" b="0" dirty="0">
                        <a:solidFill>
                          <a:srgbClr val="86C7ED"/>
                        </a:solidFill>
                      </a:endParaRPr>
                    </a:p>
                  </a:txBody>
                  <a:tcPr>
                    <a:lnL w="12700" cap="flat" cmpd="sng" algn="ctr">
                      <a:solidFill>
                        <a:srgbClr val="86C7ED"/>
                      </a:solidFill>
                      <a:prstDash val="solid"/>
                      <a:round/>
                      <a:headEnd type="none" w="med" len="med"/>
                      <a:tailEnd type="none" w="med" len="med"/>
                    </a:lnL>
                    <a:lnR w="12700" cap="flat" cmpd="sng" algn="ctr">
                      <a:solidFill>
                        <a:srgbClr val="86C7ED"/>
                      </a:solidFill>
                      <a:prstDash val="solid"/>
                      <a:round/>
                      <a:headEnd type="none" w="med" len="med"/>
                      <a:tailEnd type="none" w="med" len="med"/>
                    </a:lnR>
                    <a:lnB w="12700" cap="flat" cmpd="sng" algn="ctr">
                      <a:solidFill>
                        <a:srgbClr val="86C7ED"/>
                      </a:solidFill>
                      <a:prstDash val="solid"/>
                      <a:round/>
                      <a:headEnd type="none" w="med" len="med"/>
                      <a:tailEnd type="none" w="med" len="med"/>
                    </a:lnB>
                  </a:tcPr>
                </a:tc>
                <a:tc rowSpan="2" hMerge="1">
                  <a:txBody>
                    <a:bodyPr/>
                    <a:lstStyle/>
                    <a:p>
                      <a:endParaRPr lang="en-US"/>
                    </a:p>
                  </a:txBody>
                  <a:tcPr/>
                </a:tc>
                <a:tc>
                  <a:txBody>
                    <a:bodyPr/>
                    <a:lstStyle/>
                    <a:p>
                      <a:pPr algn="ctr"/>
                      <a:r>
                        <a:rPr lang="en-US" sz="2000" b="1" dirty="0">
                          <a:solidFill>
                            <a:schemeClr val="tx1"/>
                          </a:solidFill>
                        </a:rPr>
                        <a:t>Buy-in &amp; Support</a:t>
                      </a: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If our software prototype performs well, it will be supported by PEO STRI and we will receive additional support.</a:t>
                      </a:r>
                      <a:endParaRPr lang="en-US" sz="1800" b="0" kern="1200" dirty="0">
                        <a:solidFill>
                          <a:schemeClr val="tx1"/>
                        </a:solidFill>
                        <a:effectLst/>
                        <a:latin typeface="+mn-lt"/>
                        <a:ea typeface="+mn-ea"/>
                        <a:cs typeface="+mn-cs"/>
                      </a:endParaRP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We will work with the beneficiaries to make sure their needs are fulfilled.</a:t>
                      </a:r>
                      <a:endParaRPr lang="en-US" sz="2000" b="0" dirty="0">
                        <a:solidFill>
                          <a:schemeClr val="tx1"/>
                        </a:solidFill>
                      </a:endParaRPr>
                    </a:p>
                  </a:txBody>
                  <a:tcPr>
                    <a:lnL w="12700" cap="flat" cmpd="sng" algn="ctr">
                      <a:solidFill>
                        <a:srgbClr val="86C7ED"/>
                      </a:solidFill>
                      <a:prstDash val="solid"/>
                      <a:round/>
                      <a:headEnd type="none" w="med" len="med"/>
                      <a:tailEnd type="none" w="med" len="med"/>
                    </a:lnL>
                    <a:lnR w="12700" cap="flat" cmpd="sng" algn="ctr">
                      <a:solidFill>
                        <a:srgbClr val="86C7ED"/>
                      </a:solidFill>
                      <a:prstDash val="solid"/>
                      <a:round/>
                      <a:headEnd type="none" w="med" len="med"/>
                      <a:tailEnd type="none" w="med" len="med"/>
                    </a:lnR>
                    <a:lnB w="12700" cap="flat" cmpd="sng" algn="ctr">
                      <a:solidFill>
                        <a:srgbClr val="86C7ED"/>
                      </a:solidFill>
                      <a:prstDash val="solid"/>
                      <a:round/>
                      <a:headEnd type="none" w="med" len="med"/>
                      <a:tailEnd type="none" w="med" len="med"/>
                    </a:lnB>
                  </a:tcPr>
                </a:tc>
                <a:tc rowSpan="2">
                  <a:txBody>
                    <a:bodyPr/>
                    <a:lstStyle/>
                    <a:p>
                      <a:pPr algn="ctr"/>
                      <a:r>
                        <a:rPr lang="en-US" sz="2000" b="1" dirty="0">
                          <a:solidFill>
                            <a:schemeClr val="tx1"/>
                          </a:solidFill>
                        </a:rPr>
                        <a:t>Beneficiaries</a:t>
                      </a: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Logisticians – Provide an easy-to-use interface to track the status of current tasks and populate analysable data to identify shortcomings and delays. </a:t>
                      </a:r>
                      <a:endParaRPr lang="en-US" sz="1800" b="0" kern="1200" dirty="0">
                        <a:solidFill>
                          <a:schemeClr val="tx1"/>
                        </a:solidFill>
                        <a:effectLst/>
                        <a:latin typeface="+mn-lt"/>
                        <a:ea typeface="+mn-ea"/>
                        <a:cs typeface="+mn-cs"/>
                      </a:endParaRP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Employees – Provide an easy-to-use interface to view what is required and provide a guided experience to complete those tasks,</a:t>
                      </a:r>
                    </a:p>
                    <a:p>
                      <a:pPr marL="285750" indent="-285750">
                        <a:buFont typeface="Arial" panose="020B0604020202020204" pitchFamily="34" charset="0"/>
                        <a:buChar char="•"/>
                      </a:pPr>
                      <a:r>
                        <a:rPr lang="en-GB" sz="1800" b="0" kern="1200" dirty="0">
                          <a:solidFill>
                            <a:schemeClr val="tx1"/>
                          </a:solidFill>
                          <a:effectLst/>
                          <a:latin typeface="+mn-lt"/>
                          <a:ea typeface="+mn-ea"/>
                          <a:cs typeface="+mn-cs"/>
                        </a:rPr>
                        <a:t>PEOSTRI – Simplify their outdated process of email pipelines and streamline productivity through a guided interface which will also provide a statistics to improve processes.</a:t>
                      </a:r>
                      <a:endParaRPr lang="en-US" sz="1800" b="0" dirty="0">
                        <a:solidFill>
                          <a:srgbClr val="86C7ED"/>
                        </a:solidFill>
                      </a:endParaRPr>
                    </a:p>
                  </a:txBody>
                  <a:tcPr>
                    <a:lnL w="12700" cap="flat" cmpd="sng" algn="ctr">
                      <a:solidFill>
                        <a:srgbClr val="86C7ED"/>
                      </a:solidFill>
                      <a:prstDash val="solid"/>
                      <a:round/>
                      <a:headEnd type="none" w="med" len="med"/>
                      <a:tailEnd type="none" w="med" len="med"/>
                    </a:lnL>
                    <a:lnB w="1270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3277674233"/>
                  </a:ext>
                </a:extLst>
              </a:tr>
              <a:tr h="2667000">
                <a:tc vMerge="1">
                  <a:txBody>
                    <a:bodyPr/>
                    <a:lstStyle/>
                    <a:p>
                      <a:endParaRPr lang="en-US"/>
                    </a:p>
                  </a:txBody>
                  <a:tcPr/>
                </a:tc>
                <a:tc>
                  <a:txBody>
                    <a:bodyPr/>
                    <a:lstStyle/>
                    <a:p>
                      <a:pPr algn="ctr"/>
                      <a:r>
                        <a:rPr lang="en-US" sz="2000" b="1" dirty="0">
                          <a:solidFill>
                            <a:schemeClr val="tx1"/>
                          </a:solidFill>
                        </a:rPr>
                        <a:t>Key Resources</a:t>
                      </a:r>
                    </a:p>
                    <a:p>
                      <a:pPr marL="285750" indent="-285750">
                        <a:buFont typeface="Arial" panose="020B0604020202020204" pitchFamily="34" charset="0"/>
                        <a:buChar char="•"/>
                      </a:pPr>
                      <a:r>
                        <a:rPr lang="en-GB" sz="1800" kern="1200" dirty="0">
                          <a:solidFill>
                            <a:schemeClr val="tx1"/>
                          </a:solidFill>
                          <a:effectLst/>
                          <a:latin typeface="+mn-lt"/>
                          <a:ea typeface="+mn-ea"/>
                          <a:cs typeface="+mn-cs"/>
                        </a:rPr>
                        <a:t>How PEO STRI operates to best fulfil their logisticians’ needs.</a:t>
                      </a:r>
                      <a:endParaRPr lang="en-US" sz="1800" kern="1200" dirty="0">
                        <a:solidFill>
                          <a:schemeClr val="tx1"/>
                        </a:solidFill>
                        <a:effectLst/>
                        <a:latin typeface="+mn-lt"/>
                        <a:ea typeface="+mn-ea"/>
                        <a:cs typeface="+mn-cs"/>
                      </a:endParaRPr>
                    </a:p>
                    <a:p>
                      <a:pPr marL="285750" indent="-285750">
                        <a:buFont typeface="Arial" panose="020B0604020202020204" pitchFamily="34" charset="0"/>
                        <a:buChar char="•"/>
                      </a:pPr>
                      <a:r>
                        <a:rPr lang="en-GB" sz="1800" kern="1200" dirty="0">
                          <a:solidFill>
                            <a:schemeClr val="tx1"/>
                          </a:solidFill>
                          <a:effectLst/>
                          <a:latin typeface="+mn-lt"/>
                          <a:ea typeface="+mn-ea"/>
                          <a:cs typeface="+mn-cs"/>
                        </a:rPr>
                        <a:t>External requirements the system must meet.</a:t>
                      </a:r>
                    </a:p>
                  </a:txBody>
                  <a:tcPr>
                    <a:lnL w="12700" cap="flat" cmpd="sng" algn="ctr">
                      <a:solidFill>
                        <a:srgbClr val="86C7ED"/>
                      </a:solidFill>
                      <a:prstDash val="solid"/>
                      <a:round/>
                      <a:headEnd type="none" w="med" len="med"/>
                      <a:tailEnd type="none" w="med" len="med"/>
                    </a:lnL>
                    <a:lnR w="12700" cap="flat" cmpd="sng" algn="ctr">
                      <a:solidFill>
                        <a:srgbClr val="86C7ED"/>
                      </a:solidFill>
                      <a:prstDash val="solid"/>
                      <a:round/>
                      <a:headEnd type="none" w="med" len="med"/>
                      <a:tailEnd type="none" w="med" len="med"/>
                    </a:lnR>
                    <a:lnT w="12700" cap="flat" cmpd="sng" algn="ctr">
                      <a:solidFill>
                        <a:srgbClr val="86C7ED"/>
                      </a:solidFill>
                      <a:prstDash val="solid"/>
                      <a:round/>
                      <a:headEnd type="none" w="med" len="med"/>
                      <a:tailEnd type="none" w="med" len="med"/>
                    </a:lnT>
                    <a:lnB w="12700" cap="flat" cmpd="sng" algn="ctr">
                      <a:solidFill>
                        <a:srgbClr val="86C7ED"/>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a:txBody>
                    <a:bodyPr/>
                    <a:lstStyle/>
                    <a:p>
                      <a:pPr algn="ctr"/>
                      <a:r>
                        <a:rPr lang="en-US" sz="2000" b="1" dirty="0">
                          <a:solidFill>
                            <a:schemeClr val="tx1"/>
                          </a:solidFill>
                        </a:rPr>
                        <a:t>Deployment</a:t>
                      </a:r>
                    </a:p>
                    <a:p>
                      <a:pPr marL="285750" lvl="0" indent="-285750">
                        <a:buFont typeface="Arial" panose="020B0604020202020204" pitchFamily="34" charset="0"/>
                        <a:buChar char="•"/>
                      </a:pPr>
                      <a:r>
                        <a:rPr lang="en-GB" sz="1800" kern="1200" dirty="0">
                          <a:solidFill>
                            <a:schemeClr val="tx1"/>
                          </a:solidFill>
                          <a:effectLst/>
                          <a:latin typeface="+mn-lt"/>
                          <a:ea typeface="+mn-ea"/>
                          <a:cs typeface="+mn-cs"/>
                        </a:rPr>
                        <a:t>Our team will not account for live deployment of the system. </a:t>
                      </a:r>
                      <a:endParaRPr lang="en-US"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GB" sz="1800" kern="1200" dirty="0">
                          <a:solidFill>
                            <a:schemeClr val="tx1"/>
                          </a:solidFill>
                          <a:effectLst/>
                          <a:latin typeface="+mn-lt"/>
                          <a:ea typeface="+mn-ea"/>
                          <a:cs typeface="+mn-cs"/>
                        </a:rPr>
                        <a:t>Our system must be in a ready to deploy state while operational on all web servers for the sponsor to deploy in their own time.</a:t>
                      </a:r>
                    </a:p>
                  </a:txBody>
                  <a:tcPr>
                    <a:lnL w="12700" cap="flat" cmpd="sng" algn="ctr">
                      <a:solidFill>
                        <a:srgbClr val="86C7ED"/>
                      </a:solidFill>
                      <a:prstDash val="solid"/>
                      <a:round/>
                      <a:headEnd type="none" w="med" len="med"/>
                      <a:tailEnd type="none" w="med" len="med"/>
                    </a:lnL>
                    <a:lnR w="12700" cap="flat" cmpd="sng" algn="ctr">
                      <a:solidFill>
                        <a:srgbClr val="86C7ED"/>
                      </a:solidFill>
                      <a:prstDash val="solid"/>
                      <a:round/>
                      <a:headEnd type="none" w="med" len="med"/>
                      <a:tailEnd type="none" w="med" len="med"/>
                    </a:lnR>
                    <a:lnT w="12700" cap="flat" cmpd="sng" algn="ctr">
                      <a:solidFill>
                        <a:srgbClr val="86C7ED"/>
                      </a:solidFill>
                      <a:prstDash val="solid"/>
                      <a:round/>
                      <a:headEnd type="none" w="med" len="med"/>
                      <a:tailEnd type="none" w="med" len="med"/>
                    </a:lnT>
                    <a:lnB w="12700" cap="flat" cmpd="sng" algn="ctr">
                      <a:solidFill>
                        <a:srgbClr val="86C7ED"/>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636554357"/>
                  </a:ext>
                </a:extLst>
              </a:tr>
              <a:tr h="2667000">
                <a:tc gridSpan="3">
                  <a:txBody>
                    <a:bodyPr/>
                    <a:lstStyle/>
                    <a:p>
                      <a:pPr algn="ctr"/>
                      <a:r>
                        <a:rPr lang="en-US" sz="2000" b="1" dirty="0">
                          <a:solidFill>
                            <a:schemeClr val="tx1"/>
                          </a:solidFill>
                        </a:rPr>
                        <a:t>Mission Budget/Cost</a:t>
                      </a:r>
                    </a:p>
                    <a:p>
                      <a:r>
                        <a:rPr lang="en-GB" sz="1800" kern="1200" dirty="0">
                          <a:solidFill>
                            <a:schemeClr val="tx1"/>
                          </a:solidFill>
                          <a:effectLst/>
                          <a:latin typeface="+mn-lt"/>
                          <a:ea typeface="+mn-ea"/>
                          <a:cs typeface="+mn-cs"/>
                        </a:rPr>
                        <a:t>We are not provided a budget and are given as many resources as will be required to develop the system.</a:t>
                      </a:r>
                      <a:endParaRPr lang="en-US" sz="1800" kern="1200" dirty="0">
                        <a:solidFill>
                          <a:schemeClr val="tx1"/>
                        </a:solidFill>
                        <a:effectLst/>
                        <a:latin typeface="+mn-lt"/>
                        <a:ea typeface="+mn-ea"/>
                        <a:cs typeface="+mn-cs"/>
                      </a:endParaRPr>
                    </a:p>
                    <a:p>
                      <a:r>
                        <a:rPr lang="en-GB" sz="1800" kern="1200" dirty="0">
                          <a:solidFill>
                            <a:schemeClr val="tx1"/>
                          </a:solidFill>
                          <a:effectLst/>
                          <a:latin typeface="+mn-lt"/>
                          <a:ea typeface="+mn-ea"/>
                          <a:cs typeface="+mn-cs"/>
                        </a:rPr>
                        <a:t>Developing the login system that will interface with their existing system will be the costliest to develop, however this is not a key requirement.</a:t>
                      </a:r>
                      <a:endParaRPr lang="en-US" sz="1800" dirty="0">
                        <a:solidFill>
                          <a:srgbClr val="86C7ED"/>
                        </a:solidFill>
                      </a:endParaRPr>
                    </a:p>
                    <a:p>
                      <a:pPr lvl="0">
                        <a:buNone/>
                      </a:pPr>
                      <a:r>
                        <a:rPr lang="en-GB" sz="1800" kern="1200" dirty="0">
                          <a:solidFill>
                            <a:schemeClr val="tx1"/>
                          </a:solidFill>
                          <a:effectLst/>
                          <a:latin typeface="+mn-lt"/>
                          <a:ea typeface="+mn-ea"/>
                          <a:cs typeface="+mn-cs"/>
                        </a:rPr>
                        <a:t>Hosting the system will require fixed costs for the server equipment but will interface with their existing servers to lower costs</a:t>
                      </a:r>
                      <a:endParaRPr lang="en-US" sz="1800" dirty="0">
                        <a:solidFill>
                          <a:srgbClr val="86C7ED"/>
                        </a:solidFill>
                      </a:endParaRPr>
                    </a:p>
                  </a:txBody>
                  <a:tcPr>
                    <a:lnR w="12700" cap="flat" cmpd="sng" algn="ctr">
                      <a:solidFill>
                        <a:srgbClr val="86C7ED"/>
                      </a:solidFill>
                      <a:prstDash val="solid"/>
                      <a:round/>
                      <a:headEnd type="none" w="med" len="med"/>
                      <a:tailEnd type="none" w="med" len="med"/>
                    </a:lnR>
                    <a:lnT w="12700" cap="flat" cmpd="sng" algn="ctr">
                      <a:solidFill>
                        <a:srgbClr val="86C7ED"/>
                      </a:solidFill>
                      <a:prstDash val="solid"/>
                      <a:round/>
                      <a:headEnd type="none" w="med" len="med"/>
                      <a:tailEnd type="none" w="med" len="med"/>
                    </a:lnT>
                  </a:tcPr>
                </a:tc>
                <a:tc hMerge="1">
                  <a:txBody>
                    <a:bodyPr/>
                    <a:lstStyle/>
                    <a:p>
                      <a:endParaRPr lang="en-US">
                        <a:solidFill>
                          <a:srgbClr val="86C7ED"/>
                        </a:solidFill>
                      </a:endParaRPr>
                    </a:p>
                  </a:txBody>
                  <a:tcPr>
                    <a:lnL w="12700" cap="flat" cmpd="sng" algn="ctr">
                      <a:solidFill>
                        <a:srgbClr val="86C7ED"/>
                      </a:solidFill>
                      <a:prstDash val="solid"/>
                      <a:round/>
                      <a:headEnd type="none" w="med" len="med"/>
                      <a:tailEnd type="none" w="med" len="med"/>
                    </a:lnL>
                    <a:lnR w="12700" cap="flat" cmpd="sng" algn="ctr">
                      <a:solidFill>
                        <a:srgbClr val="86C7ED"/>
                      </a:solidFill>
                      <a:prstDash val="solid"/>
                      <a:round/>
                      <a:headEnd type="none" w="med" len="med"/>
                      <a:tailEnd type="none" w="med" len="med"/>
                    </a:lnR>
                    <a:lnT w="12700" cap="flat" cmpd="sng" algn="ctr">
                      <a:solidFill>
                        <a:srgbClr val="86C7ED"/>
                      </a:solidFill>
                      <a:prstDash val="solid"/>
                      <a:round/>
                      <a:headEnd type="none" w="med" len="med"/>
                      <a:tailEnd type="none" w="med" len="med"/>
                    </a:lnT>
                  </a:tcPr>
                </a:tc>
                <a:tc hMerge="1">
                  <a:txBody>
                    <a:bodyPr/>
                    <a:lstStyle/>
                    <a:p>
                      <a:endParaRPr lang="en-US">
                        <a:solidFill>
                          <a:srgbClr val="86C7ED"/>
                        </a:solidFill>
                      </a:endParaRPr>
                    </a:p>
                  </a:txBody>
                  <a:tcPr>
                    <a:lnL w="12700" cap="flat" cmpd="sng" algn="ctr">
                      <a:solidFill>
                        <a:srgbClr val="86C7ED"/>
                      </a:solidFill>
                      <a:prstDash val="solid"/>
                      <a:round/>
                      <a:headEnd type="none" w="med" len="med"/>
                      <a:tailEnd type="none" w="med" len="med"/>
                    </a:lnL>
                    <a:lnR w="12700" cap="flat" cmpd="sng" algn="ctr">
                      <a:solidFill>
                        <a:srgbClr val="86C7ED"/>
                      </a:solidFill>
                      <a:prstDash val="solid"/>
                      <a:round/>
                      <a:headEnd type="none" w="med" len="med"/>
                      <a:tailEnd type="none" w="med" len="med"/>
                    </a:lnR>
                    <a:lnT w="12700" cap="flat" cmpd="sng" algn="ctr">
                      <a:solidFill>
                        <a:srgbClr val="86C7ED"/>
                      </a:solidFill>
                      <a:prstDash val="solid"/>
                      <a:round/>
                      <a:headEnd type="none" w="med" len="med"/>
                      <a:tailEnd type="none" w="med" len="med"/>
                    </a:lnT>
                  </a:tcPr>
                </a:tc>
                <a:tc gridSpan="3">
                  <a:txBody>
                    <a:bodyPr/>
                    <a:lstStyle/>
                    <a:p>
                      <a:pPr algn="ctr"/>
                      <a:r>
                        <a:rPr lang="en-GB" sz="2000" b="1" kern="1200" dirty="0">
                          <a:solidFill>
                            <a:schemeClr val="tx1"/>
                          </a:solidFill>
                          <a:effectLst/>
                          <a:latin typeface="+mn-lt"/>
                          <a:ea typeface="+mn-ea"/>
                          <a:cs typeface="+mn-cs"/>
                        </a:rPr>
                        <a:t>Mission Achievement/Impact Factors</a:t>
                      </a:r>
                    </a:p>
                    <a:p>
                      <a:pPr algn="l"/>
                      <a:r>
                        <a:rPr lang="en-GB" sz="1800" kern="1200" dirty="0">
                          <a:solidFill>
                            <a:schemeClr val="tx1"/>
                          </a:solidFill>
                          <a:effectLst/>
                          <a:latin typeface="+mn-lt"/>
                          <a:ea typeface="+mn-ea"/>
                          <a:cs typeface="+mn-cs"/>
                        </a:rPr>
                        <a:t>The system must be scalable so multiple tasks should be able to be created with multiple different steps attached to the task. The task should be iteratively completed by users of the system. While the task is progressed, the status of such should be directly displayed to logistician users. The mission is in achievement once a system addresses all the pains previously stated through developing, testing, and packaging our system.</a:t>
                      </a:r>
                      <a:endParaRPr lang="en-US" sz="1800" dirty="0">
                        <a:solidFill>
                          <a:srgbClr val="86C7ED"/>
                        </a:solidFill>
                      </a:endParaRPr>
                    </a:p>
                  </a:txBody>
                  <a:tcPr>
                    <a:lnL w="12700" cap="flat" cmpd="sng" algn="ctr">
                      <a:solidFill>
                        <a:srgbClr val="86C7ED"/>
                      </a:solidFill>
                      <a:prstDash val="solid"/>
                      <a:round/>
                      <a:headEnd type="none" w="med" len="med"/>
                      <a:tailEnd type="none" w="med" len="med"/>
                    </a:lnL>
                    <a:lnT w="12700" cap="flat" cmpd="sng" algn="ctr">
                      <a:solidFill>
                        <a:srgbClr val="86C7ED"/>
                      </a:solidFill>
                      <a:prstDash val="solid"/>
                      <a:round/>
                      <a:headEnd type="none" w="med" len="med"/>
                      <a:tailEnd type="none" w="med" len="med"/>
                    </a:lnT>
                  </a:tcPr>
                </a:tc>
                <a:tc hMerge="1">
                  <a:txBody>
                    <a:bodyPr/>
                    <a:lstStyle/>
                    <a:p>
                      <a:endParaRPr lang="en-US">
                        <a:solidFill>
                          <a:srgbClr val="86C7ED"/>
                        </a:solidFill>
                      </a:endParaRPr>
                    </a:p>
                  </a:txBody>
                  <a:tcPr>
                    <a:lnL w="12700" cap="flat" cmpd="sng" algn="ctr">
                      <a:solidFill>
                        <a:srgbClr val="86C7ED"/>
                      </a:solidFill>
                      <a:prstDash val="solid"/>
                      <a:round/>
                      <a:headEnd type="none" w="med" len="med"/>
                      <a:tailEnd type="none" w="med" len="med"/>
                    </a:lnL>
                    <a:lnR w="12700" cap="flat" cmpd="sng" algn="ctr">
                      <a:solidFill>
                        <a:srgbClr val="86C7ED"/>
                      </a:solidFill>
                      <a:prstDash val="solid"/>
                      <a:round/>
                      <a:headEnd type="none" w="med" len="med"/>
                      <a:tailEnd type="none" w="med" len="med"/>
                    </a:lnR>
                    <a:lnT w="12700" cap="flat" cmpd="sng" algn="ctr">
                      <a:solidFill>
                        <a:srgbClr val="86C7ED"/>
                      </a:solidFill>
                      <a:prstDash val="solid"/>
                      <a:round/>
                      <a:headEnd type="none" w="med" len="med"/>
                      <a:tailEnd type="none" w="med" len="med"/>
                    </a:lnT>
                  </a:tcPr>
                </a:tc>
                <a:tc hMerge="1">
                  <a:txBody>
                    <a:bodyPr/>
                    <a:lstStyle/>
                    <a:p>
                      <a:endParaRPr lang="en-US">
                        <a:solidFill>
                          <a:srgbClr val="86C7ED"/>
                        </a:solidFill>
                      </a:endParaRPr>
                    </a:p>
                  </a:txBody>
                  <a:tcPr>
                    <a:lnL w="12700" cap="flat" cmpd="sng" algn="ctr">
                      <a:solidFill>
                        <a:srgbClr val="86C7ED"/>
                      </a:solidFill>
                      <a:prstDash val="solid"/>
                      <a:round/>
                      <a:headEnd type="none" w="med" len="med"/>
                      <a:tailEnd type="none" w="med" len="med"/>
                    </a:lnL>
                    <a:lnT w="12700" cap="flat" cmpd="sng" algn="ctr">
                      <a:solidFill>
                        <a:srgbClr val="86C7ED"/>
                      </a:solidFill>
                      <a:prstDash val="solid"/>
                      <a:round/>
                      <a:headEnd type="none" w="med" len="med"/>
                      <a:tailEnd type="none" w="med" len="med"/>
                    </a:lnT>
                  </a:tcPr>
                </a:tc>
                <a:extLst>
                  <a:ext uri="{0D108BD9-81ED-4DB2-BD59-A6C34878D82A}">
                    <a16:rowId xmlns:a16="http://schemas.microsoft.com/office/drawing/2014/main" val="1211957527"/>
                  </a:ext>
                </a:extLst>
              </a:tr>
            </a:tbl>
          </a:graphicData>
        </a:graphic>
      </p:graphicFrame>
    </p:spTree>
    <p:extLst>
      <p:ext uri="{BB962C8B-B14F-4D97-AF65-F5344CB8AC3E}">
        <p14:creationId xmlns:p14="http://schemas.microsoft.com/office/powerpoint/2010/main" val="135299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2705" y="1621504"/>
            <a:ext cx="10662590" cy="2259434"/>
            <a:chOff x="0" y="0"/>
            <a:chExt cx="14216787" cy="3012579"/>
          </a:xfrm>
        </p:grpSpPr>
        <p:sp>
          <p:nvSpPr>
            <p:cNvPr id="3" name="TextBox 3"/>
            <p:cNvSpPr txBox="1"/>
            <p:nvPr/>
          </p:nvSpPr>
          <p:spPr>
            <a:xfrm>
              <a:off x="0" y="95250"/>
              <a:ext cx="14216787" cy="1928283"/>
            </a:xfrm>
            <a:prstGeom prst="rect">
              <a:avLst/>
            </a:prstGeom>
          </p:spPr>
          <p:txBody>
            <a:bodyPr lIns="0" tIns="0" rIns="0" bIns="0" rtlCol="0" anchor="t">
              <a:spAutoFit/>
            </a:bodyPr>
            <a:lstStyle/>
            <a:p>
              <a:pPr marL="0" lvl="0" indent="0" algn="ctr">
                <a:lnSpc>
                  <a:spcPts val="10999"/>
                </a:lnSpc>
                <a:spcBef>
                  <a:spcPct val="0"/>
                </a:spcBef>
              </a:pPr>
              <a:r>
                <a:rPr lang="en-US" sz="9999">
                  <a:solidFill>
                    <a:srgbClr val="1836B2"/>
                  </a:solidFill>
                  <a:latin typeface="Fira Sans Medium Bold"/>
                </a:rPr>
                <a:t>Any Questions?</a:t>
              </a:r>
              <a:endParaRPr lang="en-US" sz="9999" u="none">
                <a:solidFill>
                  <a:srgbClr val="1836B2"/>
                </a:solidFill>
                <a:latin typeface="Fira Sans Medium Bold"/>
              </a:endParaRPr>
            </a:p>
          </p:txBody>
        </p:sp>
        <p:sp>
          <p:nvSpPr>
            <p:cNvPr id="4" name="TextBox 4"/>
            <p:cNvSpPr txBox="1"/>
            <p:nvPr/>
          </p:nvSpPr>
          <p:spPr>
            <a:xfrm>
              <a:off x="0" y="2336304"/>
              <a:ext cx="14216787" cy="676275"/>
            </a:xfrm>
            <a:prstGeom prst="rect">
              <a:avLst/>
            </a:prstGeom>
          </p:spPr>
          <p:txBody>
            <a:bodyPr lIns="0" tIns="0" rIns="0" bIns="0" rtlCol="0" anchor="t">
              <a:spAutoFit/>
            </a:bodyPr>
            <a:lstStyle/>
            <a:p>
              <a:pPr algn="ctr">
                <a:lnSpc>
                  <a:spcPts val="4200"/>
                </a:lnSpc>
              </a:pPr>
              <a:r>
                <a:rPr lang="en-US" sz="3000" spc="15">
                  <a:solidFill>
                    <a:srgbClr val="A066CB"/>
                  </a:solidFill>
                  <a:latin typeface="Fira Sans Medium"/>
                </a:rPr>
                <a:t>Thank you for your time!</a:t>
              </a:r>
            </a:p>
          </p:txBody>
        </p:sp>
      </p:grpSp>
      <p:grpSp>
        <p:nvGrpSpPr>
          <p:cNvPr id="5" name="Group 5"/>
          <p:cNvGrpSpPr/>
          <p:nvPr/>
        </p:nvGrpSpPr>
        <p:grpSpPr>
          <a:xfrm>
            <a:off x="0" y="9305925"/>
            <a:ext cx="19280880" cy="1312977"/>
            <a:chOff x="0" y="0"/>
            <a:chExt cx="25707840" cy="1750636"/>
          </a:xfrm>
        </p:grpSpPr>
        <p:grpSp>
          <p:nvGrpSpPr>
            <p:cNvPr id="6" name="Group 6"/>
            <p:cNvGrpSpPr/>
            <p:nvPr/>
          </p:nvGrpSpPr>
          <p:grpSpPr>
            <a:xfrm rot="5400000">
              <a:off x="13125860" y="-10831345"/>
              <a:ext cx="1750636" cy="23413325"/>
              <a:chOff x="0" y="0"/>
              <a:chExt cx="3130550" cy="41868551"/>
            </a:xfrm>
          </p:grpSpPr>
          <p:sp>
            <p:nvSpPr>
              <p:cNvPr id="7" name="Freeform 7"/>
              <p:cNvSpPr/>
              <p:nvPr/>
            </p:nvSpPr>
            <p:spPr>
              <a:xfrm>
                <a:off x="0" y="0"/>
                <a:ext cx="3130550" cy="41868551"/>
              </a:xfrm>
              <a:custGeom>
                <a:avLst/>
                <a:gdLst/>
                <a:ahLst/>
                <a:cxnLst/>
                <a:rect l="l" t="t" r="r" b="b"/>
                <a:pathLst>
                  <a:path w="3130550" h="41868551">
                    <a:moveTo>
                      <a:pt x="0" y="1123950"/>
                    </a:moveTo>
                    <a:lnTo>
                      <a:pt x="0" y="41868551"/>
                    </a:lnTo>
                    <a:lnTo>
                      <a:pt x="3130550" y="41868551"/>
                    </a:lnTo>
                    <a:lnTo>
                      <a:pt x="3130550" y="0"/>
                    </a:lnTo>
                    <a:close/>
                  </a:path>
                </a:pathLst>
              </a:custGeom>
              <a:solidFill>
                <a:srgbClr val="1836B2"/>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a:off x="0" y="0"/>
              <a:ext cx="3066088" cy="1750636"/>
            </a:xfrm>
            <a:prstGeom prst="rect">
              <a:avLst/>
            </a:prstGeom>
          </p:spPr>
        </p:pic>
      </p:grpSp>
      <p:grpSp>
        <p:nvGrpSpPr>
          <p:cNvPr id="9" name="Group 9"/>
          <p:cNvGrpSpPr/>
          <p:nvPr/>
        </p:nvGrpSpPr>
        <p:grpSpPr>
          <a:xfrm>
            <a:off x="1140599" y="5947025"/>
            <a:ext cx="4745189" cy="1172813"/>
            <a:chOff x="0" y="0"/>
            <a:chExt cx="6326919" cy="1563751"/>
          </a:xfrm>
        </p:grpSpPr>
        <p:sp>
          <p:nvSpPr>
            <p:cNvPr id="10" name="TextBox 10"/>
            <p:cNvSpPr txBox="1"/>
            <p:nvPr/>
          </p:nvSpPr>
          <p:spPr>
            <a:xfrm>
              <a:off x="0" y="-9525"/>
              <a:ext cx="6326919" cy="720725"/>
            </a:xfrm>
            <a:prstGeom prst="rect">
              <a:avLst/>
            </a:prstGeom>
          </p:spPr>
          <p:txBody>
            <a:bodyPr lIns="0" tIns="0" rIns="0" bIns="0" rtlCol="0" anchor="t">
              <a:spAutoFit/>
            </a:bodyPr>
            <a:lstStyle/>
            <a:p>
              <a:pPr algn="ctr">
                <a:lnSpc>
                  <a:spcPts val="4200"/>
                </a:lnSpc>
              </a:pPr>
              <a:r>
                <a:rPr lang="en-US" sz="3500" spc="105">
                  <a:solidFill>
                    <a:srgbClr val="1836B2"/>
                  </a:solidFill>
                  <a:latin typeface="Fira Sans Medium Bold"/>
                </a:rPr>
                <a:t>Braden Cariaga</a:t>
              </a:r>
            </a:p>
          </p:txBody>
        </p:sp>
        <p:sp>
          <p:nvSpPr>
            <p:cNvPr id="11" name="TextBox 11"/>
            <p:cNvSpPr txBox="1"/>
            <p:nvPr/>
          </p:nvSpPr>
          <p:spPr>
            <a:xfrm>
              <a:off x="0" y="887476"/>
              <a:ext cx="6326919" cy="676275"/>
            </a:xfrm>
            <a:prstGeom prst="rect">
              <a:avLst/>
            </a:prstGeom>
          </p:spPr>
          <p:txBody>
            <a:bodyPr lIns="0" tIns="0" rIns="0" bIns="0" rtlCol="0" anchor="t">
              <a:spAutoFit/>
            </a:bodyPr>
            <a:lstStyle/>
            <a:p>
              <a:pPr algn="ctr">
                <a:lnSpc>
                  <a:spcPts val="4200"/>
                </a:lnSpc>
              </a:pPr>
              <a:r>
                <a:rPr lang="en-US" sz="3000" spc="15">
                  <a:solidFill>
                    <a:srgbClr val="000000"/>
                  </a:solidFill>
                  <a:latin typeface="Fira Sans Light"/>
                </a:rPr>
                <a:t>Computer Scientist</a:t>
              </a:r>
            </a:p>
          </p:txBody>
        </p:sp>
      </p:grpSp>
      <p:grpSp>
        <p:nvGrpSpPr>
          <p:cNvPr id="15" name="Group 15"/>
          <p:cNvGrpSpPr/>
          <p:nvPr/>
        </p:nvGrpSpPr>
        <p:grpSpPr>
          <a:xfrm>
            <a:off x="12402211" y="5947025"/>
            <a:ext cx="4745189" cy="1172813"/>
            <a:chOff x="0" y="0"/>
            <a:chExt cx="6326919" cy="1563751"/>
          </a:xfrm>
        </p:grpSpPr>
        <p:sp>
          <p:nvSpPr>
            <p:cNvPr id="16" name="TextBox 16"/>
            <p:cNvSpPr txBox="1"/>
            <p:nvPr/>
          </p:nvSpPr>
          <p:spPr>
            <a:xfrm>
              <a:off x="0" y="-9525"/>
              <a:ext cx="6326919" cy="720725"/>
            </a:xfrm>
            <a:prstGeom prst="rect">
              <a:avLst/>
            </a:prstGeom>
          </p:spPr>
          <p:txBody>
            <a:bodyPr lIns="0" tIns="0" rIns="0" bIns="0" rtlCol="0" anchor="t">
              <a:spAutoFit/>
            </a:bodyPr>
            <a:lstStyle/>
            <a:p>
              <a:pPr algn="ctr">
                <a:lnSpc>
                  <a:spcPts val="4200"/>
                </a:lnSpc>
              </a:pPr>
              <a:r>
                <a:rPr lang="en-US" sz="3500" spc="105">
                  <a:solidFill>
                    <a:srgbClr val="1836B2"/>
                  </a:solidFill>
                  <a:latin typeface="Fira Sans Medium Bold"/>
                </a:rPr>
                <a:t>Henry Thiel</a:t>
              </a:r>
            </a:p>
          </p:txBody>
        </p:sp>
        <p:sp>
          <p:nvSpPr>
            <p:cNvPr id="17" name="TextBox 17"/>
            <p:cNvSpPr txBox="1"/>
            <p:nvPr/>
          </p:nvSpPr>
          <p:spPr>
            <a:xfrm>
              <a:off x="0" y="887476"/>
              <a:ext cx="6326919" cy="676275"/>
            </a:xfrm>
            <a:prstGeom prst="rect">
              <a:avLst/>
            </a:prstGeom>
          </p:spPr>
          <p:txBody>
            <a:bodyPr lIns="0" tIns="0" rIns="0" bIns="0" rtlCol="0" anchor="t">
              <a:spAutoFit/>
            </a:bodyPr>
            <a:lstStyle/>
            <a:p>
              <a:pPr marL="0" lvl="0" indent="0" algn="ctr">
                <a:lnSpc>
                  <a:spcPts val="4200"/>
                </a:lnSpc>
                <a:spcBef>
                  <a:spcPct val="0"/>
                </a:spcBef>
              </a:pPr>
              <a:r>
                <a:rPr lang="en-US" sz="3000" u="none" spc="15">
                  <a:solidFill>
                    <a:srgbClr val="000000"/>
                  </a:solidFill>
                  <a:latin typeface="Fira Sans Light"/>
                </a:rPr>
                <a:t>Computer Scientist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0BE13451C4F141A5CCEEB03D101D05" ma:contentTypeVersion="10" ma:contentTypeDescription="Create a new document." ma:contentTypeScope="" ma:versionID="b1bb48a54f2bde64cf906e4e332ad612">
  <xsd:schema xmlns:xsd="http://www.w3.org/2001/XMLSchema" xmlns:xs="http://www.w3.org/2001/XMLSchema" xmlns:p="http://schemas.microsoft.com/office/2006/metadata/properties" xmlns:ns2="6dc9e06b-4665-42d0-9d17-cb51f0ad2114" targetNamespace="http://schemas.microsoft.com/office/2006/metadata/properties" ma:root="true" ma:fieldsID="055b3f394af580702907f1899620f4b1" ns2:_="">
    <xsd:import namespace="6dc9e06b-4665-42d0-9d17-cb51f0ad21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c9e06b-4665-42d0-9d17-cb51f0ad2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D314EF-7C4F-4A43-A1A4-27E830A3EBCD}">
  <ds:schemaRefs>
    <ds:schemaRef ds:uri="http://schemas.microsoft.com/sharepoint/v3/contenttype/forms"/>
  </ds:schemaRefs>
</ds:datastoreItem>
</file>

<file path=customXml/itemProps2.xml><?xml version="1.0" encoding="utf-8"?>
<ds:datastoreItem xmlns:ds="http://schemas.openxmlformats.org/officeDocument/2006/customXml" ds:itemID="{2530386A-4859-4B84-A663-95E35FC06DFB}"/>
</file>

<file path=customXml/itemProps3.xml><?xml version="1.0" encoding="utf-8"?>
<ds:datastoreItem xmlns:ds="http://schemas.openxmlformats.org/officeDocument/2006/customXml" ds:itemID="{1404BA6A-6674-4883-A714-A9FF2A644AEF}">
  <ds:schemaRefs>
    <ds:schemaRef ds:uri="6dc9e06b-4665-42d0-9d17-cb51f0ad21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Custom</PresentationFormat>
  <Paragraphs>101</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Fira Sans Bold Bold</vt:lpstr>
      <vt:lpstr>Fira Sans Light</vt:lpstr>
      <vt:lpstr>Arial</vt:lpstr>
      <vt:lpstr>Fira Sans Light Bold</vt:lpstr>
      <vt:lpstr>Fira Sans Medium Bold</vt:lpstr>
      <vt:lpstr>Calibri</vt:lpstr>
      <vt:lpstr>Fira Sans Medium</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Purple Casual Corporate App Development Startup Marketing Presentation</dc:title>
  <cp:lastModifiedBy>Cariaga, Braden</cp:lastModifiedBy>
  <cp:revision>1</cp:revision>
  <dcterms:created xsi:type="dcterms:W3CDTF">2006-08-16T00:00:00Z</dcterms:created>
  <dcterms:modified xsi:type="dcterms:W3CDTF">2021-10-26T13:30:56Z</dcterms:modified>
  <dc:identifier>DAEtG1SDhbQ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0x0101000D0BE13451C4F141A5CCEEB03D101D05</vt:lpwstr>
  </property>
</Properties>
</file>