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84" r:id="rId7"/>
    <p:sldId id="277" r:id="rId8"/>
    <p:sldId id="260" r:id="rId9"/>
    <p:sldId id="299" r:id="rId10"/>
    <p:sldId id="296" r:id="rId11"/>
    <p:sldId id="297" r:id="rId12"/>
    <p:sldId id="298" r:id="rId13"/>
    <p:sldId id="292" r:id="rId14"/>
    <p:sldId id="288" r:id="rId15"/>
    <p:sldId id="285" r:id="rId16"/>
    <p:sldId id="287" r:id="rId17"/>
    <p:sldId id="286" r:id="rId18"/>
    <p:sldId id="289" r:id="rId19"/>
    <p:sldId id="290" r:id="rId20"/>
    <p:sldId id="291" r:id="rId21"/>
    <p:sldId id="293" r:id="rId22"/>
    <p:sldId id="294" r:id="rId23"/>
    <p:sldId id="279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 Bold Bold" panose="020B0604020202020204" charset="0"/>
      <p:regular r:id="rId30"/>
    </p:embeddedFont>
    <p:embeddedFont>
      <p:font typeface="Fira Sans Light" panose="020B0403050000020004" pitchFamily="34" charset="0"/>
      <p:regular r:id="rId31"/>
      <p:italic r:id="rId32"/>
    </p:embeddedFont>
    <p:embeddedFont>
      <p:font typeface="Fira Sans Light Bold" panose="020B0604020202020204" charset="0"/>
      <p:regular r:id="rId33"/>
    </p:embeddedFont>
    <p:embeddedFont>
      <p:font typeface="Fira Sans Medium" panose="020B0603050000020004" pitchFamily="34" charset="0"/>
      <p:regular r:id="rId34"/>
      <p:italic r:id="rId35"/>
    </p:embeddedFont>
    <p:embeddedFont>
      <p:font typeface="Fira Sans Medium Bol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53A0-E488-4911-AF0C-5FBF514FB595}" v="409" dt="2021-11-12T02:50:0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aga, Braden" userId="58ccb876-8538-40e8-a5ff-c30a770e680e" providerId="ADAL" clId="{16E353A0-E488-4911-AF0C-5FBF514FB595}"/>
    <pc:docChg chg="undo redo custSel addSld delSld modSld sldOrd">
      <pc:chgData name="Cariaga, Braden" userId="58ccb876-8538-40e8-a5ff-c30a770e680e" providerId="ADAL" clId="{16E353A0-E488-4911-AF0C-5FBF514FB595}" dt="2021-11-12T03:03:10.725" v="1596" actId="20577"/>
      <pc:docMkLst>
        <pc:docMk/>
      </pc:docMkLst>
      <pc:sldChg chg="modSp mod">
        <pc:chgData name="Cariaga, Braden" userId="58ccb876-8538-40e8-a5ff-c30a770e680e" providerId="ADAL" clId="{16E353A0-E488-4911-AF0C-5FBF514FB595}" dt="2021-11-12T03:03:10.725" v="1596" actId="20577"/>
        <pc:sldMkLst>
          <pc:docMk/>
          <pc:sldMk cId="0" sldId="256"/>
        </pc:sldMkLst>
        <pc:spChg chg="mod">
          <ac:chgData name="Cariaga, Braden" userId="58ccb876-8538-40e8-a5ff-c30a770e680e" providerId="ADAL" clId="{16E353A0-E488-4911-AF0C-5FBF514FB595}" dt="2021-11-03T22:26:08.007" v="368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12T03:03:10.725" v="1596" actId="20577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Cariaga, Braden" userId="58ccb876-8538-40e8-a5ff-c30a770e680e" providerId="ADAL" clId="{16E353A0-E488-4911-AF0C-5FBF514FB595}" dt="2021-11-12T03:02:35.493" v="1553" actId="1076"/>
          <ac:grpSpMkLst>
            <pc:docMk/>
            <pc:sldMk cId="0" sldId="256"/>
            <ac:grpSpMk id="6" creationId="{00000000-0000-0000-0000-000000000000}"/>
          </ac:grpSpMkLst>
        </pc:grpChg>
      </pc:sldChg>
      <pc:sldChg chg="modSp mod">
        <pc:chgData name="Cariaga, Braden" userId="58ccb876-8538-40e8-a5ff-c30a770e680e" providerId="ADAL" clId="{16E353A0-E488-4911-AF0C-5FBF514FB595}" dt="2021-11-04T12:24:22.792" v="1467" actId="20577"/>
        <pc:sldMkLst>
          <pc:docMk/>
          <pc:sldMk cId="0" sldId="257"/>
        </pc:sldMkLst>
        <pc:spChg chg="mod">
          <ac:chgData name="Cariaga, Braden" userId="58ccb876-8538-40e8-a5ff-c30a770e680e" providerId="ADAL" clId="{16E353A0-E488-4911-AF0C-5FBF514FB595}" dt="2021-11-03T22:23:02.502" v="81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4T12:24:22.792" v="1467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3T22:23:59.231" v="131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3T22:24:36.723" v="262" actId="5793"/>
          <ac:spMkLst>
            <pc:docMk/>
            <pc:sldMk cId="0" sldId="257"/>
            <ac:spMk id="20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3T22:24:25.210" v="236" actId="20577"/>
          <ac:spMkLst>
            <pc:docMk/>
            <pc:sldMk cId="0" sldId="257"/>
            <ac:spMk id="24" creationId="{00000000-0000-0000-0000-000000000000}"/>
          </ac:spMkLst>
        </pc:spChg>
      </pc:sldChg>
      <pc:sldChg chg="addSp delSp modSp del mod">
        <pc:chgData name="Cariaga, Braden" userId="58ccb876-8538-40e8-a5ff-c30a770e680e" providerId="ADAL" clId="{16E353A0-E488-4911-AF0C-5FBF514FB595}" dt="2021-11-03T22:31:15.443" v="375" actId="2696"/>
        <pc:sldMkLst>
          <pc:docMk/>
          <pc:sldMk cId="0" sldId="258"/>
        </pc:sldMkLst>
        <pc:spChg chg="mod">
          <ac:chgData name="Cariaga, Braden" userId="58ccb876-8538-40e8-a5ff-c30a770e680e" providerId="ADAL" clId="{16E353A0-E488-4911-AF0C-5FBF514FB595}" dt="2021-11-03T22:30:45.720" v="371"/>
          <ac:spMkLst>
            <pc:docMk/>
            <pc:sldMk cId="0" sldId="258"/>
            <ac:spMk id="13" creationId="{A38E32DD-19DA-4B8F-92FE-79E38237789B}"/>
          </ac:spMkLst>
        </pc:spChg>
        <pc:grpChg chg="del">
          <ac:chgData name="Cariaga, Braden" userId="58ccb876-8538-40e8-a5ff-c30a770e680e" providerId="ADAL" clId="{16E353A0-E488-4911-AF0C-5FBF514FB595}" dt="2021-11-03T22:30:41.236" v="370" actId="478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2:30:39.200" v="369" actId="478"/>
          <ac:grpSpMkLst>
            <pc:docMk/>
            <pc:sldMk cId="0" sldId="258"/>
            <ac:grpSpMk id="5" creationId="{00000000-0000-0000-0000-000000000000}"/>
          </ac:grpSpMkLst>
        </pc:grpChg>
        <pc:grpChg chg="add del mod">
          <ac:chgData name="Cariaga, Braden" userId="58ccb876-8538-40e8-a5ff-c30a770e680e" providerId="ADAL" clId="{16E353A0-E488-4911-AF0C-5FBF514FB595}" dt="2021-11-03T22:31:08.440" v="373" actId="478"/>
          <ac:grpSpMkLst>
            <pc:docMk/>
            <pc:sldMk cId="0" sldId="258"/>
            <ac:grpSpMk id="10" creationId="{BA1AEE05-7B18-4E5C-A03F-56657F0405AD}"/>
          </ac:grpSpMkLst>
        </pc:grpChg>
        <pc:grpChg chg="mod">
          <ac:chgData name="Cariaga, Braden" userId="58ccb876-8538-40e8-a5ff-c30a770e680e" providerId="ADAL" clId="{16E353A0-E488-4911-AF0C-5FBF514FB595}" dt="2021-11-03T22:30:45.720" v="371"/>
          <ac:grpSpMkLst>
            <pc:docMk/>
            <pc:sldMk cId="0" sldId="258"/>
            <ac:grpSpMk id="11" creationId="{B3E5A59B-61CF-4324-9E48-3F178AB8E25A}"/>
          </ac:grpSpMkLst>
        </pc:grpChg>
        <pc:picChg chg="mod">
          <ac:chgData name="Cariaga, Braden" userId="58ccb876-8538-40e8-a5ff-c30a770e680e" providerId="ADAL" clId="{16E353A0-E488-4911-AF0C-5FBF514FB595}" dt="2021-11-03T22:30:45.720" v="371"/>
          <ac:picMkLst>
            <pc:docMk/>
            <pc:sldMk cId="0" sldId="258"/>
            <ac:picMk id="12" creationId="{668C84BF-EF69-4410-9450-A048D2127F3E}"/>
          </ac:picMkLst>
        </pc:picChg>
      </pc:sldChg>
      <pc:sldChg chg="addSp modSp del">
        <pc:chgData name="Cariaga, Braden" userId="58ccb876-8538-40e8-a5ff-c30a770e680e" providerId="ADAL" clId="{16E353A0-E488-4911-AF0C-5FBF514FB595}" dt="2021-11-03T22:31:13.970" v="374" actId="2696"/>
        <pc:sldMkLst>
          <pc:docMk/>
          <pc:sldMk cId="0" sldId="259"/>
        </pc:sldMkLst>
        <pc:spChg chg="mod">
          <ac:chgData name="Cariaga, Braden" userId="58ccb876-8538-40e8-a5ff-c30a770e680e" providerId="ADAL" clId="{16E353A0-E488-4911-AF0C-5FBF514FB595}" dt="2021-11-03T22:30:55.100" v="372"/>
          <ac:spMkLst>
            <pc:docMk/>
            <pc:sldMk cId="0" sldId="259"/>
            <ac:spMk id="13" creationId="{30ED1AD0-072B-4FF6-83D8-070A20C1713C}"/>
          </ac:spMkLst>
        </pc:spChg>
        <pc:grpChg chg="add mod">
          <ac:chgData name="Cariaga, Braden" userId="58ccb876-8538-40e8-a5ff-c30a770e680e" providerId="ADAL" clId="{16E353A0-E488-4911-AF0C-5FBF514FB595}" dt="2021-11-03T22:30:55.100" v="372"/>
          <ac:grpSpMkLst>
            <pc:docMk/>
            <pc:sldMk cId="0" sldId="259"/>
            <ac:grpSpMk id="10" creationId="{31EE99E8-2268-408C-A5A1-A6ED7D294CE0}"/>
          </ac:grpSpMkLst>
        </pc:grpChg>
        <pc:grpChg chg="mod">
          <ac:chgData name="Cariaga, Braden" userId="58ccb876-8538-40e8-a5ff-c30a770e680e" providerId="ADAL" clId="{16E353A0-E488-4911-AF0C-5FBF514FB595}" dt="2021-11-03T22:30:55.100" v="372"/>
          <ac:grpSpMkLst>
            <pc:docMk/>
            <pc:sldMk cId="0" sldId="259"/>
            <ac:grpSpMk id="11" creationId="{7A427435-BEC3-4ED4-A06E-7451878CA534}"/>
          </ac:grpSpMkLst>
        </pc:grpChg>
        <pc:picChg chg="mod">
          <ac:chgData name="Cariaga, Braden" userId="58ccb876-8538-40e8-a5ff-c30a770e680e" providerId="ADAL" clId="{16E353A0-E488-4911-AF0C-5FBF514FB595}" dt="2021-11-03T22:30:55.100" v="372"/>
          <ac:picMkLst>
            <pc:docMk/>
            <pc:sldMk cId="0" sldId="259"/>
            <ac:picMk id="12" creationId="{04AE9CAF-23E3-4131-A0AD-0379C8D3CC70}"/>
          </ac:picMkLst>
        </pc:picChg>
      </pc:sldChg>
      <pc:sldChg chg="addSp delSp modSp add del mod">
        <pc:chgData name="Cariaga, Braden" userId="58ccb876-8538-40e8-a5ff-c30a770e680e" providerId="ADAL" clId="{16E353A0-E488-4911-AF0C-5FBF514FB595}" dt="2021-11-04T12:24:31.703" v="1478" actId="20577"/>
        <pc:sldMkLst>
          <pc:docMk/>
          <pc:sldMk cId="0" sldId="260"/>
        </pc:sldMkLst>
        <pc:spChg chg="mod ord">
          <ac:chgData name="Cariaga, Braden" userId="58ccb876-8538-40e8-a5ff-c30a770e680e" providerId="ADAL" clId="{16E353A0-E488-4911-AF0C-5FBF514FB595}" dt="2021-11-04T12:24:31.703" v="1478" actId="20577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Cariaga, Braden" userId="58ccb876-8538-40e8-a5ff-c30a770e680e" providerId="ADAL" clId="{16E353A0-E488-4911-AF0C-5FBF514FB595}" dt="2021-11-03T22:37:48.159" v="418" actId="1076"/>
          <ac:spMkLst>
            <pc:docMk/>
            <pc:sldMk cId="0" sldId="260"/>
            <ac:spMk id="16" creationId="{00000000-0000-0000-0000-000000000000}"/>
          </ac:spMkLst>
        </pc:spChg>
        <pc:grpChg chg="del">
          <ac:chgData name="Cariaga, Braden" userId="58ccb876-8538-40e8-a5ff-c30a770e680e" providerId="ADAL" clId="{16E353A0-E488-4911-AF0C-5FBF514FB595}" dt="2021-11-03T22:31:21.881" v="376" actId="478"/>
          <ac:grpSpMkLst>
            <pc:docMk/>
            <pc:sldMk cId="0" sldId="260"/>
            <ac:grpSpMk id="3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2:31:21.881" v="376" actId="478"/>
          <ac:grpSpMkLst>
            <pc:docMk/>
            <pc:sldMk cId="0" sldId="260"/>
            <ac:grpSpMk id="6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2:31:21.881" v="376" actId="478"/>
          <ac:grpSpMkLst>
            <pc:docMk/>
            <pc:sldMk cId="0" sldId="260"/>
            <ac:grpSpMk id="9" creationId="{00000000-0000-0000-0000-000000000000}"/>
          </ac:grpSpMkLst>
        </pc:grpChg>
        <pc:picChg chg="add del mod">
          <ac:chgData name="Cariaga, Braden" userId="58ccb876-8538-40e8-a5ff-c30a770e680e" providerId="ADAL" clId="{16E353A0-E488-4911-AF0C-5FBF514FB595}" dt="2021-11-03T22:38:23.125" v="425" actId="478"/>
          <ac:picMkLst>
            <pc:docMk/>
            <pc:sldMk cId="0" sldId="260"/>
            <ac:picMk id="18" creationId="{8C6B314B-DBEC-42C2-B4AB-0B38E5FBAE15}"/>
          </ac:picMkLst>
        </pc:picChg>
        <pc:picChg chg="add del mod">
          <ac:chgData name="Cariaga, Braden" userId="58ccb876-8538-40e8-a5ff-c30a770e680e" providerId="ADAL" clId="{16E353A0-E488-4911-AF0C-5FBF514FB595}" dt="2021-11-03T23:08:15.020" v="978" actId="478"/>
          <ac:picMkLst>
            <pc:docMk/>
            <pc:sldMk cId="0" sldId="260"/>
            <ac:picMk id="20" creationId="{6B5AFC4D-8219-4746-AD38-B0D5BBD5C8AF}"/>
          </ac:picMkLst>
        </pc:picChg>
        <pc:picChg chg="add del mod modCrop">
          <ac:chgData name="Cariaga, Braden" userId="58ccb876-8538-40e8-a5ff-c30a770e680e" providerId="ADAL" clId="{16E353A0-E488-4911-AF0C-5FBF514FB595}" dt="2021-11-03T23:25:35.470" v="1100" actId="478"/>
          <ac:picMkLst>
            <pc:docMk/>
            <pc:sldMk cId="0" sldId="260"/>
            <ac:picMk id="22" creationId="{09F15101-A3A9-4859-B91B-CA5DAB644061}"/>
          </ac:picMkLst>
        </pc:picChg>
        <pc:picChg chg="add mod">
          <ac:chgData name="Cariaga, Braden" userId="58ccb876-8538-40e8-a5ff-c30a770e680e" providerId="ADAL" clId="{16E353A0-E488-4911-AF0C-5FBF514FB595}" dt="2021-11-03T23:50:33.581" v="1416" actId="1076"/>
          <ac:picMkLst>
            <pc:docMk/>
            <pc:sldMk cId="0" sldId="260"/>
            <ac:picMk id="24" creationId="{7C421911-AD51-49ED-A7DB-B099687A6442}"/>
          </ac:picMkLst>
        </pc:picChg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1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2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3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4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5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6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7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8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69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0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1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2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3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4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5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6"/>
        </pc:sldMkLst>
      </pc:sldChg>
      <pc:sldChg chg="delSp modSp add del mod ord">
        <pc:chgData name="Cariaga, Braden" userId="58ccb876-8538-40e8-a5ff-c30a770e680e" providerId="ADAL" clId="{16E353A0-E488-4911-AF0C-5FBF514FB595}" dt="2021-11-04T12:24:27.722" v="1474" actId="20577"/>
        <pc:sldMkLst>
          <pc:docMk/>
          <pc:sldMk cId="0" sldId="277"/>
        </pc:sldMkLst>
        <pc:spChg chg="mod topLvl">
          <ac:chgData name="Cariaga, Braden" userId="58ccb876-8538-40e8-a5ff-c30a770e680e" providerId="ADAL" clId="{16E353A0-E488-4911-AF0C-5FBF514FB595}" dt="2021-11-03T23:29:04.510" v="1296" actId="478"/>
          <ac:spMkLst>
            <pc:docMk/>
            <pc:sldMk cId="0" sldId="277"/>
            <ac:spMk id="3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9:04.510" v="1296" actId="478"/>
          <ac:spMkLst>
            <pc:docMk/>
            <pc:sldMk cId="0" sldId="277"/>
            <ac:spMk id="4" creationId="{00000000-0000-0000-0000-000000000000}"/>
          </ac:spMkLst>
        </pc:spChg>
        <pc:spChg chg="mod topLvl">
          <ac:chgData name="Cariaga, Braden" userId="58ccb876-8538-40e8-a5ff-c30a770e680e" providerId="ADAL" clId="{16E353A0-E488-4911-AF0C-5FBF514FB595}" dt="2021-11-03T23:29:05.864" v="1297" actId="478"/>
          <ac:spMkLst>
            <pc:docMk/>
            <pc:sldMk cId="0" sldId="277"/>
            <ac:spMk id="6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9:05.864" v="1297" actId="478"/>
          <ac:spMkLst>
            <pc:docMk/>
            <pc:sldMk cId="0" sldId="277"/>
            <ac:spMk id="7" creationId="{00000000-0000-0000-0000-000000000000}"/>
          </ac:spMkLst>
        </pc:spChg>
        <pc:spChg chg="mod topLvl">
          <ac:chgData name="Cariaga, Braden" userId="58ccb876-8538-40e8-a5ff-c30a770e680e" providerId="ADAL" clId="{16E353A0-E488-4911-AF0C-5FBF514FB595}" dt="2021-11-03T23:29:07.068" v="1298" actId="478"/>
          <ac:spMkLst>
            <pc:docMk/>
            <pc:sldMk cId="0" sldId="277"/>
            <ac:spMk id="9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9:07.068" v="1298" actId="478"/>
          <ac:spMkLst>
            <pc:docMk/>
            <pc:sldMk cId="0" sldId="277"/>
            <ac:spMk id="10" creationId="{00000000-0000-0000-0000-000000000000}"/>
          </ac:spMkLst>
        </pc:spChg>
        <pc:spChg chg="mod topLvl">
          <ac:chgData name="Cariaga, Braden" userId="58ccb876-8538-40e8-a5ff-c30a770e680e" providerId="ADAL" clId="{16E353A0-E488-4911-AF0C-5FBF514FB595}" dt="2021-11-03T23:29:08.215" v="1299" actId="478"/>
          <ac:spMkLst>
            <pc:docMk/>
            <pc:sldMk cId="0" sldId="277"/>
            <ac:spMk id="12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9:08.215" v="1299" actId="478"/>
          <ac:spMkLst>
            <pc:docMk/>
            <pc:sldMk cId="0" sldId="277"/>
            <ac:spMk id="13" creationId="{00000000-0000-0000-0000-000000000000}"/>
          </ac:spMkLst>
        </pc:spChg>
        <pc:spChg chg="mod topLvl">
          <ac:chgData name="Cariaga, Braden" userId="58ccb876-8538-40e8-a5ff-c30a770e680e" providerId="ADAL" clId="{16E353A0-E488-4911-AF0C-5FBF514FB595}" dt="2021-11-03T23:29:10.384" v="1300" actId="478"/>
          <ac:spMkLst>
            <pc:docMk/>
            <pc:sldMk cId="0" sldId="277"/>
            <ac:spMk id="15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9:10.384" v="1300" actId="478"/>
          <ac:spMkLst>
            <pc:docMk/>
            <pc:sldMk cId="0" sldId="277"/>
            <ac:spMk id="16" creationId="{00000000-0000-0000-0000-000000000000}"/>
          </ac:spMkLst>
        </pc:spChg>
        <pc:spChg chg="mod topLvl">
          <ac:chgData name="Cariaga, Braden" userId="58ccb876-8538-40e8-a5ff-c30a770e680e" providerId="ADAL" clId="{16E353A0-E488-4911-AF0C-5FBF514FB595}" dt="2021-11-04T12:24:27.722" v="1474" actId="20577"/>
          <ac:spMkLst>
            <pc:docMk/>
            <pc:sldMk cId="0" sldId="277"/>
            <ac:spMk id="18" creationId="{00000000-0000-0000-0000-000000000000}"/>
          </ac:spMkLst>
        </pc:spChg>
        <pc:spChg chg="del topLvl">
          <ac:chgData name="Cariaga, Braden" userId="58ccb876-8538-40e8-a5ff-c30a770e680e" providerId="ADAL" clId="{16E353A0-E488-4911-AF0C-5FBF514FB595}" dt="2021-11-03T23:26:31.579" v="1156" actId="478"/>
          <ac:spMkLst>
            <pc:docMk/>
            <pc:sldMk cId="0" sldId="277"/>
            <ac:spMk id="19" creationId="{00000000-0000-0000-0000-000000000000}"/>
          </ac:spMkLst>
        </pc:spChg>
        <pc:grpChg chg="del">
          <ac:chgData name="Cariaga, Braden" userId="58ccb876-8538-40e8-a5ff-c30a770e680e" providerId="ADAL" clId="{16E353A0-E488-4911-AF0C-5FBF514FB595}" dt="2021-11-03T23:29:04.510" v="1296" actId="478"/>
          <ac:grpSpMkLst>
            <pc:docMk/>
            <pc:sldMk cId="0" sldId="277"/>
            <ac:grpSpMk id="2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3:29:05.864" v="1297" actId="478"/>
          <ac:grpSpMkLst>
            <pc:docMk/>
            <pc:sldMk cId="0" sldId="277"/>
            <ac:grpSpMk id="5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3:29:07.068" v="1298" actId="478"/>
          <ac:grpSpMkLst>
            <pc:docMk/>
            <pc:sldMk cId="0" sldId="277"/>
            <ac:grpSpMk id="8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3:29:08.215" v="1299" actId="478"/>
          <ac:grpSpMkLst>
            <pc:docMk/>
            <pc:sldMk cId="0" sldId="277"/>
            <ac:grpSpMk id="11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3:29:10.384" v="1300" actId="478"/>
          <ac:grpSpMkLst>
            <pc:docMk/>
            <pc:sldMk cId="0" sldId="277"/>
            <ac:grpSpMk id="14" creationId="{00000000-0000-0000-0000-000000000000}"/>
          </ac:grpSpMkLst>
        </pc:grpChg>
        <pc:grpChg chg="del">
          <ac:chgData name="Cariaga, Braden" userId="58ccb876-8538-40e8-a5ff-c30a770e680e" providerId="ADAL" clId="{16E353A0-E488-4911-AF0C-5FBF514FB595}" dt="2021-11-03T23:26:31.579" v="1156" actId="478"/>
          <ac:grpSpMkLst>
            <pc:docMk/>
            <pc:sldMk cId="0" sldId="277"/>
            <ac:grpSpMk id="17" creationId="{00000000-0000-0000-0000-000000000000}"/>
          </ac:grpSpMkLst>
        </pc:grpChg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78"/>
        </pc:sldMkLst>
      </pc:sldChg>
      <pc:sldChg chg="add del">
        <pc:chgData name="Cariaga, Braden" userId="58ccb876-8538-40e8-a5ff-c30a770e680e" providerId="ADAL" clId="{16E353A0-E488-4911-AF0C-5FBF514FB595}" dt="2021-11-03T23:18:33.679" v="979"/>
        <pc:sldMkLst>
          <pc:docMk/>
          <pc:sldMk cId="0" sldId="279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80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81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82"/>
        </pc:sldMkLst>
      </pc:sldChg>
      <pc:sldChg chg="del">
        <pc:chgData name="Cariaga, Braden" userId="58ccb876-8538-40e8-a5ff-c30a770e680e" providerId="ADAL" clId="{16E353A0-E488-4911-AF0C-5FBF514FB595}" dt="2021-11-03T22:43:14.166" v="468" actId="47"/>
        <pc:sldMkLst>
          <pc:docMk/>
          <pc:sldMk cId="0" sldId="283"/>
        </pc:sldMkLst>
      </pc:sldChg>
      <pc:sldChg chg="add ord">
        <pc:chgData name="Cariaga, Braden" userId="58ccb876-8538-40e8-a5ff-c30a770e680e" providerId="ADAL" clId="{16E353A0-E488-4911-AF0C-5FBF514FB595}" dt="2021-11-03T22:22:45.584" v="33"/>
        <pc:sldMkLst>
          <pc:docMk/>
          <pc:sldMk cId="3006856236" sldId="284"/>
        </pc:sldMkLst>
      </pc:sldChg>
      <pc:sldChg chg="addSp delSp modSp add mod ord">
        <pc:chgData name="Cariaga, Braden" userId="58ccb876-8538-40e8-a5ff-c30a770e680e" providerId="ADAL" clId="{16E353A0-E488-4911-AF0C-5FBF514FB595}" dt="2021-11-12T02:49:22.748" v="1516" actId="1076"/>
        <pc:sldMkLst>
          <pc:docMk/>
          <pc:sldMk cId="2074953749" sldId="285"/>
        </pc:sldMkLst>
        <pc:spChg chg="mod">
          <ac:chgData name="Cariaga, Braden" userId="58ccb876-8538-40e8-a5ff-c30a770e680e" providerId="ADAL" clId="{16E353A0-E488-4911-AF0C-5FBF514FB595}" dt="2021-11-03T23:03:13.266" v="800" actId="404"/>
          <ac:spMkLst>
            <pc:docMk/>
            <pc:sldMk cId="2074953749" sldId="285"/>
            <ac:spMk id="2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4T12:02:47.416" v="1463" actId="1076"/>
          <ac:spMkLst>
            <pc:docMk/>
            <pc:sldMk cId="2074953749" sldId="285"/>
            <ac:spMk id="3" creationId="{2E288345-758E-4B94-8294-499A8B8B0611}"/>
          </ac:spMkLst>
        </pc:spChg>
        <pc:spChg chg="add mod">
          <ac:chgData name="Cariaga, Braden" userId="58ccb876-8538-40e8-a5ff-c30a770e680e" providerId="ADAL" clId="{16E353A0-E488-4911-AF0C-5FBF514FB595}" dt="2021-11-12T02:49:16.711" v="1514" actId="1076"/>
          <ac:spMkLst>
            <pc:docMk/>
            <pc:sldMk cId="2074953749" sldId="285"/>
            <ac:spMk id="4" creationId="{0534BFA1-B794-492E-B47B-949A98CE18B0}"/>
          </ac:spMkLst>
        </pc:spChg>
        <pc:spChg chg="add del">
          <ac:chgData name="Cariaga, Braden" userId="58ccb876-8538-40e8-a5ff-c30a770e680e" providerId="ADAL" clId="{16E353A0-E488-4911-AF0C-5FBF514FB595}" dt="2021-11-03T23:02:03.010" v="775" actId="22"/>
          <ac:spMkLst>
            <pc:docMk/>
            <pc:sldMk cId="2074953749" sldId="285"/>
            <ac:spMk id="11" creationId="{9FBC40D4-680C-450F-BB28-93D157B671D5}"/>
          </ac:spMkLst>
        </pc:spChg>
        <pc:spChg chg="add mod">
          <ac:chgData name="Cariaga, Braden" userId="58ccb876-8538-40e8-a5ff-c30a770e680e" providerId="ADAL" clId="{16E353A0-E488-4911-AF0C-5FBF514FB595}" dt="2021-11-12T02:49:22.748" v="1516" actId="1076"/>
          <ac:spMkLst>
            <pc:docMk/>
            <pc:sldMk cId="2074953749" sldId="285"/>
            <ac:spMk id="11" creationId="{F4D8329C-272D-4E36-8C31-546CE7933EEE}"/>
          </ac:spMkLst>
        </pc:spChg>
        <pc:picChg chg="add mod">
          <ac:chgData name="Cariaga, Braden" userId="58ccb876-8538-40e8-a5ff-c30a770e680e" providerId="ADAL" clId="{16E353A0-E488-4911-AF0C-5FBF514FB595}" dt="2021-11-04T12:02:38.783" v="1462" actId="1076"/>
          <ac:picMkLst>
            <pc:docMk/>
            <pc:sldMk cId="2074953749" sldId="285"/>
            <ac:picMk id="9" creationId="{A66D6E43-0CE6-4A68-A43D-43C6CD10E08E}"/>
          </ac:picMkLst>
        </pc:picChg>
        <pc:picChg chg="add del">
          <ac:chgData name="Cariaga, Braden" userId="58ccb876-8538-40e8-a5ff-c30a770e680e" providerId="ADAL" clId="{16E353A0-E488-4911-AF0C-5FBF514FB595}" dt="2021-11-03T22:58:55.643" v="612" actId="478"/>
          <ac:picMkLst>
            <pc:docMk/>
            <pc:sldMk cId="2074953749" sldId="285"/>
            <ac:picMk id="18" creationId="{8C6B314B-DBEC-42C2-B4AB-0B38E5FBAE15}"/>
          </ac:picMkLst>
        </pc:picChg>
      </pc:sldChg>
      <pc:sldChg chg="add del">
        <pc:chgData name="Cariaga, Braden" userId="58ccb876-8538-40e8-a5ff-c30a770e680e" providerId="ADAL" clId="{16E353A0-E488-4911-AF0C-5FBF514FB595}" dt="2021-11-03T22:38:14.778" v="421" actId="2696"/>
        <pc:sldMkLst>
          <pc:docMk/>
          <pc:sldMk cId="3337485539" sldId="285"/>
        </pc:sldMkLst>
      </pc:sldChg>
      <pc:sldChg chg="addSp delSp modSp add mod">
        <pc:chgData name="Cariaga, Braden" userId="58ccb876-8538-40e8-a5ff-c30a770e680e" providerId="ADAL" clId="{16E353A0-E488-4911-AF0C-5FBF514FB595}" dt="2021-11-04T12:02:23.445" v="1458" actId="1076"/>
        <pc:sldMkLst>
          <pc:docMk/>
          <pc:sldMk cId="1845561978" sldId="286"/>
        </pc:sldMkLst>
        <pc:spChg chg="add del mod">
          <ac:chgData name="Cariaga, Braden" userId="58ccb876-8538-40e8-a5ff-c30a770e680e" providerId="ADAL" clId="{16E353A0-E488-4911-AF0C-5FBF514FB595}" dt="2021-11-03T23:03:24.297" v="805" actId="404"/>
          <ac:spMkLst>
            <pc:docMk/>
            <pc:sldMk cId="1845561978" sldId="286"/>
            <ac:spMk id="2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4T12:02:23.445" v="1458" actId="1076"/>
          <ac:spMkLst>
            <pc:docMk/>
            <pc:sldMk cId="1845561978" sldId="286"/>
            <ac:spMk id="3" creationId="{2AC7440D-6DB7-4247-BA53-9B147E843A9A}"/>
          </ac:spMkLst>
        </pc:spChg>
        <pc:picChg chg="add mod">
          <ac:chgData name="Cariaga, Braden" userId="58ccb876-8538-40e8-a5ff-c30a770e680e" providerId="ADAL" clId="{16E353A0-E488-4911-AF0C-5FBF514FB595}" dt="2021-11-04T12:02:18.530" v="1457" actId="14100"/>
          <ac:picMkLst>
            <pc:docMk/>
            <pc:sldMk cId="1845561978" sldId="286"/>
            <ac:picMk id="4" creationId="{BD0D7A13-8FED-4DB1-A7DF-C3F0F3658A96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3T23:03:18.756" v="803" actId="122"/>
        <pc:sldMkLst>
          <pc:docMk/>
          <pc:sldMk cId="1904737636" sldId="287"/>
        </pc:sldMkLst>
        <pc:spChg chg="mod">
          <ac:chgData name="Cariaga, Braden" userId="58ccb876-8538-40e8-a5ff-c30a770e680e" providerId="ADAL" clId="{16E353A0-E488-4911-AF0C-5FBF514FB595}" dt="2021-11-03T23:03:18.756" v="803" actId="122"/>
          <ac:spMkLst>
            <pc:docMk/>
            <pc:sldMk cId="1904737636" sldId="287"/>
            <ac:spMk id="2" creationId="{00000000-0000-0000-0000-000000000000}"/>
          </ac:spMkLst>
        </pc:spChg>
        <pc:picChg chg="add mod">
          <ac:chgData name="Cariaga, Braden" userId="58ccb876-8538-40e8-a5ff-c30a770e680e" providerId="ADAL" clId="{16E353A0-E488-4911-AF0C-5FBF514FB595}" dt="2021-11-03T22:55:39.808" v="496" actId="1076"/>
          <ac:picMkLst>
            <pc:docMk/>
            <pc:sldMk cId="1904737636" sldId="287"/>
            <ac:picMk id="4" creationId="{383E7F8E-49B0-4AFD-AB4B-C6FD857DCF2E}"/>
          </ac:picMkLst>
        </pc:picChg>
        <pc:picChg chg="add mod">
          <ac:chgData name="Cariaga, Braden" userId="58ccb876-8538-40e8-a5ff-c30a770e680e" providerId="ADAL" clId="{16E353A0-E488-4911-AF0C-5FBF514FB595}" dt="2021-11-03T22:55:46.769" v="499" actId="1076"/>
          <ac:picMkLst>
            <pc:docMk/>
            <pc:sldMk cId="1904737636" sldId="287"/>
            <ac:picMk id="6" creationId="{A853DC85-8B92-4326-8CA9-E7FD677B6486}"/>
          </ac:picMkLst>
        </pc:picChg>
        <pc:picChg chg="del">
          <ac:chgData name="Cariaga, Braden" userId="58ccb876-8538-40e8-a5ff-c30a770e680e" providerId="ADAL" clId="{16E353A0-E488-4911-AF0C-5FBF514FB595}" dt="2021-11-03T22:55:01.253" v="486" actId="478"/>
          <ac:picMkLst>
            <pc:docMk/>
            <pc:sldMk cId="1904737636" sldId="287"/>
            <ac:picMk id="18" creationId="{8C6B314B-DBEC-42C2-B4AB-0B38E5FBAE15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3T23:51:35.194" v="1430" actId="1076"/>
        <pc:sldMkLst>
          <pc:docMk/>
          <pc:sldMk cId="2629003477" sldId="288"/>
        </pc:sldMkLst>
        <pc:spChg chg="mod">
          <ac:chgData name="Cariaga, Braden" userId="58ccb876-8538-40e8-a5ff-c30a770e680e" providerId="ADAL" clId="{16E353A0-E488-4911-AF0C-5FBF514FB595}" dt="2021-11-03T23:03:03.711" v="794" actId="122"/>
          <ac:spMkLst>
            <pc:docMk/>
            <pc:sldMk cId="2629003477" sldId="288"/>
            <ac:spMk id="2" creationId="{00000000-0000-0000-0000-000000000000}"/>
          </ac:spMkLst>
        </pc:spChg>
        <pc:spChg chg="add del">
          <ac:chgData name="Cariaga, Braden" userId="58ccb876-8538-40e8-a5ff-c30a770e680e" providerId="ADAL" clId="{16E353A0-E488-4911-AF0C-5FBF514FB595}" dt="2021-11-03T22:57:15.174" v="503" actId="22"/>
          <ac:spMkLst>
            <pc:docMk/>
            <pc:sldMk cId="2629003477" sldId="288"/>
            <ac:spMk id="10" creationId="{7CE99CCF-0F91-4F34-97FD-45A7768FEA74}"/>
          </ac:spMkLst>
        </pc:spChg>
        <pc:picChg chg="add mod">
          <ac:chgData name="Cariaga, Braden" userId="58ccb876-8538-40e8-a5ff-c30a770e680e" providerId="ADAL" clId="{16E353A0-E488-4911-AF0C-5FBF514FB595}" dt="2021-11-03T23:51:35.194" v="1430" actId="1076"/>
          <ac:picMkLst>
            <pc:docMk/>
            <pc:sldMk cId="2629003477" sldId="288"/>
            <ac:picMk id="5" creationId="{B0D20C10-75FD-48E7-957B-F899CE83477B}"/>
          </ac:picMkLst>
        </pc:picChg>
        <pc:picChg chg="del">
          <ac:chgData name="Cariaga, Braden" userId="58ccb876-8538-40e8-a5ff-c30a770e680e" providerId="ADAL" clId="{16E353A0-E488-4911-AF0C-5FBF514FB595}" dt="2021-11-03T22:57:13.372" v="501" actId="478"/>
          <ac:picMkLst>
            <pc:docMk/>
            <pc:sldMk cId="2629003477" sldId="288"/>
            <ac:picMk id="20" creationId="{6B5AFC4D-8219-4746-AD38-B0D5BBD5C8AF}"/>
          </ac:picMkLst>
        </pc:picChg>
      </pc:sldChg>
      <pc:sldChg chg="addSp delSp modSp add del mod ord">
        <pc:chgData name="Cariaga, Braden" userId="58ccb876-8538-40e8-a5ff-c30a770e680e" providerId="ADAL" clId="{16E353A0-E488-4911-AF0C-5FBF514FB595}" dt="2021-11-03T23:01:17.702" v="769" actId="2696"/>
        <pc:sldMkLst>
          <pc:docMk/>
          <pc:sldMk cId="2602977599" sldId="289"/>
        </pc:sldMkLst>
        <pc:spChg chg="mod">
          <ac:chgData name="Cariaga, Braden" userId="58ccb876-8538-40e8-a5ff-c30a770e680e" providerId="ADAL" clId="{16E353A0-E488-4911-AF0C-5FBF514FB595}" dt="2021-11-03T23:00:23.130" v="760" actId="1076"/>
          <ac:spMkLst>
            <pc:docMk/>
            <pc:sldMk cId="2602977599" sldId="289"/>
            <ac:spMk id="2" creationId="{00000000-0000-0000-0000-000000000000}"/>
          </ac:spMkLst>
        </pc:spChg>
        <pc:picChg chg="add mod">
          <ac:chgData name="Cariaga, Braden" userId="58ccb876-8538-40e8-a5ff-c30a770e680e" providerId="ADAL" clId="{16E353A0-E488-4911-AF0C-5FBF514FB595}" dt="2021-11-03T23:00:51.286" v="768" actId="14100"/>
          <ac:picMkLst>
            <pc:docMk/>
            <pc:sldMk cId="2602977599" sldId="289"/>
            <ac:picMk id="4" creationId="{BE33827B-5F81-4BCD-BB8E-4390DB73CDFE}"/>
          </ac:picMkLst>
        </pc:picChg>
        <pc:picChg chg="del">
          <ac:chgData name="Cariaga, Braden" userId="58ccb876-8538-40e8-a5ff-c30a770e680e" providerId="ADAL" clId="{16E353A0-E488-4911-AF0C-5FBF514FB595}" dt="2021-11-03T23:00:27.308" v="761" actId="478"/>
          <ac:picMkLst>
            <pc:docMk/>
            <pc:sldMk cId="2602977599" sldId="289"/>
            <ac:picMk id="20" creationId="{6B5AFC4D-8219-4746-AD38-B0D5BBD5C8AF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12T02:49:58.943" v="1522" actId="1076"/>
        <pc:sldMkLst>
          <pc:docMk/>
          <pc:sldMk cId="3744622088" sldId="289"/>
        </pc:sldMkLst>
        <pc:spChg chg="mod">
          <ac:chgData name="Cariaga, Braden" userId="58ccb876-8538-40e8-a5ff-c30a770e680e" providerId="ADAL" clId="{16E353A0-E488-4911-AF0C-5FBF514FB595}" dt="2021-11-03T23:05:46.818" v="921" actId="20577"/>
          <ac:spMkLst>
            <pc:docMk/>
            <pc:sldMk cId="3744622088" sldId="289"/>
            <ac:spMk id="2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4T12:02:02.126" v="1453" actId="1076"/>
          <ac:spMkLst>
            <pc:docMk/>
            <pc:sldMk cId="3744622088" sldId="289"/>
            <ac:spMk id="3" creationId="{22D87166-80FB-4B89-9C82-FC98D962CD4A}"/>
          </ac:spMkLst>
        </pc:spChg>
        <pc:spChg chg="add mod">
          <ac:chgData name="Cariaga, Braden" userId="58ccb876-8538-40e8-a5ff-c30a770e680e" providerId="ADAL" clId="{16E353A0-E488-4911-AF0C-5FBF514FB595}" dt="2021-11-12T02:49:52.770" v="1520" actId="1076"/>
          <ac:spMkLst>
            <pc:docMk/>
            <pc:sldMk cId="3744622088" sldId="289"/>
            <ac:spMk id="10" creationId="{47865D00-16EC-4372-BDFF-34F5246F3767}"/>
          </ac:spMkLst>
        </pc:spChg>
        <pc:spChg chg="add mod">
          <ac:chgData name="Cariaga, Braden" userId="58ccb876-8538-40e8-a5ff-c30a770e680e" providerId="ADAL" clId="{16E353A0-E488-4911-AF0C-5FBF514FB595}" dt="2021-11-12T02:49:58.943" v="1522" actId="1076"/>
          <ac:spMkLst>
            <pc:docMk/>
            <pc:sldMk cId="3744622088" sldId="289"/>
            <ac:spMk id="11" creationId="{27C8CA18-B78D-49C5-BB55-9DA43D246E47}"/>
          </ac:spMkLst>
        </pc:spChg>
        <pc:picChg chg="del">
          <ac:chgData name="Cariaga, Braden" userId="58ccb876-8538-40e8-a5ff-c30a770e680e" providerId="ADAL" clId="{16E353A0-E488-4911-AF0C-5FBF514FB595}" dt="2021-11-03T23:03:31.883" v="810" actId="478"/>
          <ac:picMkLst>
            <pc:docMk/>
            <pc:sldMk cId="3744622088" sldId="289"/>
            <ac:picMk id="4" creationId="{BD0D7A13-8FED-4DB1-A7DF-C3F0F3658A96}"/>
          </ac:picMkLst>
        </pc:picChg>
        <pc:picChg chg="add mod">
          <ac:chgData name="Cariaga, Braden" userId="58ccb876-8538-40e8-a5ff-c30a770e680e" providerId="ADAL" clId="{16E353A0-E488-4911-AF0C-5FBF514FB595}" dt="2021-11-04T12:01:54.060" v="1452" actId="1076"/>
          <ac:picMkLst>
            <pc:docMk/>
            <pc:sldMk cId="3744622088" sldId="289"/>
            <ac:picMk id="5" creationId="{44164CE0-77BC-4923-B21F-01419C960721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12T02:50:03.749" v="1524"/>
        <pc:sldMkLst>
          <pc:docMk/>
          <pc:sldMk cId="2947674676" sldId="290"/>
        </pc:sldMkLst>
        <pc:spChg chg="mod">
          <ac:chgData name="Cariaga, Braden" userId="58ccb876-8538-40e8-a5ff-c30a770e680e" providerId="ADAL" clId="{16E353A0-E488-4911-AF0C-5FBF514FB595}" dt="2021-11-03T23:05:30.834" v="859" actId="20577"/>
          <ac:spMkLst>
            <pc:docMk/>
            <pc:sldMk cId="2947674676" sldId="290"/>
            <ac:spMk id="2" creationId="{00000000-0000-0000-0000-000000000000}"/>
          </ac:spMkLst>
        </pc:spChg>
        <pc:spChg chg="del">
          <ac:chgData name="Cariaga, Braden" userId="58ccb876-8538-40e8-a5ff-c30a770e680e" providerId="ADAL" clId="{16E353A0-E488-4911-AF0C-5FBF514FB595}" dt="2021-11-04T12:01:09.388" v="1447" actId="478"/>
          <ac:spMkLst>
            <pc:docMk/>
            <pc:sldMk cId="2947674676" sldId="290"/>
            <ac:spMk id="3" creationId="{3F40CA62-5055-4C91-B212-343347866327}"/>
          </ac:spMkLst>
        </pc:spChg>
        <pc:spChg chg="add del mod">
          <ac:chgData name="Cariaga, Braden" userId="58ccb876-8538-40e8-a5ff-c30a770e680e" providerId="ADAL" clId="{16E353A0-E488-4911-AF0C-5FBF514FB595}" dt="2021-11-12T02:50:03.749" v="1524"/>
          <ac:spMkLst>
            <pc:docMk/>
            <pc:sldMk cId="2947674676" sldId="290"/>
            <ac:spMk id="9" creationId="{C8A4E128-B3AB-45CC-8340-89C82C2CA065}"/>
          </ac:spMkLst>
        </pc:spChg>
        <pc:picChg chg="del">
          <ac:chgData name="Cariaga, Braden" userId="58ccb876-8538-40e8-a5ff-c30a770e680e" providerId="ADAL" clId="{16E353A0-E488-4911-AF0C-5FBF514FB595}" dt="2021-11-03T23:04:38.618" v="819" actId="478"/>
          <ac:picMkLst>
            <pc:docMk/>
            <pc:sldMk cId="2947674676" sldId="290"/>
            <ac:picMk id="4" creationId="{BD0D7A13-8FED-4DB1-A7DF-C3F0F3658A96}"/>
          </ac:picMkLst>
        </pc:picChg>
        <pc:picChg chg="add mod">
          <ac:chgData name="Cariaga, Braden" userId="58ccb876-8538-40e8-a5ff-c30a770e680e" providerId="ADAL" clId="{16E353A0-E488-4911-AF0C-5FBF514FB595}" dt="2021-11-04T12:01:23.756" v="1449" actId="1076"/>
          <ac:picMkLst>
            <pc:docMk/>
            <pc:sldMk cId="2947674676" sldId="290"/>
            <ac:picMk id="5" creationId="{EE77496E-9C81-473D-9899-29230F08FC0A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12T02:50:16.988" v="1528" actId="1076"/>
        <pc:sldMkLst>
          <pc:docMk/>
          <pc:sldMk cId="861413292" sldId="291"/>
        </pc:sldMkLst>
        <pc:spChg chg="mod">
          <ac:chgData name="Cariaga, Braden" userId="58ccb876-8538-40e8-a5ff-c30a770e680e" providerId="ADAL" clId="{16E353A0-E488-4911-AF0C-5FBF514FB595}" dt="2021-11-03T23:24:30.463" v="1088" actId="404"/>
          <ac:spMkLst>
            <pc:docMk/>
            <pc:sldMk cId="861413292" sldId="291"/>
            <ac:spMk id="2" creationId="{00000000-0000-0000-0000-000000000000}"/>
          </ac:spMkLst>
        </pc:spChg>
        <pc:spChg chg="mod">
          <ac:chgData name="Cariaga, Braden" userId="58ccb876-8538-40e8-a5ff-c30a770e680e" providerId="ADAL" clId="{16E353A0-E488-4911-AF0C-5FBF514FB595}" dt="2021-11-03T23:57:09.099" v="1445" actId="20577"/>
          <ac:spMkLst>
            <pc:docMk/>
            <pc:sldMk cId="861413292" sldId="291"/>
            <ac:spMk id="3" creationId="{2C87F986-71DB-4437-8736-DE2F1F951B64}"/>
          </ac:spMkLst>
        </pc:spChg>
        <pc:spChg chg="add mod">
          <ac:chgData name="Cariaga, Braden" userId="58ccb876-8538-40e8-a5ff-c30a770e680e" providerId="ADAL" clId="{16E353A0-E488-4911-AF0C-5FBF514FB595}" dt="2021-11-12T02:50:16.988" v="1528" actId="1076"/>
          <ac:spMkLst>
            <pc:docMk/>
            <pc:sldMk cId="861413292" sldId="291"/>
            <ac:spMk id="10" creationId="{B0140F39-8E77-4638-BC93-DF86A977E02B}"/>
          </ac:spMkLst>
        </pc:spChg>
        <pc:picChg chg="del">
          <ac:chgData name="Cariaga, Braden" userId="58ccb876-8538-40e8-a5ff-c30a770e680e" providerId="ADAL" clId="{16E353A0-E488-4911-AF0C-5FBF514FB595}" dt="2021-11-03T23:04:40.133" v="820" actId="478"/>
          <ac:picMkLst>
            <pc:docMk/>
            <pc:sldMk cId="861413292" sldId="291"/>
            <ac:picMk id="4" creationId="{BD0D7A13-8FED-4DB1-A7DF-C3F0F3658A96}"/>
          </ac:picMkLst>
        </pc:picChg>
        <pc:picChg chg="add mod">
          <ac:chgData name="Cariaga, Braden" userId="58ccb876-8538-40e8-a5ff-c30a770e680e" providerId="ADAL" clId="{16E353A0-E488-4911-AF0C-5FBF514FB595}" dt="2021-11-03T23:06:34.968" v="926" actId="1076"/>
          <ac:picMkLst>
            <pc:docMk/>
            <pc:sldMk cId="861413292" sldId="291"/>
            <ac:picMk id="5" creationId="{A0FC4073-165B-4C52-BFEB-B900728158FB}"/>
          </ac:picMkLst>
        </pc:picChg>
      </pc:sldChg>
      <pc:sldChg chg="modSp add mod">
        <pc:chgData name="Cariaga, Braden" userId="58ccb876-8538-40e8-a5ff-c30a770e680e" providerId="ADAL" clId="{16E353A0-E488-4911-AF0C-5FBF514FB595}" dt="2021-11-03T23:51:29.249" v="1429" actId="1037"/>
        <pc:sldMkLst>
          <pc:docMk/>
          <pc:sldMk cId="15563375" sldId="292"/>
        </pc:sldMkLst>
        <pc:picChg chg="mod">
          <ac:chgData name="Cariaga, Braden" userId="58ccb876-8538-40e8-a5ff-c30a770e680e" providerId="ADAL" clId="{16E353A0-E488-4911-AF0C-5FBF514FB595}" dt="2021-11-03T23:51:29.249" v="1429" actId="1037"/>
          <ac:picMkLst>
            <pc:docMk/>
            <pc:sldMk cId="15563375" sldId="292"/>
            <ac:picMk id="20" creationId="{6B5AFC4D-8219-4746-AD38-B0D5BBD5C8AF}"/>
          </ac:picMkLst>
        </pc:picChg>
      </pc:sldChg>
      <pc:sldChg chg="add del">
        <pc:chgData name="Cariaga, Braden" userId="58ccb876-8538-40e8-a5ff-c30a770e680e" providerId="ADAL" clId="{16E353A0-E488-4911-AF0C-5FBF514FB595}" dt="2021-11-03T23:08:01.168" v="952" actId="2696"/>
        <pc:sldMkLst>
          <pc:docMk/>
          <pc:sldMk cId="696395567" sldId="292"/>
        </pc:sldMkLst>
      </pc:sldChg>
      <pc:sldChg chg="addSp delSp modSp add mod">
        <pc:chgData name="Cariaga, Braden" userId="58ccb876-8538-40e8-a5ff-c30a770e680e" providerId="ADAL" clId="{16E353A0-E488-4911-AF0C-5FBF514FB595}" dt="2021-11-03T23:24:26.563" v="1085" actId="404"/>
        <pc:sldMkLst>
          <pc:docMk/>
          <pc:sldMk cId="2154565500" sldId="293"/>
        </pc:sldMkLst>
        <pc:spChg chg="mod">
          <ac:chgData name="Cariaga, Braden" userId="58ccb876-8538-40e8-a5ff-c30a770e680e" providerId="ADAL" clId="{16E353A0-E488-4911-AF0C-5FBF514FB595}" dt="2021-11-03T23:24:26.563" v="1085" actId="404"/>
          <ac:spMkLst>
            <pc:docMk/>
            <pc:sldMk cId="2154565500" sldId="293"/>
            <ac:spMk id="2" creationId="{00000000-0000-0000-0000-000000000000}"/>
          </ac:spMkLst>
        </pc:spChg>
        <pc:picChg chg="add mod modCrop">
          <ac:chgData name="Cariaga, Braden" userId="58ccb876-8538-40e8-a5ff-c30a770e680e" providerId="ADAL" clId="{16E353A0-E488-4911-AF0C-5FBF514FB595}" dt="2021-11-03T23:20:22.471" v="990" actId="1076"/>
          <ac:picMkLst>
            <pc:docMk/>
            <pc:sldMk cId="2154565500" sldId="293"/>
            <ac:picMk id="4" creationId="{4E92D54B-A4EC-406E-B987-C0C437E53F3A}"/>
          </ac:picMkLst>
        </pc:picChg>
        <pc:picChg chg="del">
          <ac:chgData name="Cariaga, Braden" userId="58ccb876-8538-40e8-a5ff-c30a770e680e" providerId="ADAL" clId="{16E353A0-E488-4911-AF0C-5FBF514FB595}" dt="2021-11-03T23:18:51.021" v="982" actId="478"/>
          <ac:picMkLst>
            <pc:docMk/>
            <pc:sldMk cId="2154565500" sldId="293"/>
            <ac:picMk id="5" creationId="{A0FC4073-165B-4C52-BFEB-B900728158FB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3T23:27:46.751" v="1203" actId="1076"/>
        <pc:sldMkLst>
          <pc:docMk/>
          <pc:sldMk cId="35438671" sldId="294"/>
        </pc:sldMkLst>
        <pc:spChg chg="mod">
          <ac:chgData name="Cariaga, Braden" userId="58ccb876-8538-40e8-a5ff-c30a770e680e" providerId="ADAL" clId="{16E353A0-E488-4911-AF0C-5FBF514FB595}" dt="2021-11-03T23:24:23.375" v="1082" actId="404"/>
          <ac:spMkLst>
            <pc:docMk/>
            <pc:sldMk cId="35438671" sldId="294"/>
            <ac:spMk id="2" creationId="{00000000-0000-0000-0000-000000000000}"/>
          </ac:spMkLst>
        </pc:spChg>
        <pc:picChg chg="add mod">
          <ac:chgData name="Cariaga, Braden" userId="58ccb876-8538-40e8-a5ff-c30a770e680e" providerId="ADAL" clId="{16E353A0-E488-4911-AF0C-5FBF514FB595}" dt="2021-11-03T23:27:46.751" v="1203" actId="1076"/>
          <ac:picMkLst>
            <pc:docMk/>
            <pc:sldMk cId="35438671" sldId="294"/>
            <ac:picMk id="4" creationId="{CF6302D8-8DB8-486A-8205-F504D71E4D04}"/>
          </ac:picMkLst>
        </pc:picChg>
        <pc:picChg chg="del">
          <ac:chgData name="Cariaga, Braden" userId="58ccb876-8538-40e8-a5ff-c30a770e680e" providerId="ADAL" clId="{16E353A0-E488-4911-AF0C-5FBF514FB595}" dt="2021-11-03T23:22:13.135" v="991" actId="478"/>
          <ac:picMkLst>
            <pc:docMk/>
            <pc:sldMk cId="35438671" sldId="294"/>
            <ac:picMk id="5" creationId="{A0FC4073-165B-4C52-BFEB-B900728158FB}"/>
          </ac:picMkLst>
        </pc:picChg>
      </pc:sldChg>
      <pc:sldChg chg="addSp delSp modSp add del mod">
        <pc:chgData name="Cariaga, Braden" userId="58ccb876-8538-40e8-a5ff-c30a770e680e" providerId="ADAL" clId="{16E353A0-E488-4911-AF0C-5FBF514FB595}" dt="2021-11-03T23:50:59.214" v="1419" actId="2696"/>
        <pc:sldMkLst>
          <pc:docMk/>
          <pc:sldMk cId="3879582496" sldId="295"/>
        </pc:sldMkLst>
        <pc:spChg chg="mod">
          <ac:chgData name="Cariaga, Braden" userId="58ccb876-8538-40e8-a5ff-c30a770e680e" providerId="ADAL" clId="{16E353A0-E488-4911-AF0C-5FBF514FB595}" dt="2021-11-03T23:34:56.923" v="1343" actId="20577"/>
          <ac:spMkLst>
            <pc:docMk/>
            <pc:sldMk cId="3879582496" sldId="295"/>
            <ac:spMk id="2" creationId="{00000000-0000-0000-0000-000000000000}"/>
          </ac:spMkLst>
        </pc:spChg>
        <pc:grpChg chg="add mod">
          <ac:chgData name="Cariaga, Braden" userId="58ccb876-8538-40e8-a5ff-c30a770e680e" providerId="ADAL" clId="{16E353A0-E488-4911-AF0C-5FBF514FB595}" dt="2021-11-03T23:38:45.412" v="1369" actId="164"/>
          <ac:grpSpMkLst>
            <pc:docMk/>
            <pc:sldMk cId="3879582496" sldId="295"/>
            <ac:grpSpMk id="5" creationId="{2526E0A3-93FC-44D8-A928-BD2D2806D66D}"/>
          </ac:grpSpMkLst>
        </pc:grpChg>
        <pc:grpChg chg="add mod">
          <ac:chgData name="Cariaga, Braden" userId="58ccb876-8538-40e8-a5ff-c30a770e680e" providerId="ADAL" clId="{16E353A0-E488-4911-AF0C-5FBF514FB595}" dt="2021-11-03T23:50:48.387" v="1418" actId="1076"/>
          <ac:grpSpMkLst>
            <pc:docMk/>
            <pc:sldMk cId="3879582496" sldId="295"/>
            <ac:grpSpMk id="6" creationId="{6810E059-CBB5-4797-A126-CF64968B1028}"/>
          </ac:grpSpMkLst>
        </pc:grpChg>
        <pc:picChg chg="add mod modCrop">
          <ac:chgData name="Cariaga, Braden" userId="58ccb876-8538-40e8-a5ff-c30a770e680e" providerId="ADAL" clId="{16E353A0-E488-4911-AF0C-5FBF514FB595}" dt="2021-11-03T23:36:34.570" v="1358" actId="164"/>
          <ac:picMkLst>
            <pc:docMk/>
            <pc:sldMk cId="3879582496" sldId="295"/>
            <ac:picMk id="4" creationId="{A694AAC5-BE9A-4AB0-9FCE-B39F63EACDEF}"/>
          </ac:picMkLst>
        </pc:picChg>
        <pc:picChg chg="add mod modCrop">
          <ac:chgData name="Cariaga, Braden" userId="58ccb876-8538-40e8-a5ff-c30a770e680e" providerId="ADAL" clId="{16E353A0-E488-4911-AF0C-5FBF514FB595}" dt="2021-11-03T23:36:34.570" v="1358" actId="164"/>
          <ac:picMkLst>
            <pc:docMk/>
            <pc:sldMk cId="3879582496" sldId="295"/>
            <ac:picMk id="11" creationId="{E55BCB94-72EF-450D-B6BE-6EEA848B28C9}"/>
          </ac:picMkLst>
        </pc:picChg>
        <pc:picChg chg="add mod modCrop">
          <ac:chgData name="Cariaga, Braden" userId="58ccb876-8538-40e8-a5ff-c30a770e680e" providerId="ADAL" clId="{16E353A0-E488-4911-AF0C-5FBF514FB595}" dt="2021-11-03T23:38:45.412" v="1369" actId="164"/>
          <ac:picMkLst>
            <pc:docMk/>
            <pc:sldMk cId="3879582496" sldId="295"/>
            <ac:picMk id="17" creationId="{A0513A28-2C76-4F60-8093-57C1CB06FD86}"/>
          </ac:picMkLst>
        </pc:picChg>
        <pc:picChg chg="del">
          <ac:chgData name="Cariaga, Braden" userId="58ccb876-8538-40e8-a5ff-c30a770e680e" providerId="ADAL" clId="{16E353A0-E488-4911-AF0C-5FBF514FB595}" dt="2021-11-03T23:32:08.997" v="1319" actId="478"/>
          <ac:picMkLst>
            <pc:docMk/>
            <pc:sldMk cId="3879582496" sldId="295"/>
            <ac:picMk id="24" creationId="{7C421911-AD51-49ED-A7DB-B099687A6442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4T12:24:40.781" v="1492" actId="20577"/>
        <pc:sldMkLst>
          <pc:docMk/>
          <pc:sldMk cId="4012449703" sldId="296"/>
        </pc:sldMkLst>
        <pc:spChg chg="mod">
          <ac:chgData name="Cariaga, Braden" userId="58ccb876-8538-40e8-a5ff-c30a770e680e" providerId="ADAL" clId="{16E353A0-E488-4911-AF0C-5FBF514FB595}" dt="2021-11-04T12:24:40.781" v="1492" actId="20577"/>
          <ac:spMkLst>
            <pc:docMk/>
            <pc:sldMk cId="4012449703" sldId="296"/>
            <ac:spMk id="2" creationId="{00000000-0000-0000-0000-000000000000}"/>
          </ac:spMkLst>
        </pc:spChg>
        <pc:picChg chg="add mod">
          <ac:chgData name="Cariaga, Braden" userId="58ccb876-8538-40e8-a5ff-c30a770e680e" providerId="ADAL" clId="{16E353A0-E488-4911-AF0C-5FBF514FB595}" dt="2021-11-03T23:51:04.939" v="1421" actId="1076"/>
          <ac:picMkLst>
            <pc:docMk/>
            <pc:sldMk cId="4012449703" sldId="296"/>
            <ac:picMk id="4" creationId="{6E2391D7-58BC-42E2-9581-8A33D9812B7D}"/>
          </ac:picMkLst>
        </pc:picChg>
        <pc:picChg chg="del">
          <ac:chgData name="Cariaga, Braden" userId="58ccb876-8538-40e8-a5ff-c30a770e680e" providerId="ADAL" clId="{16E353A0-E488-4911-AF0C-5FBF514FB595}" dt="2021-11-03T23:40:47.868" v="1375" actId="478"/>
          <ac:picMkLst>
            <pc:docMk/>
            <pc:sldMk cId="4012449703" sldId="296"/>
            <ac:picMk id="24" creationId="{7C421911-AD51-49ED-A7DB-B099687A6442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4T12:24:46.067" v="1499" actId="20577"/>
        <pc:sldMkLst>
          <pc:docMk/>
          <pc:sldMk cId="2954168664" sldId="297"/>
        </pc:sldMkLst>
        <pc:spChg chg="mod">
          <ac:chgData name="Cariaga, Braden" userId="58ccb876-8538-40e8-a5ff-c30a770e680e" providerId="ADAL" clId="{16E353A0-E488-4911-AF0C-5FBF514FB595}" dt="2021-11-04T12:24:46.067" v="1499" actId="20577"/>
          <ac:spMkLst>
            <pc:docMk/>
            <pc:sldMk cId="2954168664" sldId="297"/>
            <ac:spMk id="2" creationId="{00000000-0000-0000-0000-000000000000}"/>
          </ac:spMkLst>
        </pc:spChg>
        <pc:picChg chg="add mod">
          <ac:chgData name="Cariaga, Braden" userId="58ccb876-8538-40e8-a5ff-c30a770e680e" providerId="ADAL" clId="{16E353A0-E488-4911-AF0C-5FBF514FB595}" dt="2021-11-03T23:51:10.414" v="1422" actId="1076"/>
          <ac:picMkLst>
            <pc:docMk/>
            <pc:sldMk cId="2954168664" sldId="297"/>
            <ac:picMk id="4" creationId="{AD949A80-5FE9-4612-881A-9451E0F2DCA1}"/>
          </ac:picMkLst>
        </pc:picChg>
        <pc:picChg chg="add del mod">
          <ac:chgData name="Cariaga, Braden" userId="58ccb876-8538-40e8-a5ff-c30a770e680e" providerId="ADAL" clId="{16E353A0-E488-4911-AF0C-5FBF514FB595}" dt="2021-11-03T23:41:42.452" v="1388" actId="478"/>
          <ac:picMkLst>
            <pc:docMk/>
            <pc:sldMk cId="2954168664" sldId="297"/>
            <ac:picMk id="9" creationId="{B7126E00-530C-4C93-9680-10107D4BCE6C}"/>
          </ac:picMkLst>
        </pc:picChg>
        <pc:picChg chg="del">
          <ac:chgData name="Cariaga, Braden" userId="58ccb876-8538-40e8-a5ff-c30a770e680e" providerId="ADAL" clId="{16E353A0-E488-4911-AF0C-5FBF514FB595}" dt="2021-11-03T23:41:34.641" v="1383" actId="478"/>
          <ac:picMkLst>
            <pc:docMk/>
            <pc:sldMk cId="2954168664" sldId="297"/>
            <ac:picMk id="24" creationId="{7C421911-AD51-49ED-A7DB-B099687A6442}"/>
          </ac:picMkLst>
        </pc:picChg>
      </pc:sldChg>
      <pc:sldChg chg="addSp delSp modSp add mod">
        <pc:chgData name="Cariaga, Braden" userId="58ccb876-8538-40e8-a5ff-c30a770e680e" providerId="ADAL" clId="{16E353A0-E488-4911-AF0C-5FBF514FB595}" dt="2021-11-04T12:24:52.525" v="1510" actId="20577"/>
        <pc:sldMkLst>
          <pc:docMk/>
          <pc:sldMk cId="1708004408" sldId="298"/>
        </pc:sldMkLst>
        <pc:spChg chg="mod">
          <ac:chgData name="Cariaga, Braden" userId="58ccb876-8538-40e8-a5ff-c30a770e680e" providerId="ADAL" clId="{16E353A0-E488-4911-AF0C-5FBF514FB595}" dt="2021-11-04T12:24:52.525" v="1510" actId="20577"/>
          <ac:spMkLst>
            <pc:docMk/>
            <pc:sldMk cId="1708004408" sldId="298"/>
            <ac:spMk id="2" creationId="{00000000-0000-0000-0000-000000000000}"/>
          </ac:spMkLst>
        </pc:spChg>
        <pc:picChg chg="add del mod">
          <ac:chgData name="Cariaga, Braden" userId="58ccb876-8538-40e8-a5ff-c30a770e680e" providerId="ADAL" clId="{16E353A0-E488-4911-AF0C-5FBF514FB595}" dt="2021-11-03T23:42:42.103" v="1398" actId="478"/>
          <ac:picMkLst>
            <pc:docMk/>
            <pc:sldMk cId="1708004408" sldId="298"/>
            <ac:picMk id="4" creationId="{2CE9B9BC-040C-440E-B8D1-204F516AE927}"/>
          </ac:picMkLst>
        </pc:picChg>
        <pc:picChg chg="add mod">
          <ac:chgData name="Cariaga, Braden" userId="58ccb876-8538-40e8-a5ff-c30a770e680e" providerId="ADAL" clId="{16E353A0-E488-4911-AF0C-5FBF514FB595}" dt="2021-11-03T23:51:14.922" v="1423" actId="1076"/>
          <ac:picMkLst>
            <pc:docMk/>
            <pc:sldMk cId="1708004408" sldId="298"/>
            <ac:picMk id="6" creationId="{5168A859-E5AB-4B0E-9D67-8701FBF8B388}"/>
          </ac:picMkLst>
        </pc:picChg>
        <pc:picChg chg="add del mod">
          <ac:chgData name="Cariaga, Braden" userId="58ccb876-8538-40e8-a5ff-c30a770e680e" providerId="ADAL" clId="{16E353A0-E488-4911-AF0C-5FBF514FB595}" dt="2021-11-03T23:42:55.435" v="1400"/>
          <ac:picMkLst>
            <pc:docMk/>
            <pc:sldMk cId="1708004408" sldId="298"/>
            <ac:picMk id="11" creationId="{79A8B1B9-F12A-4145-B630-13A8613A694B}"/>
          </ac:picMkLst>
        </pc:picChg>
        <pc:picChg chg="del">
          <ac:chgData name="Cariaga, Braden" userId="58ccb876-8538-40e8-a5ff-c30a770e680e" providerId="ADAL" clId="{16E353A0-E488-4911-AF0C-5FBF514FB595}" dt="2021-11-03T23:42:25.620" v="1394" actId="478"/>
          <ac:picMkLst>
            <pc:docMk/>
            <pc:sldMk cId="1708004408" sldId="298"/>
            <ac:picMk id="24" creationId="{7C421911-AD51-49ED-A7DB-B099687A6442}"/>
          </ac:picMkLst>
        </pc:picChg>
      </pc:sldChg>
      <pc:sldChg chg="addSp delSp modSp add mod ord">
        <pc:chgData name="Cariaga, Braden" userId="58ccb876-8538-40e8-a5ff-c30a770e680e" providerId="ADAL" clId="{16E353A0-E488-4911-AF0C-5FBF514FB595}" dt="2021-11-04T12:24:35.309" v="1485" actId="20577"/>
        <pc:sldMkLst>
          <pc:docMk/>
          <pc:sldMk cId="167848034" sldId="299"/>
        </pc:sldMkLst>
        <pc:spChg chg="mod">
          <ac:chgData name="Cariaga, Braden" userId="58ccb876-8538-40e8-a5ff-c30a770e680e" providerId="ADAL" clId="{16E353A0-E488-4911-AF0C-5FBF514FB595}" dt="2021-11-04T12:24:35.309" v="1485" actId="20577"/>
          <ac:spMkLst>
            <pc:docMk/>
            <pc:sldMk cId="167848034" sldId="299"/>
            <ac:spMk id="2" creationId="{00000000-0000-0000-0000-000000000000}"/>
          </ac:spMkLst>
        </pc:spChg>
        <pc:picChg chg="del mod modCrop">
          <ac:chgData name="Cariaga, Braden" userId="58ccb876-8538-40e8-a5ff-c30a770e680e" providerId="ADAL" clId="{16E353A0-E488-4911-AF0C-5FBF514FB595}" dt="2021-11-03T23:43:36.934" v="1410" actId="478"/>
          <ac:picMkLst>
            <pc:docMk/>
            <pc:sldMk cId="167848034" sldId="299"/>
            <ac:picMk id="4" creationId="{A694AAC5-BE9A-4AB0-9FCE-B39F63EACDEF}"/>
          </ac:picMkLst>
        </pc:picChg>
        <pc:picChg chg="add mod">
          <ac:chgData name="Cariaga, Braden" userId="58ccb876-8538-40e8-a5ff-c30a770e680e" providerId="ADAL" clId="{16E353A0-E488-4911-AF0C-5FBF514FB595}" dt="2021-11-03T23:50:39.860" v="1417" actId="1076"/>
          <ac:picMkLst>
            <pc:docMk/>
            <pc:sldMk cId="167848034" sldId="299"/>
            <ac:picMk id="5" creationId="{0722D51C-E746-4595-9248-906A3281AF27}"/>
          </ac:picMkLst>
        </pc:picChg>
      </pc:sldChg>
    </pc:docChg>
  </pc:docChgLst>
  <pc:docChgLst>
    <pc:chgData name="Thiel, Henry" userId="S::hthiel6474@floridapoly.edu::d06965c8-d3fc-4dd9-b9b5-ad8c4111e757" providerId="AD" clId="Web-{304BF4A6-FE4E-124E-0C5D-D724D2255C11}"/>
    <pc:docChg chg="addSld delSld modSld">
      <pc:chgData name="Thiel, Henry" userId="S::hthiel6474@floridapoly.edu::d06965c8-d3fc-4dd9-b9b5-ad8c4111e757" providerId="AD" clId="Web-{304BF4A6-FE4E-124E-0C5D-D724D2255C11}" dt="2021-11-03T23:55:16.440" v="363" actId="1076"/>
      <pc:docMkLst>
        <pc:docMk/>
      </pc:docMkLst>
      <pc:sldChg chg="addSp delSp modSp">
        <pc:chgData name="Thiel, Henry" userId="S::hthiel6474@floridapoly.edu::d06965c8-d3fc-4dd9-b9b5-ad8c4111e757" providerId="AD" clId="Web-{304BF4A6-FE4E-124E-0C5D-D724D2255C11}" dt="2021-11-03T23:38:01.005" v="117" actId="20577"/>
        <pc:sldMkLst>
          <pc:docMk/>
          <pc:sldMk cId="2074953749" sldId="285"/>
        </pc:sldMkLst>
        <pc:spChg chg="add mod">
          <ac:chgData name="Thiel, Henry" userId="S::hthiel6474@floridapoly.edu::d06965c8-d3fc-4dd9-b9b5-ad8c4111e757" providerId="AD" clId="Web-{304BF4A6-FE4E-124E-0C5D-D724D2255C11}" dt="2021-11-03T23:38:01.005" v="117" actId="20577"/>
          <ac:spMkLst>
            <pc:docMk/>
            <pc:sldMk cId="2074953749" sldId="285"/>
            <ac:spMk id="3" creationId="{2E288345-758E-4B94-8294-499A8B8B0611}"/>
          </ac:spMkLst>
        </pc:spChg>
        <pc:spChg chg="add del mod">
          <ac:chgData name="Thiel, Henry" userId="S::hthiel6474@floridapoly.edu::d06965c8-d3fc-4dd9-b9b5-ad8c4111e757" providerId="AD" clId="Web-{304BF4A6-FE4E-124E-0C5D-D724D2255C11}" dt="2021-11-03T23:27:04.642" v="25"/>
          <ac:spMkLst>
            <pc:docMk/>
            <pc:sldMk cId="2074953749" sldId="285"/>
            <ac:spMk id="4" creationId="{581B3208-5B68-415F-975D-49DF02B2B1D6}"/>
          </ac:spMkLst>
        </pc:spChg>
      </pc:sldChg>
      <pc:sldChg chg="addSp modSp">
        <pc:chgData name="Thiel, Henry" userId="S::hthiel6474@floridapoly.edu::d06965c8-d3fc-4dd9-b9b5-ad8c4111e757" providerId="AD" clId="Web-{304BF4A6-FE4E-124E-0C5D-D724D2255C11}" dt="2021-11-03T23:47:00.942" v="241" actId="1076"/>
        <pc:sldMkLst>
          <pc:docMk/>
          <pc:sldMk cId="1845561978" sldId="286"/>
        </pc:sldMkLst>
        <pc:spChg chg="add mod">
          <ac:chgData name="Thiel, Henry" userId="S::hthiel6474@floridapoly.edu::d06965c8-d3fc-4dd9-b9b5-ad8c4111e757" providerId="AD" clId="Web-{304BF4A6-FE4E-124E-0C5D-D724D2255C11}" dt="2021-11-03T23:47:00.942" v="241" actId="1076"/>
          <ac:spMkLst>
            <pc:docMk/>
            <pc:sldMk cId="1845561978" sldId="286"/>
            <ac:spMk id="3" creationId="{2AC7440D-6DB7-4247-BA53-9B147E843A9A}"/>
          </ac:spMkLst>
        </pc:spChg>
      </pc:sldChg>
      <pc:sldChg chg="addSp modSp">
        <pc:chgData name="Thiel, Henry" userId="S::hthiel6474@floridapoly.edu::d06965c8-d3fc-4dd9-b9b5-ad8c4111e757" providerId="AD" clId="Web-{304BF4A6-FE4E-124E-0C5D-D724D2255C11}" dt="2021-11-03T23:42:35.434" v="165" actId="20577"/>
        <pc:sldMkLst>
          <pc:docMk/>
          <pc:sldMk cId="1904737636" sldId="287"/>
        </pc:sldMkLst>
        <pc:spChg chg="add mod">
          <ac:chgData name="Thiel, Henry" userId="S::hthiel6474@floridapoly.edu::d06965c8-d3fc-4dd9-b9b5-ad8c4111e757" providerId="AD" clId="Web-{304BF4A6-FE4E-124E-0C5D-D724D2255C11}" dt="2021-11-03T23:42:35.434" v="165" actId="20577"/>
          <ac:spMkLst>
            <pc:docMk/>
            <pc:sldMk cId="1904737636" sldId="287"/>
            <ac:spMk id="3" creationId="{5F5B4344-E9D9-49FD-8978-39392E309345}"/>
          </ac:spMkLst>
        </pc:spChg>
      </pc:sldChg>
      <pc:sldChg chg="addSp modSp">
        <pc:chgData name="Thiel, Henry" userId="S::hthiel6474@floridapoly.edu::d06965c8-d3fc-4dd9-b9b5-ad8c4111e757" providerId="AD" clId="Web-{304BF4A6-FE4E-124E-0C5D-D724D2255C11}" dt="2021-11-03T23:49:30.899" v="283" actId="1076"/>
        <pc:sldMkLst>
          <pc:docMk/>
          <pc:sldMk cId="3744622088" sldId="289"/>
        </pc:sldMkLst>
        <pc:spChg chg="add mod">
          <ac:chgData name="Thiel, Henry" userId="S::hthiel6474@floridapoly.edu::d06965c8-d3fc-4dd9-b9b5-ad8c4111e757" providerId="AD" clId="Web-{304BF4A6-FE4E-124E-0C5D-D724D2255C11}" dt="2021-11-03T23:49:30.899" v="283" actId="1076"/>
          <ac:spMkLst>
            <pc:docMk/>
            <pc:sldMk cId="3744622088" sldId="289"/>
            <ac:spMk id="3" creationId="{22D87166-80FB-4B89-9C82-FC98D962CD4A}"/>
          </ac:spMkLst>
        </pc:spChg>
      </pc:sldChg>
      <pc:sldChg chg="addSp modSp">
        <pc:chgData name="Thiel, Henry" userId="S::hthiel6474@floridapoly.edu::d06965c8-d3fc-4dd9-b9b5-ad8c4111e757" providerId="AD" clId="Web-{304BF4A6-FE4E-124E-0C5D-D724D2255C11}" dt="2021-11-03T23:51:23.590" v="320" actId="1076"/>
        <pc:sldMkLst>
          <pc:docMk/>
          <pc:sldMk cId="2947674676" sldId="290"/>
        </pc:sldMkLst>
        <pc:spChg chg="add mod">
          <ac:chgData name="Thiel, Henry" userId="S::hthiel6474@floridapoly.edu::d06965c8-d3fc-4dd9-b9b5-ad8c4111e757" providerId="AD" clId="Web-{304BF4A6-FE4E-124E-0C5D-D724D2255C11}" dt="2021-11-03T23:51:23.590" v="320" actId="1076"/>
          <ac:spMkLst>
            <pc:docMk/>
            <pc:sldMk cId="2947674676" sldId="290"/>
            <ac:spMk id="3" creationId="{3F40CA62-5055-4C91-B212-343347866327}"/>
          </ac:spMkLst>
        </pc:spChg>
      </pc:sldChg>
      <pc:sldChg chg="addSp modSp">
        <pc:chgData name="Thiel, Henry" userId="S::hthiel6474@floridapoly.edu::d06965c8-d3fc-4dd9-b9b5-ad8c4111e757" providerId="AD" clId="Web-{304BF4A6-FE4E-124E-0C5D-D724D2255C11}" dt="2021-11-03T23:55:16.440" v="363" actId="1076"/>
        <pc:sldMkLst>
          <pc:docMk/>
          <pc:sldMk cId="861413292" sldId="291"/>
        </pc:sldMkLst>
        <pc:spChg chg="add mod">
          <ac:chgData name="Thiel, Henry" userId="S::hthiel6474@floridapoly.edu::d06965c8-d3fc-4dd9-b9b5-ad8c4111e757" providerId="AD" clId="Web-{304BF4A6-FE4E-124E-0C5D-D724D2255C11}" dt="2021-11-03T23:55:16.440" v="363" actId="1076"/>
          <ac:spMkLst>
            <pc:docMk/>
            <pc:sldMk cId="861413292" sldId="291"/>
            <ac:spMk id="3" creationId="{2C87F986-71DB-4437-8736-DE2F1F951B64}"/>
          </ac:spMkLst>
        </pc:spChg>
      </pc:sldChg>
      <pc:sldChg chg="new del">
        <pc:chgData name="Thiel, Henry" userId="S::hthiel6474@floridapoly.edu::d06965c8-d3fc-4dd9-b9b5-ad8c4111e757" providerId="AD" clId="Web-{304BF4A6-FE4E-124E-0C5D-D724D2255C11}" dt="2021-11-03T23:51:34.090" v="322"/>
        <pc:sldMkLst>
          <pc:docMk/>
          <pc:sldMk cId="1707130500" sldId="300"/>
        </pc:sldMkLst>
      </pc:sldChg>
      <pc:sldChg chg="new del">
        <pc:chgData name="Thiel, Henry" userId="S::hthiel6474@floridapoly.edu::d06965c8-d3fc-4dd9-b9b5-ad8c4111e757" providerId="AD" clId="Web-{304BF4A6-FE4E-124E-0C5D-D724D2255C11}" dt="2021-11-03T23:51:39.840" v="324"/>
        <pc:sldMkLst>
          <pc:docMk/>
          <pc:sldMk cId="3181134957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E31CA-83AC-446E-A9D2-0C6D63FA685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ABF1-43AD-4BC1-931F-F1652F6C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ABF1-43AD-4BC1-931F-F1652F6C1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6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208131" y="-9629493"/>
            <a:ext cx="13539959" cy="11726869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21662" y="2097376"/>
            <a:ext cx="15347817" cy="1329051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-24670" r="-5060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-3860609" y="-4590474"/>
            <a:ext cx="15443715" cy="13375700"/>
            <a:chOff x="0" y="0"/>
            <a:chExt cx="6202680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4026"/>
          <a:stretch>
            <a:fillRect/>
          </a:stretch>
        </p:blipFill>
        <p:spPr>
          <a:xfrm>
            <a:off x="1028700" y="1028700"/>
            <a:ext cx="1000805" cy="5714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2207476"/>
            <a:ext cx="11229561" cy="2586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4800" spc="270">
                <a:solidFill>
                  <a:srgbClr val="1836B2"/>
                </a:solidFill>
                <a:latin typeface="Fira Sans Bold Bold"/>
              </a:rPr>
              <a:t>U.S. Army PEOSTRI – Process Workflow Application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316294"/>
            <a:ext cx="5616293" cy="1583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89" dirty="0">
                <a:solidFill>
                  <a:srgbClr val="000000"/>
                </a:solidFill>
                <a:latin typeface="Fira Sans Light Bold"/>
              </a:rPr>
              <a:t>Braden Cariaga</a:t>
            </a:r>
          </a:p>
          <a:p>
            <a:pPr algn="ctr">
              <a:lnSpc>
                <a:spcPts val="4200"/>
              </a:lnSpc>
            </a:pPr>
            <a:r>
              <a:rPr lang="en-US" sz="3000" spc="89" dirty="0">
                <a:solidFill>
                  <a:srgbClr val="000000"/>
                </a:solidFill>
                <a:latin typeface="Fira Sans Light Bold"/>
              </a:rPr>
              <a:t>&amp;</a:t>
            </a:r>
          </a:p>
          <a:p>
            <a:pPr algn="ctr">
              <a:lnSpc>
                <a:spcPts val="4200"/>
              </a:lnSpc>
            </a:pPr>
            <a:r>
              <a:rPr lang="en-US" sz="3000" spc="89" dirty="0">
                <a:solidFill>
                  <a:srgbClr val="000000"/>
                </a:solidFill>
                <a:latin typeface="Fira Sans Light Bold"/>
              </a:rPr>
              <a:t>Henry Thiel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Main Functions of the System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B5AFC4D-8219-4746-AD38-B0D5BBD5C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12" y="3367904"/>
            <a:ext cx="11927546" cy="35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1. Product/Template Administration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D20C10-75FD-48E7-957B-F899CE834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50" y="3587455"/>
            <a:ext cx="9405045" cy="31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1.a New Project/Template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D6E43-0CE6-4A68-A43D-43C6CD10E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83" y="1875192"/>
            <a:ext cx="5828533" cy="73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288345-758E-4B94-8294-499A8B8B0611}"/>
              </a:ext>
            </a:extLst>
          </p:cNvPr>
          <p:cNvSpPr txBox="1"/>
          <p:nvPr/>
        </p:nvSpPr>
        <p:spPr>
          <a:xfrm>
            <a:off x="8556640" y="4543335"/>
            <a:ext cx="83542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Templates are created and managed by administrators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Project information can be collected during the project's lifespan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4BFA1-B794-492E-B47B-949A98CE18B0}"/>
              </a:ext>
            </a:extLst>
          </p:cNvPr>
          <p:cNvSpPr/>
          <p:nvPr/>
        </p:nvSpPr>
        <p:spPr>
          <a:xfrm>
            <a:off x="4054641" y="3332747"/>
            <a:ext cx="185286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D8329C-272D-4E36-8C31-546CE7933EEE}"/>
              </a:ext>
            </a:extLst>
          </p:cNvPr>
          <p:cNvSpPr/>
          <p:nvPr/>
        </p:nvSpPr>
        <p:spPr>
          <a:xfrm>
            <a:off x="5125453" y="4925516"/>
            <a:ext cx="185286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1.b Modification &amp; 1.c Removal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3E7F8E-49B0-4AFD-AB4B-C6FD857DC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8" y="2420418"/>
            <a:ext cx="4605024" cy="573305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53DC85-8B92-4326-8CA9-E7FD677B6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485" y="2658574"/>
            <a:ext cx="4738291" cy="5306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B4344-E9D9-49FD-8978-39392E309345}"/>
              </a:ext>
            </a:extLst>
          </p:cNvPr>
          <p:cNvSpPr txBox="1"/>
          <p:nvPr/>
        </p:nvSpPr>
        <p:spPr>
          <a:xfrm>
            <a:off x="6720320" y="3927763"/>
            <a:ext cx="48343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Users will require permissions to modify projects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Deletions and modifications will be logged</a:t>
            </a:r>
          </a:p>
        </p:txBody>
      </p:sp>
    </p:spTree>
    <p:extLst>
      <p:ext uri="{BB962C8B-B14F-4D97-AF65-F5344CB8AC3E}">
        <p14:creationId xmlns:p14="http://schemas.microsoft.com/office/powerpoint/2010/main" val="190473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2. Project Proceeding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D7A13-8FED-4DB1-A7DF-C3F0F365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86" y="2444577"/>
            <a:ext cx="6099640" cy="6163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7440D-6DB7-4247-BA53-9B147E843A9A}"/>
              </a:ext>
            </a:extLst>
          </p:cNvPr>
          <p:cNvSpPr txBox="1"/>
          <p:nvPr/>
        </p:nvSpPr>
        <p:spPr>
          <a:xfrm>
            <a:off x="9999200" y="4358670"/>
            <a:ext cx="59124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Notifications will be displayed to the user in the system or sent via email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Archived projects can be automatically deleted</a:t>
            </a:r>
          </a:p>
        </p:txBody>
      </p:sp>
    </p:spTree>
    <p:extLst>
      <p:ext uri="{BB962C8B-B14F-4D97-AF65-F5344CB8AC3E}">
        <p14:creationId xmlns:p14="http://schemas.microsoft.com/office/powerpoint/2010/main" val="18455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3. Logistical Views and Population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164CE0-77BC-4923-B21F-01419C960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83" y="2434518"/>
            <a:ext cx="7313613" cy="6173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D87166-80FB-4B89-9C82-FC98D962CD4A}"/>
              </a:ext>
            </a:extLst>
          </p:cNvPr>
          <p:cNvSpPr txBox="1"/>
          <p:nvPr/>
        </p:nvSpPr>
        <p:spPr>
          <a:xfrm>
            <a:off x="10029142" y="4728001"/>
            <a:ext cx="64839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Logistical views are displayed to users assigned to the project and higher-level approvers</a:t>
            </a:r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65D00-16EC-4372-BDFF-34F5246F3767}"/>
              </a:ext>
            </a:extLst>
          </p:cNvPr>
          <p:cNvSpPr/>
          <p:nvPr/>
        </p:nvSpPr>
        <p:spPr>
          <a:xfrm>
            <a:off x="5654841" y="2021544"/>
            <a:ext cx="2298033" cy="2320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8CA18-B78D-49C5-BB55-9DA43D246E47}"/>
              </a:ext>
            </a:extLst>
          </p:cNvPr>
          <p:cNvSpPr/>
          <p:nvPr/>
        </p:nvSpPr>
        <p:spPr>
          <a:xfrm>
            <a:off x="5053262" y="2466442"/>
            <a:ext cx="185286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4. Automated Notifications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77496E-9C81-473D-9899-29230F08F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61" y="1768272"/>
            <a:ext cx="5412823" cy="71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5. Permissions System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FC4073-165B-4C52-BFEB-B90072815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9" y="2531608"/>
            <a:ext cx="9940442" cy="5684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7F986-71DB-4437-8736-DE2F1F951B64}"/>
              </a:ext>
            </a:extLst>
          </p:cNvPr>
          <p:cNvSpPr txBox="1"/>
          <p:nvPr/>
        </p:nvSpPr>
        <p:spPr>
          <a:xfrm>
            <a:off x="12162559" y="4733059"/>
            <a:ext cx="50032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Permissions can be assigned to specific user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40F39-8E77-4638-BC93-DF86A977E02B}"/>
              </a:ext>
            </a:extLst>
          </p:cNvPr>
          <p:cNvSpPr/>
          <p:nvPr/>
        </p:nvSpPr>
        <p:spPr>
          <a:xfrm>
            <a:off x="3260557" y="4980548"/>
            <a:ext cx="2093495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Data Flow – Context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92D54B-A4EC-406E-B987-C0C437E53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3"/>
          <a:stretch/>
        </p:blipFill>
        <p:spPr>
          <a:xfrm>
            <a:off x="5159829" y="1849064"/>
            <a:ext cx="7219813" cy="71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>
                <a:solidFill>
                  <a:srgbClr val="1836B2"/>
                </a:solidFill>
                <a:latin typeface="Fira Sans Medium Bold"/>
              </a:rPr>
              <a:t>Data Flow – Level 0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6302D8-8DB8-486A-8205-F504D71E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05" y="2153548"/>
            <a:ext cx="7070135" cy="66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7314" y="1412564"/>
            <a:ext cx="9629456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Medium Bold"/>
              </a:rPr>
              <a:t>Today's 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08345" y="1028700"/>
            <a:ext cx="9737102" cy="9547574"/>
            <a:chOff x="0" y="0"/>
            <a:chExt cx="12982803" cy="127300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6357796"/>
              <a:ext cx="11160540" cy="6372302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1822263" y="0"/>
              <a:ext cx="11160540" cy="6372302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317314" y="3997770"/>
            <a:ext cx="655301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 spc="105">
                <a:solidFill>
                  <a:srgbClr val="1836B2"/>
                </a:solidFill>
                <a:latin typeface="Fira Sans Medium Bold"/>
              </a:rPr>
              <a:t>Key takeaways: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17314" y="5137502"/>
            <a:ext cx="6553010" cy="457200"/>
            <a:chOff x="0" y="0"/>
            <a:chExt cx="8737347" cy="609600"/>
          </a:xfrm>
        </p:grpSpPr>
        <p:sp>
          <p:nvSpPr>
            <p:cNvPr id="8" name="TextBox 8"/>
            <p:cNvSpPr txBox="1"/>
            <p:nvPr/>
          </p:nvSpPr>
          <p:spPr>
            <a:xfrm>
              <a:off x="1017020" y="-66675"/>
              <a:ext cx="772032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Brief Project Overview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317314" y="5985267"/>
            <a:ext cx="6553010" cy="457200"/>
            <a:chOff x="0" y="0"/>
            <a:chExt cx="8737347" cy="609600"/>
          </a:xfrm>
        </p:grpSpPr>
        <p:sp>
          <p:nvSpPr>
            <p:cNvPr id="12" name="TextBox 12"/>
            <p:cNvSpPr txBox="1"/>
            <p:nvPr/>
          </p:nvSpPr>
          <p:spPr>
            <a:xfrm>
              <a:off x="1017020" y="-66675"/>
              <a:ext cx="772032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 dirty="0">
                  <a:solidFill>
                    <a:srgbClr val="000000"/>
                  </a:solidFill>
                  <a:latin typeface="Fira Sans Light"/>
                </a:rPr>
                <a:t>Project Gantt Chart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1317314" y="6827674"/>
            <a:ext cx="6553010" cy="457200"/>
            <a:chOff x="0" y="0"/>
            <a:chExt cx="8737347" cy="609600"/>
          </a:xfrm>
        </p:grpSpPr>
        <p:sp>
          <p:nvSpPr>
            <p:cNvPr id="16" name="TextBox 16"/>
            <p:cNvSpPr txBox="1"/>
            <p:nvPr/>
          </p:nvSpPr>
          <p:spPr>
            <a:xfrm>
              <a:off x="1017020" y="-66675"/>
              <a:ext cx="772032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Functional Decomposition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id="19" name="Group 19"/>
          <p:cNvGrpSpPr/>
          <p:nvPr/>
        </p:nvGrpSpPr>
        <p:grpSpPr>
          <a:xfrm>
            <a:off x="1317314" y="7670080"/>
            <a:ext cx="6553010" cy="457200"/>
            <a:chOff x="0" y="0"/>
            <a:chExt cx="8737347" cy="609600"/>
          </a:xfrm>
        </p:grpSpPr>
        <p:sp>
          <p:nvSpPr>
            <p:cNvPr id="20" name="TextBox 20"/>
            <p:cNvSpPr txBox="1"/>
            <p:nvPr/>
          </p:nvSpPr>
          <p:spPr>
            <a:xfrm>
              <a:off x="1017020" y="-66675"/>
              <a:ext cx="772032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Data Flow Diagram – Context 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id="23" name="Group 23"/>
          <p:cNvGrpSpPr/>
          <p:nvPr/>
        </p:nvGrpSpPr>
        <p:grpSpPr>
          <a:xfrm>
            <a:off x="1317314" y="8512486"/>
            <a:ext cx="6553010" cy="457200"/>
            <a:chOff x="0" y="0"/>
            <a:chExt cx="8737347" cy="609600"/>
          </a:xfrm>
        </p:grpSpPr>
        <p:sp>
          <p:nvSpPr>
            <p:cNvPr id="24" name="TextBox 24"/>
            <p:cNvSpPr txBox="1"/>
            <p:nvPr/>
          </p:nvSpPr>
          <p:spPr>
            <a:xfrm>
              <a:off x="1017020" y="-66675"/>
              <a:ext cx="772032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Data Flow Diagram – Level 0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2705" y="1621504"/>
            <a:ext cx="10662590" cy="2259434"/>
            <a:chOff x="0" y="0"/>
            <a:chExt cx="14216787" cy="3012579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16787" cy="192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999"/>
                </a:lnSpc>
                <a:spcBef>
                  <a:spcPct val="0"/>
                </a:spcBef>
              </a:pPr>
              <a:r>
                <a:rPr lang="en-US" sz="9999">
                  <a:solidFill>
                    <a:srgbClr val="1836B2"/>
                  </a:solidFill>
                  <a:latin typeface="Fira Sans Medium Bold"/>
                </a:rPr>
                <a:t>Any Questions?</a:t>
              </a:r>
              <a:endParaRPr lang="en-US" sz="9999" u="none">
                <a:solidFill>
                  <a:srgbClr val="1836B2"/>
                </a:solidFill>
                <a:latin typeface="Fira Sans Mediu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36304"/>
              <a:ext cx="1421678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>
                  <a:solidFill>
                    <a:srgbClr val="A066CB"/>
                  </a:solidFill>
                  <a:latin typeface="Fira Sans Medium"/>
                </a:rPr>
                <a:t>Thank you for your time!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6" name="Group 6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140599" y="5947025"/>
            <a:ext cx="4745189" cy="1172813"/>
            <a:chOff x="0" y="0"/>
            <a:chExt cx="6326919" cy="156375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6326919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Medium Bold"/>
                </a:rPr>
                <a:t>Braden Cariaga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7476"/>
              <a:ext cx="632691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Computer Scientist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2211" y="5947025"/>
            <a:ext cx="4745189" cy="1172813"/>
            <a:chOff x="0" y="0"/>
            <a:chExt cx="6326919" cy="156375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9525"/>
              <a:ext cx="6326919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Medium Bold"/>
                </a:rPr>
                <a:t>Henry Thiel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87476"/>
              <a:ext cx="632691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none" spc="15">
                  <a:solidFill>
                    <a:srgbClr val="000000"/>
                  </a:solidFill>
                  <a:latin typeface="Fira Sans Light"/>
                </a:rPr>
                <a:t>Computer Scientist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4187" y="2712991"/>
            <a:ext cx="10917616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Medium Bold"/>
              </a:rPr>
              <a:t>Project 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08345" y="1028700"/>
            <a:ext cx="9737102" cy="9547574"/>
            <a:chOff x="0" y="0"/>
            <a:chExt cx="12982803" cy="127300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6357796"/>
              <a:ext cx="11160540" cy="6372302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1822263" y="0"/>
              <a:ext cx="11160540" cy="6372302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F303B1-0E95-4A2E-8E0D-6F374B901516}"/>
              </a:ext>
            </a:extLst>
          </p:cNvPr>
          <p:cNvSpPr txBox="1"/>
          <p:nvPr/>
        </p:nvSpPr>
        <p:spPr>
          <a:xfrm>
            <a:off x="1324187" y="5143500"/>
            <a:ext cx="10084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Our team has been tasked with creating an enterprise application to improve process and project workflow which enables logisticians to populate the status of requirements and sub-requirements for PEO STRI workflow processes.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0685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77957" y="5243385"/>
            <a:ext cx="2764655" cy="1583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1836B2"/>
                </a:solidFill>
                <a:latin typeface="Fira Sans Medium"/>
              </a:rPr>
              <a:t>Phase 1 – Requirements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69815" y="5243385"/>
            <a:ext cx="2764655" cy="10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1836B2"/>
                </a:solidFill>
                <a:latin typeface="Fira Sans Medium"/>
              </a:rPr>
              <a:t>Phase 2 - Design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61673" y="5243385"/>
            <a:ext cx="2764655" cy="10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1836B2"/>
                </a:solidFill>
                <a:latin typeface="Fira Sans Medium"/>
              </a:rPr>
              <a:t>Phase 3 - Development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3530" y="5243385"/>
            <a:ext cx="2764655" cy="10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1836B2"/>
                </a:solidFill>
                <a:latin typeface="Fira Sans Medium"/>
              </a:rPr>
              <a:t>Phase 4 - Testing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45388" y="5243385"/>
            <a:ext cx="2764655" cy="10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1836B2"/>
                </a:solidFill>
                <a:latin typeface="Fira Sans Medium"/>
              </a:rPr>
              <a:t>Phase 5 - Deployment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7957" y="928688"/>
            <a:ext cx="11148008" cy="11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1836B2"/>
                </a:solidFill>
                <a:latin typeface="Fira Sans Medium"/>
              </a:rPr>
              <a:t>Gantt Chart Phases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>
            <a:off x="16160800" y="1028700"/>
            <a:ext cx="1098500" cy="627207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 rot="-10800000">
            <a:off x="1177957" y="4213396"/>
            <a:ext cx="400972" cy="347279"/>
            <a:chOff x="0" y="0"/>
            <a:chExt cx="6202680" cy="53721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23" name="Group 23"/>
          <p:cNvGrpSpPr/>
          <p:nvPr/>
        </p:nvGrpSpPr>
        <p:grpSpPr>
          <a:xfrm rot="-10800000">
            <a:off x="4469815" y="4213396"/>
            <a:ext cx="400972" cy="347279"/>
            <a:chOff x="0" y="0"/>
            <a:chExt cx="6202680" cy="5372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25" name="Group 25"/>
          <p:cNvGrpSpPr/>
          <p:nvPr/>
        </p:nvGrpSpPr>
        <p:grpSpPr>
          <a:xfrm rot="-10800000">
            <a:off x="7761673" y="4213396"/>
            <a:ext cx="400972" cy="347279"/>
            <a:chOff x="0" y="0"/>
            <a:chExt cx="6202680" cy="53721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27" name="Group 27"/>
          <p:cNvGrpSpPr/>
          <p:nvPr/>
        </p:nvGrpSpPr>
        <p:grpSpPr>
          <a:xfrm rot="-10800000">
            <a:off x="11053530" y="4213396"/>
            <a:ext cx="400972" cy="347279"/>
            <a:chOff x="0" y="0"/>
            <a:chExt cx="6202680" cy="53721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29" name="Group 29"/>
          <p:cNvGrpSpPr/>
          <p:nvPr/>
        </p:nvGrpSpPr>
        <p:grpSpPr>
          <a:xfrm rot="-10800000">
            <a:off x="14345388" y="4213396"/>
            <a:ext cx="400972" cy="347279"/>
            <a:chOff x="0" y="0"/>
            <a:chExt cx="6202680" cy="53721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31" name="AutoShape 31"/>
          <p:cNvSpPr/>
          <p:nvPr/>
        </p:nvSpPr>
        <p:spPr>
          <a:xfrm rot="-10800000">
            <a:off x="11981706" y="4348936"/>
            <a:ext cx="183647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-10800000">
            <a:off x="8689848" y="4348936"/>
            <a:ext cx="183647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10800000">
            <a:off x="5397990" y="4348936"/>
            <a:ext cx="183647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rot="-10800000">
            <a:off x="2106133" y="4348936"/>
            <a:ext cx="183647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Project Gantt Chart – Phase 1</a:t>
            </a:r>
          </a:p>
        </p:txBody>
      </p:sp>
      <p:pic>
        <p:nvPicPr>
          <p:cNvPr id="24" name="Picture 23" descr="Timeline&#10;&#10;Description automatically generated">
            <a:extLst>
              <a:ext uri="{FF2B5EF4-FFF2-40B4-BE49-F238E27FC236}">
                <a16:creationId xmlns:a16="http://schemas.microsoft.com/office/drawing/2014/main" id="{7C421911-AD51-49ED-A7DB-B099687A6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1" y="3376612"/>
            <a:ext cx="127158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Project Gantt Chart – Phase 2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22D51C-E746-4595-9248-906A3281A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07" y="2029078"/>
            <a:ext cx="8388184" cy="69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Project Gantt Chart – Phase 3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6E2391D7-58BC-42E2-9581-8A33D981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91" y="3608482"/>
            <a:ext cx="11368363" cy="30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Project Gantt Chart – Phase 4</a:t>
            </a:r>
          </a:p>
        </p:txBody>
      </p:sp>
      <p:pic>
        <p:nvPicPr>
          <p:cNvPr id="4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AD949A80-5FE9-4612-881A-9451E0F2D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89" y="3637234"/>
            <a:ext cx="10419967" cy="30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rot="-10800000">
            <a:off x="585808" y="1679247"/>
            <a:ext cx="16890131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" name="TextBox 2"/>
          <p:cNvSpPr txBox="1"/>
          <p:nvPr/>
        </p:nvSpPr>
        <p:spPr>
          <a:xfrm>
            <a:off x="640223" y="438421"/>
            <a:ext cx="17007553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Project Gantt Chart – Phase 5</a:t>
            </a:r>
          </a:p>
        </p:txBody>
      </p:sp>
      <p:pic>
        <p:nvPicPr>
          <p:cNvPr id="6" name="Picture 5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5168A859-E5AB-4B0E-9D67-8701FBF8B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28" y="3744960"/>
            <a:ext cx="11409142" cy="27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0BE13451C4F141A5CCEEB03D101D05" ma:contentTypeVersion="10" ma:contentTypeDescription="Create a new document." ma:contentTypeScope="" ma:versionID="b1bb48a54f2bde64cf906e4e332ad612">
  <xsd:schema xmlns:xsd="http://www.w3.org/2001/XMLSchema" xmlns:xs="http://www.w3.org/2001/XMLSchema" xmlns:p="http://schemas.microsoft.com/office/2006/metadata/properties" xmlns:ns2="6dc9e06b-4665-42d0-9d17-cb51f0ad2114" targetNamespace="http://schemas.microsoft.com/office/2006/metadata/properties" ma:root="true" ma:fieldsID="055b3f394af580702907f1899620f4b1" ns2:_="">
    <xsd:import namespace="6dc9e06b-4665-42d0-9d17-cb51f0ad2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9e06b-4665-42d0-9d17-cb51f0ad2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314EF-7C4F-4A43-A1A4-27E830A3E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43917-FC5B-4F2D-83BB-B0BE3E012C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9e06b-4665-42d0-9d17-cb51f0ad21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04BA6A-6674-4883-A714-A9FF2A644AEF}">
  <ds:schemaRefs>
    <ds:schemaRef ds:uri="http://schemas.microsoft.com/office/infopath/2007/PartnerControls"/>
    <ds:schemaRef ds:uri="6dc9e06b-4665-42d0-9d17-cb51f0ad2114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271</Words>
  <Application>Microsoft Office PowerPoint</Application>
  <PresentationFormat>Custom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Fira Sans Medium</vt:lpstr>
      <vt:lpstr>Fira Sans Light Bold</vt:lpstr>
      <vt:lpstr>Fira Sans Light</vt:lpstr>
      <vt:lpstr>Arial</vt:lpstr>
      <vt:lpstr>Fira Sans Medium Bold</vt:lpstr>
      <vt:lpstr>Fira Sans 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App Development Startup Marketing Presentation</dc:title>
  <cp:lastModifiedBy>Cariaga, Braden</cp:lastModifiedBy>
  <cp:revision>1</cp:revision>
  <dcterms:created xsi:type="dcterms:W3CDTF">2006-08-16T00:00:00Z</dcterms:created>
  <dcterms:modified xsi:type="dcterms:W3CDTF">2021-11-12T03:03:23Z</dcterms:modified>
  <dc:identifier>DAEtG1SDhbQ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0x0101000D0BE13451C4F141A5CCEEB03D101D05</vt:lpwstr>
  </property>
</Properties>
</file>