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287000" cy="10287000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184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4.png"/><Relationship Id="rId12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31.png"/><Relationship Id="rId5" Type="http://schemas.openxmlformats.org/officeDocument/2006/relationships/image" Target="../media/image23.png"/><Relationship Id="rId10" Type="http://schemas.openxmlformats.org/officeDocument/2006/relationships/image" Target="../media/image30.png"/><Relationship Id="rId4" Type="http://schemas.openxmlformats.org/officeDocument/2006/relationships/image" Target="../media/image22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38.png"/><Relationship Id="rId5" Type="http://schemas.openxmlformats.org/officeDocument/2006/relationships/image" Target="../media/image23.png"/><Relationship Id="rId10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9.pn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44.png"/><Relationship Id="rId5" Type="http://schemas.openxmlformats.org/officeDocument/2006/relationships/image" Target="../media/image23.png"/><Relationship Id="rId10" Type="http://schemas.openxmlformats.org/officeDocument/2006/relationships/image" Target="../media/image43.png"/><Relationship Id="rId4" Type="http://schemas.openxmlformats.org/officeDocument/2006/relationships/image" Target="../media/image22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5.png"/><Relationship Id="rId7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3.png"/><Relationship Id="rId10" Type="http://schemas.openxmlformats.org/officeDocument/2006/relationships/image" Target="../media/image49.png"/><Relationship Id="rId4" Type="http://schemas.openxmlformats.org/officeDocument/2006/relationships/image" Target="../media/image22.png"/><Relationship Id="rId9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0.png"/><Relationship Id="rId7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D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250000"/>
            <a:ext cx="9365476" cy="5785714"/>
            <a:chOff x="0" y="2250000"/>
            <a:chExt cx="9365476" cy="57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250000"/>
              <a:ext cx="9365476" cy="57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65476" y="2250000"/>
            <a:ext cx="920238" cy="5785714"/>
            <a:chOff x="9365476" y="2250000"/>
            <a:chExt cx="920238" cy="57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65476" y="2250000"/>
              <a:ext cx="920238" cy="57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36246" y="3886120"/>
            <a:ext cx="6292769" cy="134745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91070" y="6358804"/>
            <a:ext cx="2022807" cy="130236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325355" y="6239228"/>
            <a:ext cx="2592278" cy="5357"/>
            <a:chOff x="6325355" y="6239228"/>
            <a:chExt cx="2592278" cy="535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25355" y="6239228"/>
              <a:ext cx="2592278" cy="53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D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250000"/>
            <a:ext cx="9365476" cy="5785714"/>
            <a:chOff x="0" y="2250000"/>
            <a:chExt cx="9365476" cy="57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250000"/>
              <a:ext cx="9365476" cy="57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65476" y="2250000"/>
            <a:ext cx="920238" cy="5785714"/>
            <a:chOff x="9365476" y="2250000"/>
            <a:chExt cx="920238" cy="57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65476" y="2250000"/>
              <a:ext cx="920238" cy="57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44534" y="4405875"/>
            <a:ext cx="5325027" cy="14983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D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250000"/>
            <a:ext cx="9365476" cy="5785714"/>
            <a:chOff x="0" y="2250000"/>
            <a:chExt cx="9365476" cy="57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250000"/>
              <a:ext cx="9365476" cy="57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75572" y="5613900"/>
            <a:ext cx="2322321" cy="2441683"/>
            <a:chOff x="3975572" y="5613900"/>
            <a:chExt cx="2322321" cy="24416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5572" y="5613900"/>
              <a:ext cx="2322321" cy="24416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82862" y="4994218"/>
            <a:ext cx="957108" cy="165096"/>
            <a:chOff x="1382862" y="4994218"/>
            <a:chExt cx="957108" cy="1650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2862" y="4994218"/>
              <a:ext cx="957108" cy="1650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673600" y="4994218"/>
            <a:ext cx="957108" cy="165096"/>
            <a:chOff x="7673600" y="4994218"/>
            <a:chExt cx="957108" cy="16509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73600" y="4994218"/>
              <a:ext cx="957108" cy="1650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64301" y="4994218"/>
            <a:ext cx="957108" cy="165096"/>
            <a:chOff x="4664301" y="4994218"/>
            <a:chExt cx="957108" cy="16509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4301" y="4994218"/>
              <a:ext cx="957108" cy="16509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82862" y="6980257"/>
            <a:ext cx="957108" cy="165096"/>
            <a:chOff x="1382862" y="6980257"/>
            <a:chExt cx="957108" cy="16509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2862" y="6980257"/>
              <a:ext cx="957108" cy="16509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673600" y="6980257"/>
            <a:ext cx="957108" cy="165096"/>
            <a:chOff x="7673600" y="6980257"/>
            <a:chExt cx="957108" cy="16509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73600" y="6980257"/>
              <a:ext cx="957108" cy="16509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1949" y="4284463"/>
            <a:ext cx="1211198" cy="45198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11225" y="4298911"/>
            <a:ext cx="1071916" cy="45173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86339" y="4298911"/>
            <a:ext cx="1683076" cy="45198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79272" y="6245987"/>
            <a:ext cx="911880" cy="45198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23587" y="6245987"/>
            <a:ext cx="1062562" cy="45173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43515" y="2939292"/>
            <a:ext cx="1102144" cy="82055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183632" y="6149384"/>
            <a:ext cx="1906200" cy="1906200"/>
            <a:chOff x="4183632" y="6149384"/>
            <a:chExt cx="1906200" cy="190620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83632" y="6149384"/>
              <a:ext cx="1906200" cy="190620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419752" y="6621623"/>
            <a:ext cx="1433960" cy="1433960"/>
            <a:chOff x="4419752" y="6621623"/>
            <a:chExt cx="1433960" cy="143396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19752" y="6621623"/>
              <a:ext cx="1433960" cy="143396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641753" y="7065625"/>
            <a:ext cx="989958" cy="989958"/>
            <a:chOff x="4641753" y="7065625"/>
            <a:chExt cx="989958" cy="98995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41753" y="7065625"/>
              <a:ext cx="989958" cy="989958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642148" y="6259472"/>
            <a:ext cx="652812" cy="16648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642148" y="6762977"/>
            <a:ext cx="815122" cy="166767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642148" y="7315338"/>
            <a:ext cx="612049" cy="166582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642148" y="5810767"/>
            <a:ext cx="652533" cy="16667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74259" y="2544758"/>
            <a:ext cx="175924" cy="184013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 rot="-5400000">
            <a:off x="-389997" y="6888783"/>
            <a:ext cx="1480321" cy="143239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 rot="-5400000">
            <a:off x="58589" y="3399837"/>
            <a:ext cx="593092" cy="14318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9322137" y="2269869"/>
            <a:ext cx="920238" cy="5785714"/>
            <a:chOff x="9322137" y="2269869"/>
            <a:chExt cx="920238" cy="578571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322137" y="2269869"/>
              <a:ext cx="920238" cy="57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D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250000"/>
            <a:ext cx="9365476" cy="5785714"/>
            <a:chOff x="0" y="2250000"/>
            <a:chExt cx="9365476" cy="57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250000"/>
              <a:ext cx="9365476" cy="57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664" y="2939287"/>
            <a:ext cx="2036066" cy="8127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4259" y="2544758"/>
            <a:ext cx="189959" cy="18401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-389997" y="6888783"/>
            <a:ext cx="1480321" cy="14323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5400000">
            <a:off x="58589" y="3399837"/>
            <a:ext cx="593092" cy="1431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322137" y="2269869"/>
            <a:ext cx="920238" cy="5785714"/>
            <a:chOff x="9322137" y="2269869"/>
            <a:chExt cx="920238" cy="578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22137" y="2269869"/>
              <a:ext cx="920238" cy="57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7540" y="4016051"/>
            <a:ext cx="7935275" cy="2814161"/>
            <a:chOff x="727540" y="4016051"/>
            <a:chExt cx="7935275" cy="281416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7540" y="4016051"/>
              <a:ext cx="7935275" cy="28141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D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250000"/>
            <a:ext cx="9365476" cy="5785714"/>
            <a:chOff x="0" y="2250000"/>
            <a:chExt cx="9365476" cy="57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250000"/>
              <a:ext cx="9365476" cy="57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59" y="2544758"/>
            <a:ext cx="189959" cy="18401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5400000">
            <a:off x="-389997" y="6888783"/>
            <a:ext cx="1480321" cy="14323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58589" y="3399837"/>
            <a:ext cx="593092" cy="1431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322137" y="2269869"/>
            <a:ext cx="920238" cy="5785714"/>
            <a:chOff x="9322137" y="2269869"/>
            <a:chExt cx="920238" cy="578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22137" y="2269869"/>
              <a:ext cx="920238" cy="57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4753" y="3756189"/>
            <a:ext cx="7113819" cy="3975927"/>
            <a:chOff x="1114753" y="3756189"/>
            <a:chExt cx="7113819" cy="397592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4753" y="3756189"/>
              <a:ext cx="7113819" cy="397592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5664" y="2939287"/>
            <a:ext cx="2036066" cy="8127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D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3339" y="2177769"/>
            <a:ext cx="9365476" cy="5785714"/>
            <a:chOff x="-43339" y="2177769"/>
            <a:chExt cx="9365476" cy="57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3339" y="2177769"/>
              <a:ext cx="9365476" cy="57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59" y="2544758"/>
            <a:ext cx="189959" cy="18401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5400000">
            <a:off x="-389997" y="6888783"/>
            <a:ext cx="1480321" cy="14323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58589" y="3399837"/>
            <a:ext cx="593092" cy="1431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322137" y="2269869"/>
            <a:ext cx="920238" cy="5785714"/>
            <a:chOff x="9322137" y="2269869"/>
            <a:chExt cx="920238" cy="578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22137" y="2269869"/>
              <a:ext cx="920238" cy="57857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664" y="2939287"/>
            <a:ext cx="2036066" cy="8127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56932" y="3929374"/>
            <a:ext cx="1849207" cy="551700"/>
            <a:chOff x="1256932" y="3929374"/>
            <a:chExt cx="1849207" cy="55170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6932" y="3929374"/>
              <a:ext cx="1849207" cy="5517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39326" y="4481074"/>
            <a:ext cx="6171429" cy="1554879"/>
            <a:chOff x="1739326" y="4481074"/>
            <a:chExt cx="6171429" cy="155487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39326" y="4481074"/>
              <a:ext cx="6171429" cy="155487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34105" y="6174593"/>
            <a:ext cx="2780983" cy="1514184"/>
            <a:chOff x="2434105" y="6174593"/>
            <a:chExt cx="2780983" cy="151418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4105" y="6174593"/>
              <a:ext cx="2780983" cy="151418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86305" y="6174593"/>
            <a:ext cx="920116" cy="1048521"/>
            <a:chOff x="6086305" y="6174593"/>
            <a:chExt cx="920116" cy="104852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86305" y="6174593"/>
              <a:ext cx="920116" cy="104852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166720" y="7267550"/>
            <a:ext cx="824179" cy="4534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D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250000"/>
            <a:ext cx="9365476" cy="5785714"/>
            <a:chOff x="0" y="2250000"/>
            <a:chExt cx="9365476" cy="57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250000"/>
              <a:ext cx="9365476" cy="57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59" y="2544758"/>
            <a:ext cx="190066" cy="18401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5400000">
            <a:off x="-389997" y="6888783"/>
            <a:ext cx="1480321" cy="14323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58589" y="3399837"/>
            <a:ext cx="593092" cy="1431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322137" y="2269869"/>
            <a:ext cx="920238" cy="5785714"/>
            <a:chOff x="9322137" y="2269869"/>
            <a:chExt cx="920238" cy="578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22137" y="2269869"/>
              <a:ext cx="920238" cy="57857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664" y="2939287"/>
            <a:ext cx="3054557" cy="81369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379367" y="3144149"/>
            <a:ext cx="4512127" cy="4580729"/>
            <a:chOff x="4379367" y="3144149"/>
            <a:chExt cx="4512127" cy="45807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79367" y="3144149"/>
              <a:ext cx="4512127" cy="458072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4329" y="6302604"/>
            <a:ext cx="3268495" cy="54246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55516" y="5388801"/>
            <a:ext cx="3117641" cy="54215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55516" y="4452487"/>
            <a:ext cx="3589097" cy="5421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D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7785" y="2250000"/>
            <a:ext cx="9365476" cy="5785714"/>
            <a:chOff x="-57785" y="2250000"/>
            <a:chExt cx="9365476" cy="57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7785" y="2250000"/>
              <a:ext cx="9365476" cy="57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59" y="2544758"/>
            <a:ext cx="191566" cy="18401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5400000">
            <a:off x="-389997" y="6888783"/>
            <a:ext cx="1480321" cy="14323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58589" y="3399837"/>
            <a:ext cx="593092" cy="1431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322137" y="2269869"/>
            <a:ext cx="920238" cy="5785714"/>
            <a:chOff x="9322137" y="2269869"/>
            <a:chExt cx="920238" cy="578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22137" y="2269869"/>
              <a:ext cx="920238" cy="57857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663" y="2939287"/>
            <a:ext cx="1478370" cy="81964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9948" y="3427626"/>
            <a:ext cx="7867918" cy="71083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27540" y="4767028"/>
            <a:ext cx="4858321" cy="2553557"/>
            <a:chOff x="727540" y="4767028"/>
            <a:chExt cx="4858321" cy="255355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7540" y="4767028"/>
              <a:ext cx="4858321" cy="25535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789866" y="5741548"/>
            <a:ext cx="558488" cy="604517"/>
            <a:chOff x="5789866" y="5741548"/>
            <a:chExt cx="558488" cy="60451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89866" y="5741548"/>
              <a:ext cx="558488" cy="60451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521709" y="4767028"/>
            <a:ext cx="2304936" cy="2553557"/>
            <a:chOff x="6521709" y="4767028"/>
            <a:chExt cx="2304936" cy="255355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21709" y="4767028"/>
              <a:ext cx="2304936" cy="25535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D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235554"/>
            <a:ext cx="9365476" cy="5785714"/>
            <a:chOff x="0" y="2235554"/>
            <a:chExt cx="9365476" cy="57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235554"/>
              <a:ext cx="9365476" cy="57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59" y="2544758"/>
            <a:ext cx="189959" cy="18401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5400000">
            <a:off x="-389997" y="6888783"/>
            <a:ext cx="1480321" cy="14323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58589" y="3399837"/>
            <a:ext cx="593092" cy="1431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322137" y="2269869"/>
            <a:ext cx="920238" cy="5785714"/>
            <a:chOff x="9322137" y="2269869"/>
            <a:chExt cx="920238" cy="578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22137" y="2269869"/>
              <a:ext cx="920238" cy="57857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7317" y="2939287"/>
            <a:ext cx="5613143" cy="8671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84201" y="3900482"/>
            <a:ext cx="3461866" cy="3788296"/>
            <a:chOff x="684201" y="3900482"/>
            <a:chExt cx="3461866" cy="378829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4201" y="3900482"/>
              <a:ext cx="3461866" cy="378829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72575" y="3590703"/>
            <a:ext cx="4536648" cy="67807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100570" y="4143427"/>
            <a:ext cx="4778501" cy="377617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D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235554"/>
            <a:ext cx="9365476" cy="5785714"/>
            <a:chOff x="0" y="2235554"/>
            <a:chExt cx="9365476" cy="57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235554"/>
              <a:ext cx="9365476" cy="57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59" y="2544758"/>
            <a:ext cx="190602" cy="18401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5400000">
            <a:off x="-389997" y="6888783"/>
            <a:ext cx="1480321" cy="14323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58589" y="3399837"/>
            <a:ext cx="593092" cy="1431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322137" y="2269869"/>
            <a:ext cx="920238" cy="5785714"/>
            <a:chOff x="9322137" y="2269869"/>
            <a:chExt cx="920238" cy="578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22137" y="2269869"/>
              <a:ext cx="920238" cy="57857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7317" y="2939287"/>
            <a:ext cx="2673317" cy="75381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9016" y="3829585"/>
            <a:ext cx="8396432" cy="40895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사용자 지정</PresentationFormat>
  <Paragraphs>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guswn</cp:lastModifiedBy>
  <cp:revision>2</cp:revision>
  <dcterms:created xsi:type="dcterms:W3CDTF">2022-04-15T02:43:02Z</dcterms:created>
  <dcterms:modified xsi:type="dcterms:W3CDTF">2022-06-16T15:21:53Z</dcterms:modified>
</cp:coreProperties>
</file>