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99" autoAdjust="0"/>
  </p:normalViewPr>
  <p:slideViewPr>
    <p:cSldViewPr>
      <p:cViewPr varScale="1">
        <p:scale>
          <a:sx n="39" d="100"/>
          <a:sy n="39" d="100"/>
        </p:scale>
        <p:origin x="-9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55221" y="4078977"/>
            <a:ext cx="21100924" cy="3191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900" kern="0" spc="-4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PRESENTATION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501523" y="8122300"/>
            <a:ext cx="492677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20174221 이현준</a:t>
            </a:r>
          </a:p>
          <a:p>
            <a:r>
              <a:rPr lang="en-US" sz="2400" b="1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20174224 최강현</a:t>
            </a:r>
          </a:p>
          <a:p>
            <a:r>
              <a:rPr lang="en-US" sz="2400" b="1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20174254 송재우</a:t>
            </a:r>
          </a:p>
          <a:p>
            <a:r>
              <a:rPr lang="en-US" sz="2400" b="1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20174335 </a:t>
            </a:r>
            <a:r>
              <a:rPr lang="en-US" sz="2400" b="1" dirty="0" err="1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김성욱</a:t>
            </a:r>
            <a:r>
              <a:rPr lang="en-US" sz="2400" b="1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 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34000" y="3771759"/>
            <a:ext cx="21100924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0" dirty="0"/>
              <a:t>Thank you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5470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97789" y="525102"/>
            <a:ext cx="5958235" cy="1475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97789" y="1509040"/>
            <a:ext cx="1346667" cy="493714"/>
            <a:chOff x="3697789" y="150904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789" y="1509040"/>
              <a:ext cx="1346667" cy="493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302008" y="7998138"/>
            <a:ext cx="4454685" cy="7944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주제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756693" y="7998138"/>
            <a:ext cx="445468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기여한 내용</a:t>
            </a:r>
            <a:r>
              <a:rPr lang="en-US" sz="30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464409" y="7998138"/>
            <a:ext cx="4454685" cy="7944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요약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729185" y="3316239"/>
            <a:ext cx="3748087" cy="3748087"/>
            <a:chOff x="4729185" y="3316239"/>
            <a:chExt cx="3748087" cy="37480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9185" y="3316239"/>
              <a:ext cx="3748087" cy="37480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29372" y="3355648"/>
            <a:ext cx="3725557" cy="3753608"/>
            <a:chOff x="9229372" y="3355648"/>
            <a:chExt cx="3725557" cy="37536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9372" y="3355648"/>
              <a:ext cx="3725557" cy="37536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16425" y="3316239"/>
            <a:ext cx="3762111" cy="3762111"/>
            <a:chOff x="13716425" y="3316239"/>
            <a:chExt cx="3762111" cy="37621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6425" y="3316239"/>
              <a:ext cx="3762111" cy="37621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41644" y="3838218"/>
            <a:ext cx="2319932" cy="2719417"/>
            <a:chOff x="5441644" y="3838218"/>
            <a:chExt cx="2319932" cy="271941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1644" y="3838218"/>
              <a:ext cx="2319932" cy="271941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385591" y="4957774"/>
            <a:ext cx="4454685" cy="82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Summary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894489" y="3882698"/>
            <a:ext cx="2434732" cy="2699507"/>
            <a:chOff x="9894489" y="3882698"/>
            <a:chExt cx="2434732" cy="26995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4489" y="3882698"/>
              <a:ext cx="2434732" cy="26995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97790" y="525102"/>
            <a:ext cx="5958235" cy="1614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주제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97789" y="1509040"/>
            <a:ext cx="1346667" cy="493714"/>
            <a:chOff x="3697789" y="150904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789" y="150904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09053" y="2445945"/>
            <a:ext cx="3273265" cy="976559"/>
            <a:chOff x="4509053" y="2445945"/>
            <a:chExt cx="3273265" cy="9765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9053" y="2445945"/>
              <a:ext cx="3273265" cy="9765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62935" y="3422504"/>
            <a:ext cx="10923992" cy="2752279"/>
            <a:chOff x="5362935" y="3422504"/>
            <a:chExt cx="10923992" cy="27522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2935" y="3422504"/>
              <a:ext cx="10923992" cy="27522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92758" y="6420188"/>
            <a:ext cx="4922594" cy="2680244"/>
            <a:chOff x="6592758" y="6420188"/>
            <a:chExt cx="4922594" cy="2680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92758" y="6420188"/>
              <a:ext cx="4922594" cy="2680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57485" y="6420188"/>
            <a:ext cx="1628689" cy="1855977"/>
            <a:chOff x="13057485" y="6420188"/>
            <a:chExt cx="1628689" cy="18559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57485" y="6420188"/>
              <a:ext cx="1628689" cy="185597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F5816-A466-C1DC-1FDB-3EB4D56A0973}"/>
              </a:ext>
            </a:extLst>
          </p:cNvPr>
          <p:cNvSpPr txBox="1"/>
          <p:nvPr/>
        </p:nvSpPr>
        <p:spPr>
          <a:xfrm>
            <a:off x="13078080" y="8433892"/>
            <a:ext cx="1859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de Latin" panose="020A0A07050505020404" pitchFamily="18" charset="0"/>
                <a:ea typeface="새굴림" panose="02030600000101010101" pitchFamily="18" charset="-127"/>
                <a:cs typeface="Segoe UI Semibold" panose="020B0702040204020203" pitchFamily="34" charset="0"/>
              </a:rPr>
              <a:t>맨투맨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97790" y="525102"/>
            <a:ext cx="5958235" cy="1614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주제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97789" y="1509040"/>
            <a:ext cx="1346667" cy="493714"/>
            <a:chOff x="3697789" y="150904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789" y="150904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81042" y="2418562"/>
            <a:ext cx="6625362" cy="7193261"/>
            <a:chOff x="3481042" y="2418562"/>
            <a:chExt cx="6625362" cy="71932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1042" y="2418562"/>
              <a:ext cx="6625362" cy="7193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35468" y="2418562"/>
            <a:ext cx="6620690" cy="7193261"/>
            <a:chOff x="10835468" y="2418562"/>
            <a:chExt cx="6620690" cy="71932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35468" y="2418562"/>
              <a:ext cx="6620690" cy="7193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97790" y="525102"/>
            <a:ext cx="5958235" cy="14666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 err="1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개인</a:t>
            </a:r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 - 로그인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97789" y="1509040"/>
            <a:ext cx="1346667" cy="493714"/>
            <a:chOff x="3697789" y="150904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789" y="150904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7790" y="2258912"/>
            <a:ext cx="13137349" cy="7290110"/>
            <a:chOff x="3697790" y="2258912"/>
            <a:chExt cx="13137349" cy="72901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790" y="2258912"/>
              <a:ext cx="13137349" cy="7290110"/>
            </a:xfrm>
            <a:prstGeom prst="rect">
              <a:avLst/>
            </a:prstGeom>
          </p:spPr>
        </p:pic>
      </p:grpSp>
      <p:sp>
        <p:nvSpPr>
          <p:cNvPr id="2" name="빼기 기호 1">
            <a:extLst>
              <a:ext uri="{FF2B5EF4-FFF2-40B4-BE49-F238E27FC236}">
                <a16:creationId xmlns:a16="http://schemas.microsoft.com/office/drawing/2014/main" xmlns="" id="{B333FDB5-77E9-2879-78A8-B1A0A85DBA85}"/>
              </a:ext>
            </a:extLst>
          </p:cNvPr>
          <p:cNvSpPr/>
          <p:nvPr/>
        </p:nvSpPr>
        <p:spPr>
          <a:xfrm>
            <a:off x="7848600" y="5372100"/>
            <a:ext cx="1066800" cy="3048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빼기 기호 3">
            <a:extLst>
              <a:ext uri="{FF2B5EF4-FFF2-40B4-BE49-F238E27FC236}">
                <a16:creationId xmlns:a16="http://schemas.microsoft.com/office/drawing/2014/main" xmlns="" id="{715F98CB-D31B-365A-591F-6404039D99F1}"/>
              </a:ext>
            </a:extLst>
          </p:cNvPr>
          <p:cNvSpPr/>
          <p:nvPr/>
        </p:nvSpPr>
        <p:spPr>
          <a:xfrm>
            <a:off x="7848600" y="4610100"/>
            <a:ext cx="152400" cy="22860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빼기 기호 14">
            <a:extLst>
              <a:ext uri="{FF2B5EF4-FFF2-40B4-BE49-F238E27FC236}">
                <a16:creationId xmlns:a16="http://schemas.microsoft.com/office/drawing/2014/main" xmlns="" id="{8E38E4A6-D1A0-C209-DE86-91F7250D03CA}"/>
              </a:ext>
            </a:extLst>
          </p:cNvPr>
          <p:cNvSpPr/>
          <p:nvPr/>
        </p:nvSpPr>
        <p:spPr>
          <a:xfrm>
            <a:off x="7848600" y="5829300"/>
            <a:ext cx="1066800" cy="3048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빼기 기호 15">
            <a:extLst>
              <a:ext uri="{FF2B5EF4-FFF2-40B4-BE49-F238E27FC236}">
                <a16:creationId xmlns:a16="http://schemas.microsoft.com/office/drawing/2014/main" xmlns="" id="{A5E0A436-83FA-761F-9216-B26780800498}"/>
              </a:ext>
            </a:extLst>
          </p:cNvPr>
          <p:cNvSpPr/>
          <p:nvPr/>
        </p:nvSpPr>
        <p:spPr>
          <a:xfrm>
            <a:off x="8763000" y="4610100"/>
            <a:ext cx="152400" cy="22860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97790" y="525102"/>
            <a:ext cx="5958235" cy="14666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개인 - 로그인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97789" y="1509040"/>
            <a:ext cx="1346667" cy="493714"/>
            <a:chOff x="3697789" y="150904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789" y="150904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02224" y="2273889"/>
            <a:ext cx="8753441" cy="7290892"/>
            <a:chOff x="3402224" y="2273889"/>
            <a:chExt cx="8753441" cy="72908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2224" y="2273889"/>
              <a:ext cx="8753441" cy="72908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49754" y="2273889"/>
            <a:ext cx="5293540" cy="7290892"/>
            <a:chOff x="12549754" y="2273889"/>
            <a:chExt cx="5293540" cy="72908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49754" y="2273889"/>
              <a:ext cx="5293540" cy="7290892"/>
            </a:xfrm>
            <a:prstGeom prst="rect">
              <a:avLst/>
            </a:prstGeom>
          </p:spPr>
        </p:pic>
      </p:grpSp>
      <p:sp>
        <p:nvSpPr>
          <p:cNvPr id="4" name="빼기 기호 3">
            <a:extLst>
              <a:ext uri="{FF2B5EF4-FFF2-40B4-BE49-F238E27FC236}">
                <a16:creationId xmlns:a16="http://schemas.microsoft.com/office/drawing/2014/main" xmlns="" id="{BDC1D531-1D3B-A245-98B3-4B4BAF8C55B1}"/>
              </a:ext>
            </a:extLst>
          </p:cNvPr>
          <p:cNvSpPr/>
          <p:nvPr/>
        </p:nvSpPr>
        <p:spPr>
          <a:xfrm>
            <a:off x="6676907" y="3673076"/>
            <a:ext cx="3352800" cy="457200"/>
          </a:xfrm>
          <a:prstGeom prst="mathMinus">
            <a:avLst/>
          </a:prstGeom>
          <a:solidFill>
            <a:srgbClr val="FF0000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빼기 기호 13">
            <a:extLst>
              <a:ext uri="{FF2B5EF4-FFF2-40B4-BE49-F238E27FC236}">
                <a16:creationId xmlns:a16="http://schemas.microsoft.com/office/drawing/2014/main" xmlns="" id="{4F022ECE-2C63-77F6-7CA3-71E98AEDF189}"/>
              </a:ext>
            </a:extLst>
          </p:cNvPr>
          <p:cNvSpPr/>
          <p:nvPr/>
        </p:nvSpPr>
        <p:spPr>
          <a:xfrm>
            <a:off x="6676907" y="3162300"/>
            <a:ext cx="3352800" cy="457200"/>
          </a:xfrm>
          <a:prstGeom prst="mathMinus">
            <a:avLst/>
          </a:prstGeom>
          <a:solidFill>
            <a:srgbClr val="FF0000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빼기 기호 5">
            <a:extLst>
              <a:ext uri="{FF2B5EF4-FFF2-40B4-BE49-F238E27FC236}">
                <a16:creationId xmlns:a16="http://schemas.microsoft.com/office/drawing/2014/main" xmlns="" id="{4AC13494-66BE-5FE4-4D74-6C710A961E13}"/>
              </a:ext>
            </a:extLst>
          </p:cNvPr>
          <p:cNvSpPr/>
          <p:nvPr/>
        </p:nvSpPr>
        <p:spPr>
          <a:xfrm>
            <a:off x="7003984" y="2249582"/>
            <a:ext cx="152401" cy="2846987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빼기 기호 14">
            <a:extLst>
              <a:ext uri="{FF2B5EF4-FFF2-40B4-BE49-F238E27FC236}">
                <a16:creationId xmlns:a16="http://schemas.microsoft.com/office/drawing/2014/main" xmlns="" id="{B8AD0F6C-509B-7911-17D6-0576D2E1341F}"/>
              </a:ext>
            </a:extLst>
          </p:cNvPr>
          <p:cNvSpPr/>
          <p:nvPr/>
        </p:nvSpPr>
        <p:spPr>
          <a:xfrm>
            <a:off x="9460477" y="2327596"/>
            <a:ext cx="152401" cy="2720575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97790" y="525102"/>
            <a:ext cx="7765140" cy="14666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개인 - 가입하기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97789" y="1509040"/>
            <a:ext cx="1346667" cy="493714"/>
            <a:chOff x="3697789" y="150904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789" y="150904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7790" y="2258912"/>
            <a:ext cx="13137349" cy="7290110"/>
            <a:chOff x="3697790" y="2258912"/>
            <a:chExt cx="13137349" cy="72901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790" y="2258912"/>
              <a:ext cx="13137349" cy="7290110"/>
            </a:xfrm>
            <a:prstGeom prst="rect">
              <a:avLst/>
            </a:prstGeom>
          </p:spPr>
        </p:pic>
      </p:grpSp>
      <p:sp>
        <p:nvSpPr>
          <p:cNvPr id="15" name="빼기 기호 14">
            <a:extLst>
              <a:ext uri="{FF2B5EF4-FFF2-40B4-BE49-F238E27FC236}">
                <a16:creationId xmlns:a16="http://schemas.microsoft.com/office/drawing/2014/main" xmlns="" id="{43CB0FBD-1DF3-9DB0-C44D-34B9576DD873}"/>
              </a:ext>
            </a:extLst>
          </p:cNvPr>
          <p:cNvSpPr/>
          <p:nvPr/>
        </p:nvSpPr>
        <p:spPr>
          <a:xfrm>
            <a:off x="7848600" y="5372100"/>
            <a:ext cx="1066800" cy="3048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빼기 기호 15">
            <a:extLst>
              <a:ext uri="{FF2B5EF4-FFF2-40B4-BE49-F238E27FC236}">
                <a16:creationId xmlns:a16="http://schemas.microsoft.com/office/drawing/2014/main" xmlns="" id="{F1233C6D-6545-CCFB-5E09-0F915592A5F0}"/>
              </a:ext>
            </a:extLst>
          </p:cNvPr>
          <p:cNvSpPr/>
          <p:nvPr/>
        </p:nvSpPr>
        <p:spPr>
          <a:xfrm>
            <a:off x="7848600" y="4610100"/>
            <a:ext cx="152400" cy="22860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빼기 기호 16">
            <a:extLst>
              <a:ext uri="{FF2B5EF4-FFF2-40B4-BE49-F238E27FC236}">
                <a16:creationId xmlns:a16="http://schemas.microsoft.com/office/drawing/2014/main" xmlns="" id="{4187BE98-E8F5-1A70-AD33-2098B09A1142}"/>
              </a:ext>
            </a:extLst>
          </p:cNvPr>
          <p:cNvSpPr/>
          <p:nvPr/>
        </p:nvSpPr>
        <p:spPr>
          <a:xfrm>
            <a:off x="7848600" y="5829300"/>
            <a:ext cx="1066800" cy="3048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빼기 기호 17">
            <a:extLst>
              <a:ext uri="{FF2B5EF4-FFF2-40B4-BE49-F238E27FC236}">
                <a16:creationId xmlns:a16="http://schemas.microsoft.com/office/drawing/2014/main" xmlns="" id="{67549EC7-0D27-1E67-C1B3-14FE224976C4}"/>
              </a:ext>
            </a:extLst>
          </p:cNvPr>
          <p:cNvSpPr/>
          <p:nvPr/>
        </p:nvSpPr>
        <p:spPr>
          <a:xfrm>
            <a:off x="8763000" y="4610100"/>
            <a:ext cx="152400" cy="22860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97790" y="525102"/>
            <a:ext cx="6944135" cy="14666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개인 - 가입하기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97789" y="1509040"/>
            <a:ext cx="1346667" cy="493714"/>
            <a:chOff x="3697789" y="150904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789" y="150904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7790" y="2392898"/>
            <a:ext cx="8960009" cy="7226280"/>
            <a:chOff x="3697790" y="2392898"/>
            <a:chExt cx="8960009" cy="72262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790" y="2392898"/>
              <a:ext cx="8960009" cy="72262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84990" y="2329068"/>
            <a:ext cx="4867227" cy="7290110"/>
            <a:chOff x="12984990" y="2329068"/>
            <a:chExt cx="4867227" cy="72901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84990" y="2329068"/>
              <a:ext cx="4867227" cy="72901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97790" y="525102"/>
            <a:ext cx="5958235" cy="1614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Summary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97789" y="1509040"/>
            <a:ext cx="1346667" cy="493714"/>
            <a:chOff x="3697789" y="150904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789" y="1509040"/>
              <a:ext cx="1346667" cy="493714"/>
            </a:xfrm>
            <a:prstGeom prst="rect">
              <a:avLst/>
            </a:prstGeom>
          </p:spPr>
        </p:pic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xmlns="" id="{DAFCAE0E-7097-9FDF-8A15-3BD2726D36F0}"/>
              </a:ext>
            </a:extLst>
          </p:cNvPr>
          <p:cNvSpPr txBox="1"/>
          <p:nvPr/>
        </p:nvSpPr>
        <p:spPr>
          <a:xfrm>
            <a:off x="3697789" y="3848100"/>
            <a:ext cx="13828211" cy="31553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During the last team presentation, I will present the overall implementation, including the functions I presented and the functions I implemented, and I will improve the completeness by making </a:t>
            </a:r>
            <a:r>
              <a:rPr lang="en-US" altLang="ko-KR" sz="32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up for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the advice you gave me on the deficiencies.</a:t>
            </a:r>
            <a:endParaRPr lang="en-US" altLang="ko-KR" sz="3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75</Words>
  <Application>Microsoft Office PowerPoint</Application>
  <PresentationFormat>사용자 지정</PresentationFormat>
  <Paragraphs>20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guswn</cp:lastModifiedBy>
  <cp:revision>5</cp:revision>
  <dcterms:created xsi:type="dcterms:W3CDTF">2022-06-03T00:50:05Z</dcterms:created>
  <dcterms:modified xsi:type="dcterms:W3CDTF">2022-06-16T15:22:35Z</dcterms:modified>
</cp:coreProperties>
</file>