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8" r:id="rId2"/>
    <p:sldId id="268" r:id="rId3"/>
    <p:sldId id="259" r:id="rId4"/>
    <p:sldId id="267" r:id="rId5"/>
    <p:sldId id="275" r:id="rId6"/>
    <p:sldId id="276" r:id="rId7"/>
    <p:sldId id="287" r:id="rId8"/>
    <p:sldId id="280" r:id="rId9"/>
    <p:sldId id="286" r:id="rId10"/>
    <p:sldId id="278" r:id="rId11"/>
    <p:sldId id="281" r:id="rId12"/>
    <p:sldId id="282" r:id="rId13"/>
    <p:sldId id="283" r:id="rId14"/>
    <p:sldId id="285" r:id="rId15"/>
    <p:sldId id="274" r:id="rId16"/>
  </p:sldIdLst>
  <p:sldSz cx="12192000" cy="6858000"/>
  <p:notesSz cx="6858000" cy="9144000"/>
  <p:embeddedFontLst>
    <p:embeddedFont>
      <p:font typeface="배달의민족 주아" panose="020B0600000101010101" charset="-127"/>
      <p:regular r:id="rId18"/>
    </p:embeddedFont>
    <p:embeddedFont>
      <p:font typeface="Georgia Pro Cond Light" panose="02040306050405020303" pitchFamily="18" charset="0"/>
      <p:regular r:id="rId19"/>
      <p:italic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현조" initials="박현" lastIdx="2" clrIdx="0">
    <p:extLst>
      <p:ext uri="{19B8F6BF-5375-455C-9EA6-DF929625EA0E}">
        <p15:presenceInfo xmlns:p15="http://schemas.microsoft.com/office/powerpoint/2012/main" userId="d8fae95bc8af32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ACC"/>
    <a:srgbClr val="3F3F46"/>
    <a:srgbClr val="383838"/>
    <a:srgbClr val="094771"/>
    <a:srgbClr val="252526"/>
    <a:srgbClr val="3C3C3C"/>
    <a:srgbClr val="1E1E1E"/>
    <a:srgbClr val="FFFFFF"/>
    <a:srgbClr val="E8E8EA"/>
    <a:srgbClr val="088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08369D-9A9F-412A-8002-3341CE475032}" v="12" dt="2021-09-30T20:10:24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14" autoAdjust="0"/>
  </p:normalViewPr>
  <p:slideViewPr>
    <p:cSldViewPr snapToGrid="0">
      <p:cViewPr varScale="1">
        <p:scale>
          <a:sx n="72" d="100"/>
          <a:sy n="72" d="100"/>
        </p:scale>
        <p:origin x="8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한영진" userId="a5a0f9eb-bcd2-43e0-9aef-5cce23b321d2" providerId="ADAL" clId="{5D08369D-9A9F-412A-8002-3341CE475032}"/>
    <pc:docChg chg="undo custSel addSld delSld modSld">
      <pc:chgData name="한영진" userId="a5a0f9eb-bcd2-43e0-9aef-5cce23b321d2" providerId="ADAL" clId="{5D08369D-9A9F-412A-8002-3341CE475032}" dt="2021-09-30T20:11:15.812" v="226" actId="1076"/>
      <pc:docMkLst>
        <pc:docMk/>
      </pc:docMkLst>
      <pc:sldChg chg="addSp modSp mod">
        <pc:chgData name="한영진" userId="a5a0f9eb-bcd2-43e0-9aef-5cce23b321d2" providerId="ADAL" clId="{5D08369D-9A9F-412A-8002-3341CE475032}" dt="2021-09-30T19:33:31.455" v="26" actId="1076"/>
        <pc:sldMkLst>
          <pc:docMk/>
          <pc:sldMk cId="780422461" sldId="259"/>
        </pc:sldMkLst>
        <pc:spChg chg="mod">
          <ac:chgData name="한영진" userId="a5a0f9eb-bcd2-43e0-9aef-5cce23b321d2" providerId="ADAL" clId="{5D08369D-9A9F-412A-8002-3341CE475032}" dt="2021-09-30T19:28:42.572" v="13" actId="1076"/>
          <ac:spMkLst>
            <pc:docMk/>
            <pc:sldMk cId="780422461" sldId="259"/>
            <ac:spMk id="3" creationId="{DE62DE98-8D87-4402-A68D-4C31CB7FDDE6}"/>
          </ac:spMkLst>
        </pc:spChg>
        <pc:spChg chg="mod">
          <ac:chgData name="한영진" userId="a5a0f9eb-bcd2-43e0-9aef-5cce23b321d2" providerId="ADAL" clId="{5D08369D-9A9F-412A-8002-3341CE475032}" dt="2021-09-30T19:28:49.524" v="15" actId="1076"/>
          <ac:spMkLst>
            <pc:docMk/>
            <pc:sldMk cId="780422461" sldId="259"/>
            <ac:spMk id="5" creationId="{E0E9BDF5-C3CE-4DE3-906D-B0EA56CAEABE}"/>
          </ac:spMkLst>
        </pc:spChg>
        <pc:spChg chg="mod">
          <ac:chgData name="한영진" userId="a5a0f9eb-bcd2-43e0-9aef-5cce23b321d2" providerId="ADAL" clId="{5D08369D-9A9F-412A-8002-3341CE475032}" dt="2021-09-30T19:28:34.705" v="11" actId="1076"/>
          <ac:spMkLst>
            <pc:docMk/>
            <pc:sldMk cId="780422461" sldId="259"/>
            <ac:spMk id="11" creationId="{F5DBDA26-719F-45B3-9E2F-A01CF12E4266}"/>
          </ac:spMkLst>
        </pc:spChg>
        <pc:spChg chg="mod">
          <ac:chgData name="한영진" userId="a5a0f9eb-bcd2-43e0-9aef-5cce23b321d2" providerId="ADAL" clId="{5D08369D-9A9F-412A-8002-3341CE475032}" dt="2021-09-30T19:29:58.666" v="23" actId="1076"/>
          <ac:spMkLst>
            <pc:docMk/>
            <pc:sldMk cId="780422461" sldId="259"/>
            <ac:spMk id="12" creationId="{5B216874-7C1E-42FF-8BC9-0180F95A2F8C}"/>
          </ac:spMkLst>
        </pc:spChg>
        <pc:spChg chg="add mod">
          <ac:chgData name="한영진" userId="a5a0f9eb-bcd2-43e0-9aef-5cce23b321d2" providerId="ADAL" clId="{5D08369D-9A9F-412A-8002-3341CE475032}" dt="2021-09-30T19:28:30.332" v="10" actId="1076"/>
          <ac:spMkLst>
            <pc:docMk/>
            <pc:sldMk cId="780422461" sldId="259"/>
            <ac:spMk id="13" creationId="{209EFB32-41A4-4C73-B31F-18F77E5BB573}"/>
          </ac:spMkLst>
        </pc:spChg>
        <pc:spChg chg="add mod">
          <ac:chgData name="한영진" userId="a5a0f9eb-bcd2-43e0-9aef-5cce23b321d2" providerId="ADAL" clId="{5D08369D-9A9F-412A-8002-3341CE475032}" dt="2021-09-30T19:29:03.701" v="19" actId="1076"/>
          <ac:spMkLst>
            <pc:docMk/>
            <pc:sldMk cId="780422461" sldId="259"/>
            <ac:spMk id="14" creationId="{F5E2E3F1-BF4C-4DA2-93D6-265CC16F746D}"/>
          </ac:spMkLst>
        </pc:spChg>
        <pc:spChg chg="mod">
          <ac:chgData name="한영진" userId="a5a0f9eb-bcd2-43e0-9aef-5cce23b321d2" providerId="ADAL" clId="{5D08369D-9A9F-412A-8002-3341CE475032}" dt="2021-09-30T19:28:52.150" v="16" actId="1076"/>
          <ac:spMkLst>
            <pc:docMk/>
            <pc:sldMk cId="780422461" sldId="259"/>
            <ac:spMk id="15" creationId="{AFC54CB8-D00A-4BE4-B0BF-F9E5A0D3F8E9}"/>
          </ac:spMkLst>
        </pc:spChg>
        <pc:spChg chg="mod">
          <ac:chgData name="한영진" userId="a5a0f9eb-bcd2-43e0-9aef-5cce23b321d2" providerId="ADAL" clId="{5D08369D-9A9F-412A-8002-3341CE475032}" dt="2021-09-30T19:33:31.455" v="26" actId="1076"/>
          <ac:spMkLst>
            <pc:docMk/>
            <pc:sldMk cId="780422461" sldId="259"/>
            <ac:spMk id="16" creationId="{F2C09752-FE32-4093-B772-3FFAD4B91079}"/>
          </ac:spMkLst>
        </pc:spChg>
        <pc:spChg chg="mod">
          <ac:chgData name="한영진" userId="a5a0f9eb-bcd2-43e0-9aef-5cce23b321d2" providerId="ADAL" clId="{5D08369D-9A9F-412A-8002-3341CE475032}" dt="2021-09-30T19:33:31.455" v="26" actId="1076"/>
          <ac:spMkLst>
            <pc:docMk/>
            <pc:sldMk cId="780422461" sldId="259"/>
            <ac:spMk id="20" creationId="{CFAA8A7B-A1D7-4DCC-8E2C-83109D3256EB}"/>
          </ac:spMkLst>
        </pc:spChg>
        <pc:spChg chg="mod">
          <ac:chgData name="한영진" userId="a5a0f9eb-bcd2-43e0-9aef-5cce23b321d2" providerId="ADAL" clId="{5D08369D-9A9F-412A-8002-3341CE475032}" dt="2021-09-30T19:30:01.096" v="24" actId="1076"/>
          <ac:spMkLst>
            <pc:docMk/>
            <pc:sldMk cId="780422461" sldId="259"/>
            <ac:spMk id="21" creationId="{AA090683-093A-49C2-9F64-804EF330738A}"/>
          </ac:spMkLst>
        </pc:spChg>
      </pc:sldChg>
      <pc:sldChg chg="modSp mod">
        <pc:chgData name="한영진" userId="a5a0f9eb-bcd2-43e0-9aef-5cce23b321d2" providerId="ADAL" clId="{5D08369D-9A9F-412A-8002-3341CE475032}" dt="2021-09-30T19:38:38.995" v="165" actId="20577"/>
        <pc:sldMkLst>
          <pc:docMk/>
          <pc:sldMk cId="3817298767" sldId="274"/>
        </pc:sldMkLst>
        <pc:spChg chg="mod">
          <ac:chgData name="한영진" userId="a5a0f9eb-bcd2-43e0-9aef-5cce23b321d2" providerId="ADAL" clId="{5D08369D-9A9F-412A-8002-3341CE475032}" dt="2021-09-30T19:38:38.995" v="165" actId="20577"/>
          <ac:spMkLst>
            <pc:docMk/>
            <pc:sldMk cId="3817298767" sldId="274"/>
            <ac:spMk id="61" creationId="{4DBED37D-7FC6-4573-B59F-4BDB35CA00E7}"/>
          </ac:spMkLst>
        </pc:spChg>
      </pc:sldChg>
      <pc:sldChg chg="modSp mod">
        <pc:chgData name="한영진" userId="a5a0f9eb-bcd2-43e0-9aef-5cce23b321d2" providerId="ADAL" clId="{5D08369D-9A9F-412A-8002-3341CE475032}" dt="2021-09-30T19:38:19.236" v="155" actId="20577"/>
        <pc:sldMkLst>
          <pc:docMk/>
          <pc:sldMk cId="80168477" sldId="278"/>
        </pc:sldMkLst>
        <pc:spChg chg="mod">
          <ac:chgData name="한영진" userId="a5a0f9eb-bcd2-43e0-9aef-5cce23b321d2" providerId="ADAL" clId="{5D08369D-9A9F-412A-8002-3341CE475032}" dt="2021-09-30T19:38:19.236" v="155" actId="20577"/>
          <ac:spMkLst>
            <pc:docMk/>
            <pc:sldMk cId="80168477" sldId="278"/>
            <ac:spMk id="4" creationId="{C3C89236-FE90-4DE7-8BC2-956EFF35CCF7}"/>
          </ac:spMkLst>
        </pc:spChg>
      </pc:sldChg>
      <pc:sldChg chg="modSp mod">
        <pc:chgData name="한영진" userId="a5a0f9eb-bcd2-43e0-9aef-5cce23b321d2" providerId="ADAL" clId="{5D08369D-9A9F-412A-8002-3341CE475032}" dt="2021-09-30T19:38:22.556" v="157" actId="20577"/>
        <pc:sldMkLst>
          <pc:docMk/>
          <pc:sldMk cId="2640352791" sldId="281"/>
        </pc:sldMkLst>
        <pc:spChg chg="mod">
          <ac:chgData name="한영진" userId="a5a0f9eb-bcd2-43e0-9aef-5cce23b321d2" providerId="ADAL" clId="{5D08369D-9A9F-412A-8002-3341CE475032}" dt="2021-09-30T19:38:22.556" v="157" actId="20577"/>
          <ac:spMkLst>
            <pc:docMk/>
            <pc:sldMk cId="2640352791" sldId="281"/>
            <ac:spMk id="4" creationId="{C3C89236-FE90-4DE7-8BC2-956EFF35CCF7}"/>
          </ac:spMkLst>
        </pc:spChg>
      </pc:sldChg>
      <pc:sldChg chg="modSp mod">
        <pc:chgData name="한영진" userId="a5a0f9eb-bcd2-43e0-9aef-5cce23b321d2" providerId="ADAL" clId="{5D08369D-9A9F-412A-8002-3341CE475032}" dt="2021-09-30T19:38:28.324" v="159" actId="20577"/>
        <pc:sldMkLst>
          <pc:docMk/>
          <pc:sldMk cId="278734116" sldId="282"/>
        </pc:sldMkLst>
        <pc:spChg chg="mod">
          <ac:chgData name="한영진" userId="a5a0f9eb-bcd2-43e0-9aef-5cce23b321d2" providerId="ADAL" clId="{5D08369D-9A9F-412A-8002-3341CE475032}" dt="2021-09-30T19:38:28.324" v="159" actId="20577"/>
          <ac:spMkLst>
            <pc:docMk/>
            <pc:sldMk cId="278734116" sldId="282"/>
            <ac:spMk id="4" creationId="{C3C89236-FE90-4DE7-8BC2-956EFF35CCF7}"/>
          </ac:spMkLst>
        </pc:spChg>
      </pc:sldChg>
      <pc:sldChg chg="modSp mod">
        <pc:chgData name="한영진" userId="a5a0f9eb-bcd2-43e0-9aef-5cce23b321d2" providerId="ADAL" clId="{5D08369D-9A9F-412A-8002-3341CE475032}" dt="2021-09-30T19:38:31.951" v="161" actId="20577"/>
        <pc:sldMkLst>
          <pc:docMk/>
          <pc:sldMk cId="1047493068" sldId="283"/>
        </pc:sldMkLst>
        <pc:spChg chg="mod">
          <ac:chgData name="한영진" userId="a5a0f9eb-bcd2-43e0-9aef-5cce23b321d2" providerId="ADAL" clId="{5D08369D-9A9F-412A-8002-3341CE475032}" dt="2021-09-30T19:38:31.951" v="161" actId="20577"/>
          <ac:spMkLst>
            <pc:docMk/>
            <pc:sldMk cId="1047493068" sldId="283"/>
            <ac:spMk id="4" creationId="{C3C89236-FE90-4DE7-8BC2-956EFF35CCF7}"/>
          </ac:spMkLst>
        </pc:spChg>
      </pc:sldChg>
      <pc:sldChg chg="modSp mod">
        <pc:chgData name="한영진" userId="a5a0f9eb-bcd2-43e0-9aef-5cce23b321d2" providerId="ADAL" clId="{5D08369D-9A9F-412A-8002-3341CE475032}" dt="2021-09-30T19:38:35.917" v="163" actId="20577"/>
        <pc:sldMkLst>
          <pc:docMk/>
          <pc:sldMk cId="1309393551" sldId="285"/>
        </pc:sldMkLst>
        <pc:spChg chg="mod">
          <ac:chgData name="한영진" userId="a5a0f9eb-bcd2-43e0-9aef-5cce23b321d2" providerId="ADAL" clId="{5D08369D-9A9F-412A-8002-3341CE475032}" dt="2021-09-30T19:38:35.917" v="163" actId="20577"/>
          <ac:spMkLst>
            <pc:docMk/>
            <pc:sldMk cId="1309393551" sldId="285"/>
            <ac:spMk id="4" creationId="{C3C89236-FE90-4DE7-8BC2-956EFF35CCF7}"/>
          </ac:spMkLst>
        </pc:spChg>
      </pc:sldChg>
      <pc:sldChg chg="add del">
        <pc:chgData name="한영진" userId="a5a0f9eb-bcd2-43e0-9aef-5cce23b321d2" providerId="ADAL" clId="{5D08369D-9A9F-412A-8002-3341CE475032}" dt="2021-09-30T19:24:23.463" v="1"/>
        <pc:sldMkLst>
          <pc:docMk/>
          <pc:sldMk cId="764073682" sldId="286"/>
        </pc:sldMkLst>
      </pc:sldChg>
      <pc:sldChg chg="addSp delSp modSp add mod">
        <pc:chgData name="한영진" userId="a5a0f9eb-bcd2-43e0-9aef-5cce23b321d2" providerId="ADAL" clId="{5D08369D-9A9F-412A-8002-3341CE475032}" dt="2021-09-30T20:11:15.812" v="226" actId="1076"/>
        <pc:sldMkLst>
          <pc:docMk/>
          <pc:sldMk cId="4179403057" sldId="286"/>
        </pc:sldMkLst>
        <pc:spChg chg="mod">
          <ac:chgData name="한영진" userId="a5a0f9eb-bcd2-43e0-9aef-5cce23b321d2" providerId="ADAL" clId="{5D08369D-9A9F-412A-8002-3341CE475032}" dt="2021-09-30T19:33:59.977" v="42" actId="1076"/>
          <ac:spMkLst>
            <pc:docMk/>
            <pc:sldMk cId="4179403057" sldId="286"/>
            <ac:spMk id="6" creationId="{E9C33CA1-BEF5-4014-AFFA-2D9AC074DC78}"/>
          </ac:spMkLst>
        </pc:spChg>
        <pc:spChg chg="add mod">
          <ac:chgData name="한영진" userId="a5a0f9eb-bcd2-43e0-9aef-5cce23b321d2" providerId="ADAL" clId="{5D08369D-9A9F-412A-8002-3341CE475032}" dt="2021-09-30T20:11:13.984" v="225" actId="1076"/>
          <ac:spMkLst>
            <pc:docMk/>
            <pc:sldMk cId="4179403057" sldId="286"/>
            <ac:spMk id="9" creationId="{75083CDA-0C5B-413D-BF88-306D2C5EF77B}"/>
          </ac:spMkLst>
        </pc:spChg>
        <pc:spChg chg="del">
          <ac:chgData name="한영진" userId="a5a0f9eb-bcd2-43e0-9aef-5cce23b321d2" providerId="ADAL" clId="{5D08369D-9A9F-412A-8002-3341CE475032}" dt="2021-09-30T19:34:04.154" v="43" actId="478"/>
          <ac:spMkLst>
            <pc:docMk/>
            <pc:sldMk cId="4179403057" sldId="286"/>
            <ac:spMk id="10" creationId="{4A720EFF-B448-489F-907C-DB0F20D8243F}"/>
          </ac:spMkLst>
        </pc:spChg>
        <pc:spChg chg="add del">
          <ac:chgData name="한영진" userId="a5a0f9eb-bcd2-43e0-9aef-5cce23b321d2" providerId="ADAL" clId="{5D08369D-9A9F-412A-8002-3341CE475032}" dt="2021-09-30T19:34:55.275" v="118" actId="22"/>
          <ac:spMkLst>
            <pc:docMk/>
            <pc:sldMk cId="4179403057" sldId="286"/>
            <ac:spMk id="11" creationId="{9EFC881B-52AC-4AC7-A194-CA3482D689E4}"/>
          </ac:spMkLst>
        </pc:spChg>
        <pc:spChg chg="add mod">
          <ac:chgData name="한영진" userId="a5a0f9eb-bcd2-43e0-9aef-5cce23b321d2" providerId="ADAL" clId="{5D08369D-9A9F-412A-8002-3341CE475032}" dt="2021-09-30T20:11:15.812" v="226" actId="1076"/>
          <ac:spMkLst>
            <pc:docMk/>
            <pc:sldMk cId="4179403057" sldId="286"/>
            <ac:spMk id="12" creationId="{663FA5BE-B3DF-4C8C-BD0B-5617C5971AD8}"/>
          </ac:spMkLst>
        </pc:spChg>
        <pc:spChg chg="add del">
          <ac:chgData name="한영진" userId="a5a0f9eb-bcd2-43e0-9aef-5cce23b321d2" providerId="ADAL" clId="{5D08369D-9A9F-412A-8002-3341CE475032}" dt="2021-09-30T19:35:49.508" v="138" actId="22"/>
          <ac:spMkLst>
            <pc:docMk/>
            <pc:sldMk cId="4179403057" sldId="286"/>
            <ac:spMk id="13" creationId="{942B3BDA-30A0-4E85-9BCC-F80C9BACE3A5}"/>
          </ac:spMkLst>
        </pc:spChg>
        <pc:spChg chg="add mod">
          <ac:chgData name="한영진" userId="a5a0f9eb-bcd2-43e0-9aef-5cce23b321d2" providerId="ADAL" clId="{5D08369D-9A9F-412A-8002-3341CE475032}" dt="2021-09-30T20:11:11.244" v="224" actId="12"/>
          <ac:spMkLst>
            <pc:docMk/>
            <pc:sldMk cId="4179403057" sldId="286"/>
            <ac:spMk id="14" creationId="{7B917CA5-A719-4898-8403-B09511E9FEDD}"/>
          </ac:spMkLst>
        </pc:spChg>
        <pc:spChg chg="add mod">
          <ac:chgData name="한영진" userId="a5a0f9eb-bcd2-43e0-9aef-5cce23b321d2" providerId="ADAL" clId="{5D08369D-9A9F-412A-8002-3341CE475032}" dt="2021-09-30T20:11:05.707" v="222" actId="12"/>
          <ac:spMkLst>
            <pc:docMk/>
            <pc:sldMk cId="4179403057" sldId="286"/>
            <ac:spMk id="16" creationId="{7C841CE6-A122-4888-A7E6-45B23C9273AE}"/>
          </ac:spMkLst>
        </pc:spChg>
        <pc:picChg chg="del">
          <ac:chgData name="한영진" userId="a5a0f9eb-bcd2-43e0-9aef-5cce23b321d2" providerId="ADAL" clId="{5D08369D-9A9F-412A-8002-3341CE475032}" dt="2021-09-30T19:34:04.154" v="43" actId="478"/>
          <ac:picMkLst>
            <pc:docMk/>
            <pc:sldMk cId="4179403057" sldId="286"/>
            <ac:picMk id="8" creationId="{E9014AD2-480C-40D8-B791-1432A9647F19}"/>
          </ac:picMkLst>
        </pc:picChg>
      </pc:sldChg>
      <pc:sldChg chg="addSp delSp modSp add mod">
        <pc:chgData name="한영진" userId="a5a0f9eb-bcd2-43e0-9aef-5cce23b321d2" providerId="ADAL" clId="{5D08369D-9A9F-412A-8002-3341CE475032}" dt="2021-09-30T20:10:57.949" v="218" actId="1076"/>
        <pc:sldMkLst>
          <pc:docMk/>
          <pc:sldMk cId="794696454" sldId="287"/>
        </pc:sldMkLst>
        <pc:spChg chg="del">
          <ac:chgData name="한영진" userId="a5a0f9eb-bcd2-43e0-9aef-5cce23b321d2" providerId="ADAL" clId="{5D08369D-9A9F-412A-8002-3341CE475032}" dt="2021-09-30T20:10:12.018" v="170" actId="478"/>
          <ac:spMkLst>
            <pc:docMk/>
            <pc:sldMk cId="794696454" sldId="287"/>
            <ac:spMk id="7" creationId="{D004565B-7196-4DDC-9B5B-B677000D5C94}"/>
          </ac:spMkLst>
        </pc:spChg>
        <pc:spChg chg="add mod">
          <ac:chgData name="한영진" userId="a5a0f9eb-bcd2-43e0-9aef-5cce23b321d2" providerId="ADAL" clId="{5D08369D-9A9F-412A-8002-3341CE475032}" dt="2021-09-30T20:10:50.966" v="216" actId="12"/>
          <ac:spMkLst>
            <pc:docMk/>
            <pc:sldMk cId="794696454" sldId="287"/>
            <ac:spMk id="8" creationId="{3F3AEA9D-4E39-413C-AA3D-7784EE6715B7}"/>
          </ac:spMkLst>
        </pc:spChg>
        <pc:spChg chg="add mod">
          <ac:chgData name="한영진" userId="a5a0f9eb-bcd2-43e0-9aef-5cce23b321d2" providerId="ADAL" clId="{5D08369D-9A9F-412A-8002-3341CE475032}" dt="2021-09-30T20:10:57.949" v="218" actId="1076"/>
          <ac:spMkLst>
            <pc:docMk/>
            <pc:sldMk cId="794696454" sldId="287"/>
            <ac:spMk id="9" creationId="{5998B27F-AD00-41BF-A84F-AB19BBE6C7B8}"/>
          </ac:spMkLst>
        </pc:spChg>
        <pc:picChg chg="del">
          <ac:chgData name="한영진" userId="a5a0f9eb-bcd2-43e0-9aef-5cce23b321d2" providerId="ADAL" clId="{5D08369D-9A9F-412A-8002-3341CE475032}" dt="2021-09-30T20:10:05.002" v="169" actId="478"/>
          <ac:picMkLst>
            <pc:docMk/>
            <pc:sldMk cId="794696454" sldId="287"/>
            <ac:picMk id="3074" creationId="{82BF839C-4EAE-4098-886F-BCC2499F16F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B679B-6990-4FD7-9D0F-597A336680F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D52BE-EEAD-4C22-89C4-B3E9371DB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39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It is the index of todays presentation.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94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10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92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5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207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667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33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19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072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00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399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21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253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3133B-AD84-446B-916B-3DA477FE5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49AD1B-7906-4AD3-89ED-26DB82E63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EAE89-CC2C-478B-A740-00445345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A4CB-1270-4535-AFA6-B1B96319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B2C28-6EE3-478A-85D2-F4D0E887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9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A5E68-18B1-4356-B5F2-F9752CAE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B460C-92BD-462F-9674-8501E6EC2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AA2AA-1AB4-4EDF-8B80-0F1F652A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0573A-FC4D-4D7E-B17E-9800CA20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C0F44-4F41-49A3-BBE7-72F2B31B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2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29F183-9155-436A-91E9-CA8FD008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065BAB-1821-4E2C-9984-8BB8DC887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C5346-628F-4386-8818-EF887D65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B01C3-C19F-4921-A618-A4693A58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6330D-1203-47F2-B2BC-DFC236F3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0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B5CBF-E128-4513-A30E-48BF8F5C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E18A5-E168-4A8D-9FA9-A78C0BAC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0119D-8416-4900-9AEF-926BB1DF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76D97-7979-4CDB-8FD1-A0674CEA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1611B-6361-4658-91FF-F7AC780B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2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0DCA1-4764-4186-9200-FD6CFE22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1469A-A083-494C-B8B4-647F2FA0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A520C-EB1C-44C1-AC53-BDEDDDA6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A0E7F-6AB1-472C-BADB-DB41B35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793C6-48A6-4C87-88FE-F9E0D262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7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07F06-6AEA-42DE-AD4F-5D385896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869E9-4A4F-4A2C-907C-39319F51F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71B5CC-305B-47FE-92B7-1746A5F1B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21858-D8CC-4118-AE67-296BF18B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B9235-93CD-4304-B6F6-7B00D912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A32C02-B47D-4CF8-8395-FED8407D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E6283-97E5-45A8-9E71-D34C0D00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48421-70EE-4231-B88A-B329C3BC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2C93C7-11B6-4797-9AA6-64AB5DBD0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BC2D0-8B82-45A3-BA58-9832E3E8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8563D-DC65-47CB-B830-AEC0DEFDC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9F7544-5BDD-4E4A-99E0-72532155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0C6538-2F6C-44AB-8FFB-27E717FD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081176-008C-4372-A13D-A4FBCA83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8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B38DF-93C1-4AD8-A683-0DBFBC54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802390-67DF-42AA-A3D7-4D711CA1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BE6ACB-FF99-41E0-BE62-AC5A5D1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E92C9E-2F2C-429E-B78E-3FF04BF5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4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8BC100-B8D2-4C5F-84B0-1A0D5D33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CBCE15-CA53-40C6-9363-44E5A0CA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C85003-BDF4-46D3-80B1-2A3067CA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5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AD132-4872-4C7D-BDB5-8354E5D7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8C193-08B1-49AF-B6A6-99609069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89C3B-FC55-4925-AB11-FDB22BB1F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D6714-D1D0-4CEE-9A57-C8935BD6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D6359E-5A44-47AD-9813-C7A9AFD7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3A96B-10C7-424C-A166-6C439805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5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60AAD-AC3A-4686-8033-119DBA6E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C3D88E-1D14-4422-AFC5-1BA576F15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E5327-CE3F-4A28-AE4A-C89CD5518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52DFE-F8CA-4B4D-99EE-8D7CE5EB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D03D7-48E0-4E0B-BE41-D10BDE72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B0405-2141-451A-A1CD-62414A5A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E144DB-6241-41D6-B73C-CA4B41B9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A3857-BF36-437A-B200-077C67BE9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17E73-B261-4EF5-9C03-F1A7CCFA6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A957-3395-46D6-9B9D-47B5502A23C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6C168-D136-4283-A8D7-4C680D37A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5D5B2-04B1-400F-8BF3-FBB1EDB59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8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F3F8B0-E0C6-4C18-B2DB-30C9531556E3}"/>
              </a:ext>
            </a:extLst>
          </p:cNvPr>
          <p:cNvSpPr/>
          <p:nvPr/>
        </p:nvSpPr>
        <p:spPr>
          <a:xfrm>
            <a:off x="1843088" y="1476375"/>
            <a:ext cx="8505824" cy="3905250"/>
          </a:xfrm>
          <a:prstGeom prst="rect">
            <a:avLst/>
          </a:prstGeom>
          <a:noFill/>
          <a:ln w="130175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2736744" y="2019267"/>
            <a:ext cx="6718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Capstone Design Project</a:t>
            </a:r>
            <a:endParaRPr lang="ko-KR" altLang="en-US" sz="5400" b="1" dirty="0">
              <a:solidFill>
                <a:schemeClr val="bg1"/>
              </a:solidFill>
              <a:latin typeface="Georgia Pro Cond Light" panose="020B0604020202020204" pitchFamily="18" charset="0"/>
              <a:ea typeface="나눔스퀘어 ExtraBold" panose="020B0600000101010101" pitchFamily="50" charset="-127"/>
              <a:cs typeface="Angsana New" panose="020B0502040204020203" pitchFamily="18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01DE55-5D84-4979-B8CB-F5D74AF944E8}"/>
              </a:ext>
            </a:extLst>
          </p:cNvPr>
          <p:cNvSpPr txBox="1"/>
          <p:nvPr/>
        </p:nvSpPr>
        <p:spPr>
          <a:xfrm>
            <a:off x="5283196" y="3846994"/>
            <a:ext cx="2743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Georgia Pro Cond Light" panose="02040306050405020303" pitchFamily="18" charset="0"/>
              </a:rPr>
              <a:t>Team: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126D0-5CC0-430C-84E0-9175503F6019}"/>
              </a:ext>
            </a:extLst>
          </p:cNvPr>
          <p:cNvSpPr txBox="1"/>
          <p:nvPr/>
        </p:nvSpPr>
        <p:spPr>
          <a:xfrm>
            <a:off x="2661920" y="4408819"/>
            <a:ext cx="679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Georgia Pro Cond Light" panose="02040306050405020303" pitchFamily="18" charset="0"/>
              </a:rPr>
              <a:t>남득윤</a:t>
            </a:r>
            <a:r>
              <a:rPr lang="en-US" altLang="ko-KR" dirty="0">
                <a:solidFill>
                  <a:schemeClr val="bg1"/>
                </a:solidFill>
                <a:latin typeface="Georgia Pro Cond Light" panose="02040306050405020303" pitchFamily="18" charset="0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Georgia Pro Cond Light" panose="02040306050405020303" pitchFamily="18" charset="0"/>
              </a:rPr>
              <a:t>한영진</a:t>
            </a:r>
            <a:r>
              <a:rPr lang="en-US" altLang="ko-KR" dirty="0">
                <a:solidFill>
                  <a:schemeClr val="bg1"/>
                </a:solidFill>
                <a:latin typeface="Georgia Pro Cond Light" panose="02040306050405020303" pitchFamily="18" charset="0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Georgia Pro Cond Light" panose="02040306050405020303" pitchFamily="18" charset="0"/>
              </a:rPr>
              <a:t>문태의</a:t>
            </a:r>
            <a:endParaRPr lang="en-US" altLang="ko-KR" dirty="0">
              <a:solidFill>
                <a:schemeClr val="bg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78D66-A37C-4E24-AA79-F602C3ABF8E5}"/>
              </a:ext>
            </a:extLst>
          </p:cNvPr>
          <p:cNvSpPr txBox="1"/>
          <p:nvPr/>
        </p:nvSpPr>
        <p:spPr>
          <a:xfrm>
            <a:off x="4784582" y="2950424"/>
            <a:ext cx="26228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Project Proposal</a:t>
            </a:r>
            <a:endParaRPr lang="ko-KR" altLang="en-US" sz="3000" b="1" dirty="0">
              <a:solidFill>
                <a:schemeClr val="bg1"/>
              </a:solidFill>
              <a:latin typeface="Georgia Pro Cond Light" panose="020B0604020202020204" pitchFamily="18" charset="0"/>
              <a:ea typeface="나눔스퀘어 ExtraBold" panose="020B0600000101010101" pitchFamily="50" charset="-127"/>
              <a:cs typeface="Angsana New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75394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922"/>
    </mc:Choice>
    <mc:Fallback xmlns="">
      <p:transition spd="slow" advTm="392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66105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30246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033015" y="98851"/>
            <a:ext cx="7476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OAuth 2.0 Authorization Flow</a:t>
            </a:r>
            <a:endParaRPr lang="ko-KR" altLang="en-US" sz="48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014AD2-480C-40D8-B791-1432A9647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04" y="1661794"/>
            <a:ext cx="7435657" cy="47694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720EFF-B448-489F-907C-DB0F20D8243F}"/>
              </a:ext>
            </a:extLst>
          </p:cNvPr>
          <p:cNvSpPr txBox="1"/>
          <p:nvPr/>
        </p:nvSpPr>
        <p:spPr>
          <a:xfrm>
            <a:off x="9350449" y="5784948"/>
            <a:ext cx="2117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Fig 5. OAuth2.0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Authorization Flow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6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66105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30246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033015" y="98851"/>
            <a:ext cx="7476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OAuth 2.0 Authorization Flow</a:t>
            </a:r>
            <a:endParaRPr lang="ko-KR" altLang="en-US" sz="48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7BD5F-0FA7-4195-BCDB-8422EBF0ABA0}"/>
              </a:ext>
            </a:extLst>
          </p:cNvPr>
          <p:cNvSpPr txBox="1"/>
          <p:nvPr/>
        </p:nvSpPr>
        <p:spPr>
          <a:xfrm>
            <a:off x="9137089" y="5784948"/>
            <a:ext cx="1861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Fig 6. OAuth2.0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Code grant type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E82A72-6350-4B5C-B7DB-3568FB9BC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528" y="1361905"/>
            <a:ext cx="5245112" cy="506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52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66105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30246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954590" y="127176"/>
            <a:ext cx="8828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Project Formulations with Scenario</a:t>
            </a:r>
            <a:endParaRPr lang="ko-KR" altLang="en-US" sz="48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7BD5F-0FA7-4195-BCDB-8422EBF0ABA0}"/>
              </a:ext>
            </a:extLst>
          </p:cNvPr>
          <p:cNvSpPr txBox="1"/>
          <p:nvPr/>
        </p:nvSpPr>
        <p:spPr>
          <a:xfrm>
            <a:off x="8691965" y="5805268"/>
            <a:ext cx="2570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Fig 7. OAuth 2.0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Between Two companies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140FD8-75A3-4CCC-89AA-577692BE9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1262062"/>
            <a:ext cx="5448300" cy="537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4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66105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30246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954590" y="127176"/>
            <a:ext cx="8828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Project Formulations with Scenario</a:t>
            </a:r>
            <a:endParaRPr lang="ko-KR" altLang="en-US" sz="48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1927E6-1CAE-4720-A8E1-158A301105A1}"/>
              </a:ext>
            </a:extLst>
          </p:cNvPr>
          <p:cNvSpPr txBox="1"/>
          <p:nvPr/>
        </p:nvSpPr>
        <p:spPr>
          <a:xfrm>
            <a:off x="147638" y="1162554"/>
            <a:ext cx="7262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Clickjacking attack in OAuth 2.0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B7F83A0F-FCD0-4DE4-A3ED-AEB905BAC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45" y="2080260"/>
            <a:ext cx="5734964" cy="443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9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66105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30246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954590" y="127176"/>
            <a:ext cx="8828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Project Formulations with Scenario</a:t>
            </a:r>
            <a:endParaRPr lang="ko-KR" altLang="en-US" sz="48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1927E6-1CAE-4720-A8E1-158A301105A1}"/>
              </a:ext>
            </a:extLst>
          </p:cNvPr>
          <p:cNvSpPr txBox="1"/>
          <p:nvPr/>
        </p:nvSpPr>
        <p:spPr>
          <a:xfrm>
            <a:off x="247345" y="1155876"/>
            <a:ext cx="6676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Covert Redirect in OAuth 2.0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88B072-39FF-4E88-8AAA-8E4E7A04C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67" y="1859404"/>
            <a:ext cx="6483795" cy="483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9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AE19E39-6091-4A42-8F08-3BC226F7E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328574"/>
              </p:ext>
            </p:extLst>
          </p:nvPr>
        </p:nvGraphicFramePr>
        <p:xfrm>
          <a:off x="147638" y="1550594"/>
          <a:ext cx="11010503" cy="5133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068">
                  <a:extLst>
                    <a:ext uri="{9D8B030D-6E8A-4147-A177-3AD203B41FA5}">
                      <a16:colId xmlns:a16="http://schemas.microsoft.com/office/drawing/2014/main" val="3981954543"/>
                    </a:ext>
                  </a:extLst>
                </a:gridCol>
                <a:gridCol w="786585">
                  <a:extLst>
                    <a:ext uri="{9D8B030D-6E8A-4147-A177-3AD203B41FA5}">
                      <a16:colId xmlns:a16="http://schemas.microsoft.com/office/drawing/2014/main" val="1555630863"/>
                    </a:ext>
                  </a:extLst>
                </a:gridCol>
                <a:gridCol w="786585">
                  <a:extLst>
                    <a:ext uri="{9D8B030D-6E8A-4147-A177-3AD203B41FA5}">
                      <a16:colId xmlns:a16="http://schemas.microsoft.com/office/drawing/2014/main" val="3924726768"/>
                    </a:ext>
                  </a:extLst>
                </a:gridCol>
                <a:gridCol w="786585">
                  <a:extLst>
                    <a:ext uri="{9D8B030D-6E8A-4147-A177-3AD203B41FA5}">
                      <a16:colId xmlns:a16="http://schemas.microsoft.com/office/drawing/2014/main" val="896033043"/>
                    </a:ext>
                  </a:extLst>
                </a:gridCol>
                <a:gridCol w="786585">
                  <a:extLst>
                    <a:ext uri="{9D8B030D-6E8A-4147-A177-3AD203B41FA5}">
                      <a16:colId xmlns:a16="http://schemas.microsoft.com/office/drawing/2014/main" val="520430004"/>
                    </a:ext>
                  </a:extLst>
                </a:gridCol>
                <a:gridCol w="786585">
                  <a:extLst>
                    <a:ext uri="{9D8B030D-6E8A-4147-A177-3AD203B41FA5}">
                      <a16:colId xmlns:a16="http://schemas.microsoft.com/office/drawing/2014/main" val="3796398795"/>
                    </a:ext>
                  </a:extLst>
                </a:gridCol>
                <a:gridCol w="786585">
                  <a:extLst>
                    <a:ext uri="{9D8B030D-6E8A-4147-A177-3AD203B41FA5}">
                      <a16:colId xmlns:a16="http://schemas.microsoft.com/office/drawing/2014/main" val="3844513713"/>
                    </a:ext>
                  </a:extLst>
                </a:gridCol>
                <a:gridCol w="786585">
                  <a:extLst>
                    <a:ext uri="{9D8B030D-6E8A-4147-A177-3AD203B41FA5}">
                      <a16:colId xmlns:a16="http://schemas.microsoft.com/office/drawing/2014/main" val="1461605496"/>
                    </a:ext>
                  </a:extLst>
                </a:gridCol>
                <a:gridCol w="786585">
                  <a:extLst>
                    <a:ext uri="{9D8B030D-6E8A-4147-A177-3AD203B41FA5}">
                      <a16:colId xmlns:a16="http://schemas.microsoft.com/office/drawing/2014/main" val="3255512644"/>
                    </a:ext>
                  </a:extLst>
                </a:gridCol>
                <a:gridCol w="786585">
                  <a:extLst>
                    <a:ext uri="{9D8B030D-6E8A-4147-A177-3AD203B41FA5}">
                      <a16:colId xmlns:a16="http://schemas.microsoft.com/office/drawing/2014/main" val="1138499897"/>
                    </a:ext>
                  </a:extLst>
                </a:gridCol>
                <a:gridCol w="786585">
                  <a:extLst>
                    <a:ext uri="{9D8B030D-6E8A-4147-A177-3AD203B41FA5}">
                      <a16:colId xmlns:a16="http://schemas.microsoft.com/office/drawing/2014/main" val="3841339936"/>
                    </a:ext>
                  </a:extLst>
                </a:gridCol>
                <a:gridCol w="786585">
                  <a:extLst>
                    <a:ext uri="{9D8B030D-6E8A-4147-A177-3AD203B41FA5}">
                      <a16:colId xmlns:a16="http://schemas.microsoft.com/office/drawing/2014/main" val="4132921616"/>
                    </a:ext>
                  </a:extLst>
                </a:gridCol>
              </a:tblGrid>
              <a:tr h="435997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Week5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Week6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Week7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Week8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Week9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Week10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Week11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Week12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Week13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Week14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Week15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35319"/>
                  </a:ext>
                </a:extLst>
              </a:tr>
              <a:tr h="50866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9/27-10/2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10/4-10/9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10/11-10/16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10/18-10/23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10/25-10/30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11/1-11/6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11/8-11/13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11/15-11/20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11/22-11/27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11/29-12/4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12/5-12/10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972440"/>
                  </a:ext>
                </a:extLst>
              </a:tr>
              <a:tr h="29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Implement  </a:t>
                      </a:r>
                      <a:r>
                        <a:rPr lang="en-US" altLang="ko-KR" sz="1400" b="1" dirty="0" err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WebServers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68648"/>
                  </a:ext>
                </a:extLst>
              </a:tr>
              <a:tr h="23999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Client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09780"/>
                  </a:ext>
                </a:extLst>
              </a:tr>
              <a:tr h="239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kern="12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896937"/>
                  </a:ext>
                </a:extLst>
              </a:tr>
              <a:tr h="239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730374"/>
                  </a:ext>
                </a:extLst>
              </a:tr>
              <a:tr h="23999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Authorization/Resource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398388"/>
                  </a:ext>
                </a:extLst>
              </a:tr>
              <a:tr h="239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140752"/>
                  </a:ext>
                </a:extLst>
              </a:tr>
              <a:tr h="239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635649"/>
                  </a:ext>
                </a:extLst>
              </a:tr>
              <a:tr h="27289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Integrate and upgrade Servers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093836"/>
                  </a:ext>
                </a:extLst>
              </a:tr>
              <a:tr h="272899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Integrate and upgrade Servers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58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35600"/>
                  </a:ext>
                </a:extLst>
              </a:tr>
              <a:tr h="29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Attack Simulation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1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431549"/>
                  </a:ext>
                </a:extLst>
              </a:tr>
              <a:tr h="23999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Clickjacking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4891"/>
                  </a:ext>
                </a:extLst>
              </a:tr>
              <a:tr h="239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419986"/>
                  </a:ext>
                </a:extLst>
              </a:tr>
              <a:tr h="239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751372"/>
                  </a:ext>
                </a:extLst>
              </a:tr>
              <a:tr h="27695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Covert Redirect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400828"/>
                  </a:ext>
                </a:extLst>
              </a:tr>
              <a:tr h="239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749536"/>
                  </a:ext>
                </a:extLst>
              </a:tr>
              <a:tr h="239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99189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C812371-B352-4393-A681-A831EA88538B}"/>
              </a:ext>
            </a:extLst>
          </p:cNvPr>
          <p:cNvCxnSpPr>
            <a:cxnSpLocks/>
          </p:cNvCxnSpPr>
          <p:nvPr/>
        </p:nvCxnSpPr>
        <p:spPr>
          <a:xfrm>
            <a:off x="3315188" y="2688608"/>
            <a:ext cx="3939052" cy="0"/>
          </a:xfrm>
          <a:prstGeom prst="straightConnector1">
            <a:avLst/>
          </a:prstGeom>
          <a:ln w="22225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AA6A99-5E97-4CF7-ABBE-64CDA58D1C09}"/>
              </a:ext>
            </a:extLst>
          </p:cNvPr>
          <p:cNvSpPr/>
          <p:nvPr/>
        </p:nvSpPr>
        <p:spPr>
          <a:xfrm>
            <a:off x="11225550" y="2998238"/>
            <a:ext cx="886120" cy="24509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" spc="10" dirty="0" err="1">
                <a:solidFill>
                  <a:schemeClr val="tx1"/>
                </a:solidFill>
                <a:latin typeface="Georgia Pro Cond Light" panose="02040306050405020303" pitchFamily="18" charset="0"/>
              </a:rPr>
              <a:t>Deukyun</a:t>
            </a:r>
            <a:endParaRPr lang="ko-KR" altLang="en-US" sz="1150" spc="10" dirty="0">
              <a:solidFill>
                <a:schemeClr val="tx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D951054-FCC2-4840-A2B2-134FB8F3FBBB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DBED37D-7FC6-4573-B59F-4BDB35CA00E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05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10D614-2614-443A-8532-A955B3A81BA4}"/>
              </a:ext>
            </a:extLst>
          </p:cNvPr>
          <p:cNvSpPr txBox="1"/>
          <p:nvPr/>
        </p:nvSpPr>
        <p:spPr>
          <a:xfrm>
            <a:off x="1236029" y="117720"/>
            <a:ext cx="30508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Project Plan</a:t>
            </a:r>
            <a:endParaRPr lang="ko-KR" altLang="en-US" sz="48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EEBDC66-DFD3-4942-AABB-EBEEC6CD2A73}"/>
              </a:ext>
            </a:extLst>
          </p:cNvPr>
          <p:cNvSpPr/>
          <p:nvPr/>
        </p:nvSpPr>
        <p:spPr>
          <a:xfrm>
            <a:off x="11225550" y="3613808"/>
            <a:ext cx="886120" cy="24509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" spc="10" dirty="0" err="1">
                <a:solidFill>
                  <a:schemeClr val="tx1"/>
                </a:solidFill>
                <a:latin typeface="Georgia Pro Cond Light" panose="02040306050405020303" pitchFamily="18" charset="0"/>
              </a:rPr>
              <a:t>Youngjin</a:t>
            </a:r>
            <a:endParaRPr lang="ko-KR" altLang="en-US" sz="1150" spc="10" dirty="0">
              <a:solidFill>
                <a:schemeClr val="tx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CF1101-ED32-486A-B853-814029189ACB}"/>
              </a:ext>
            </a:extLst>
          </p:cNvPr>
          <p:cNvSpPr/>
          <p:nvPr/>
        </p:nvSpPr>
        <p:spPr>
          <a:xfrm>
            <a:off x="11216340" y="3888413"/>
            <a:ext cx="886120" cy="24509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" spc="10" dirty="0" err="1">
                <a:solidFill>
                  <a:schemeClr val="tx1"/>
                </a:solidFill>
                <a:latin typeface="Georgia Pro Cond Light" panose="02040306050405020303" pitchFamily="18" charset="0"/>
              </a:rPr>
              <a:t>Taeui</a:t>
            </a:r>
            <a:endParaRPr lang="ko-KR" altLang="en-US" sz="1150" spc="10" dirty="0">
              <a:solidFill>
                <a:schemeClr val="tx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88803F-E15C-4A90-9B11-C13D1CC70244}"/>
              </a:ext>
            </a:extLst>
          </p:cNvPr>
          <p:cNvSpPr/>
          <p:nvPr/>
        </p:nvSpPr>
        <p:spPr>
          <a:xfrm>
            <a:off x="2510197" y="1178968"/>
            <a:ext cx="886120" cy="24509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" spc="10" dirty="0">
                <a:solidFill>
                  <a:schemeClr val="tx1"/>
                </a:solidFill>
                <a:latin typeface="Georgia Pro Cond Light" panose="02040306050405020303" pitchFamily="18" charset="0"/>
              </a:rPr>
              <a:t>Proposal</a:t>
            </a:r>
            <a:endParaRPr lang="ko-KR" altLang="en-US" sz="1150" spc="10" dirty="0">
              <a:solidFill>
                <a:schemeClr val="tx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F52052-5F42-4123-8C11-076A975CF6BC}"/>
              </a:ext>
            </a:extLst>
          </p:cNvPr>
          <p:cNvSpPr/>
          <p:nvPr/>
        </p:nvSpPr>
        <p:spPr>
          <a:xfrm>
            <a:off x="4798684" y="1146420"/>
            <a:ext cx="927445" cy="31019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" spc="10" dirty="0">
                <a:solidFill>
                  <a:schemeClr val="tx1"/>
                </a:solidFill>
                <a:latin typeface="Georgia Pro Cond Light" panose="02040306050405020303" pitchFamily="18" charset="0"/>
              </a:rPr>
              <a:t>Midterm</a:t>
            </a:r>
          </a:p>
          <a:p>
            <a:pPr algn="ctr"/>
            <a:r>
              <a:rPr lang="en-US" altLang="ko-KR" sz="1150" spc="10" dirty="0">
                <a:solidFill>
                  <a:schemeClr val="tx1"/>
                </a:solidFill>
                <a:latin typeface="Georgia Pro Cond Light" panose="02040306050405020303" pitchFamily="18" charset="0"/>
              </a:rPr>
              <a:t>Report</a:t>
            </a:r>
            <a:endParaRPr lang="ko-KR" altLang="en-US" sz="1150" spc="10" dirty="0">
              <a:solidFill>
                <a:schemeClr val="tx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584EF2-D650-4341-85F3-B76E851CA940}"/>
              </a:ext>
            </a:extLst>
          </p:cNvPr>
          <p:cNvSpPr/>
          <p:nvPr/>
        </p:nvSpPr>
        <p:spPr>
          <a:xfrm>
            <a:off x="10230697" y="1146420"/>
            <a:ext cx="927445" cy="31019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" spc="10" dirty="0">
                <a:solidFill>
                  <a:schemeClr val="tx1"/>
                </a:solidFill>
                <a:latin typeface="Georgia Pro Cond Light" panose="02040306050405020303" pitchFamily="18" charset="0"/>
              </a:rPr>
              <a:t>Final</a:t>
            </a:r>
          </a:p>
          <a:p>
            <a:pPr algn="ctr"/>
            <a:r>
              <a:rPr lang="en-US" altLang="ko-KR" sz="1150" spc="10" dirty="0">
                <a:solidFill>
                  <a:schemeClr val="tx1"/>
                </a:solidFill>
                <a:latin typeface="Georgia Pro Cond Light" panose="02040306050405020303" pitchFamily="18" charset="0"/>
              </a:rPr>
              <a:t>Report</a:t>
            </a:r>
            <a:endParaRPr lang="ko-KR" altLang="en-US" sz="1150" spc="10" dirty="0">
              <a:solidFill>
                <a:schemeClr val="tx1"/>
              </a:solidFill>
              <a:latin typeface="Georgia Pro Cond Light" panose="02040306050405020303" pitchFamily="18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A63A4D-6480-40AD-B1D5-3F61EECF6C3F}"/>
              </a:ext>
            </a:extLst>
          </p:cNvPr>
          <p:cNvCxnSpPr>
            <a:cxnSpLocks/>
          </p:cNvCxnSpPr>
          <p:nvPr/>
        </p:nvCxnSpPr>
        <p:spPr>
          <a:xfrm>
            <a:off x="5655009" y="5073485"/>
            <a:ext cx="4677711" cy="0"/>
          </a:xfrm>
          <a:prstGeom prst="straightConnector1">
            <a:avLst/>
          </a:prstGeom>
          <a:ln w="22225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9A6A492-2885-4BC3-A6EF-1EDDABE21CC7}"/>
              </a:ext>
            </a:extLst>
          </p:cNvPr>
          <p:cNvSpPr/>
          <p:nvPr/>
        </p:nvSpPr>
        <p:spPr>
          <a:xfrm>
            <a:off x="11225550" y="5477278"/>
            <a:ext cx="886120" cy="24509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" spc="10" dirty="0" err="1">
                <a:solidFill>
                  <a:schemeClr val="tx1"/>
                </a:solidFill>
                <a:latin typeface="Georgia Pro Cond Light" panose="02040306050405020303" pitchFamily="18" charset="0"/>
              </a:rPr>
              <a:t>Deukyun</a:t>
            </a:r>
            <a:endParaRPr lang="ko-KR" altLang="en-US" sz="1150" spc="10" dirty="0">
              <a:solidFill>
                <a:schemeClr val="tx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72B6BA-3C63-4A7C-92E1-E587C01C2C0E}"/>
              </a:ext>
            </a:extLst>
          </p:cNvPr>
          <p:cNvSpPr/>
          <p:nvPr/>
        </p:nvSpPr>
        <p:spPr>
          <a:xfrm>
            <a:off x="11225550" y="6183290"/>
            <a:ext cx="886120" cy="24509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" spc="10" dirty="0" err="1">
                <a:solidFill>
                  <a:schemeClr val="tx1"/>
                </a:solidFill>
                <a:latin typeface="Georgia Pro Cond Light" panose="02040306050405020303" pitchFamily="18" charset="0"/>
              </a:rPr>
              <a:t>Taeui</a:t>
            </a:r>
            <a:endParaRPr lang="ko-KR" altLang="en-US" sz="1150" spc="10" dirty="0">
              <a:solidFill>
                <a:schemeClr val="tx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652E91-CC8E-4AB7-8446-A7DDC9609738}"/>
              </a:ext>
            </a:extLst>
          </p:cNvPr>
          <p:cNvSpPr/>
          <p:nvPr/>
        </p:nvSpPr>
        <p:spPr>
          <a:xfrm>
            <a:off x="11225550" y="4449581"/>
            <a:ext cx="886120" cy="24509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" spc="10" dirty="0" err="1">
                <a:solidFill>
                  <a:schemeClr val="tx1"/>
                </a:solidFill>
                <a:latin typeface="Georgia Pro Cond Light" panose="02040306050405020303" pitchFamily="18" charset="0"/>
              </a:rPr>
              <a:t>Youngjin</a:t>
            </a:r>
            <a:endParaRPr lang="ko-KR" altLang="en-US" sz="1150" spc="10" dirty="0">
              <a:solidFill>
                <a:schemeClr val="tx1"/>
              </a:solidFill>
              <a:latin typeface="Georgia Pro Cond Light" panose="02040306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29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1051297" y="2551837"/>
            <a:ext cx="100894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>
                <a:solidFill>
                  <a:schemeClr val="bg1"/>
                </a:solidFill>
                <a:latin typeface="Georgia Pro Cond Light" panose="02040306050405020303" pitchFamily="18" charset="0"/>
                <a:ea typeface="Cambria Math" panose="02040503050406030204" pitchFamily="18" charset="0"/>
              </a:rPr>
              <a:t>A study on security issues related to </a:t>
            </a: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Georgia Pro Cond Light" panose="02040306050405020303" pitchFamily="18" charset="0"/>
                <a:ea typeface="Cambria Math" panose="02040503050406030204" pitchFamily="18" charset="0"/>
              </a:rPr>
              <a:t>OAuth 2.0</a:t>
            </a:r>
            <a:endParaRPr lang="ko-KR" altLang="en-US" sz="5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2179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5C409B-881B-484E-89C0-B371A7B01706}"/>
              </a:ext>
            </a:extLst>
          </p:cNvPr>
          <p:cNvSpPr/>
          <p:nvPr/>
        </p:nvSpPr>
        <p:spPr>
          <a:xfrm>
            <a:off x="0" y="0"/>
            <a:ext cx="5343525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A287BC-ABDA-4689-A581-D46698EC00B1}"/>
              </a:ext>
            </a:extLst>
          </p:cNvPr>
          <p:cNvSpPr/>
          <p:nvPr/>
        </p:nvSpPr>
        <p:spPr>
          <a:xfrm>
            <a:off x="789981" y="1476375"/>
            <a:ext cx="3619500" cy="3905250"/>
          </a:xfrm>
          <a:prstGeom prst="rect">
            <a:avLst/>
          </a:prstGeom>
          <a:noFill/>
          <a:ln w="130175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32BF3-31B7-48E9-97A2-C6AD285CEF7E}"/>
              </a:ext>
            </a:extLst>
          </p:cNvPr>
          <p:cNvSpPr txBox="1"/>
          <p:nvPr/>
        </p:nvSpPr>
        <p:spPr>
          <a:xfrm>
            <a:off x="1779636" y="3043535"/>
            <a:ext cx="1640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index</a:t>
            </a:r>
            <a:endParaRPr lang="ko-KR" altLang="en-US" sz="5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2DE98-8D87-4402-A68D-4C31CB7FDDE6}"/>
              </a:ext>
            </a:extLst>
          </p:cNvPr>
          <p:cNvSpPr txBox="1"/>
          <p:nvPr/>
        </p:nvSpPr>
        <p:spPr>
          <a:xfrm>
            <a:off x="6133506" y="863743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01</a:t>
            </a:r>
            <a:endParaRPr lang="ko-KR" altLang="en-US" sz="4000" dirty="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9BDF5-C3CE-4DE3-906D-B0EA56CAEABE}"/>
              </a:ext>
            </a:extLst>
          </p:cNvPr>
          <p:cNvSpPr txBox="1"/>
          <p:nvPr/>
        </p:nvSpPr>
        <p:spPr>
          <a:xfrm>
            <a:off x="7058201" y="1014710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Introduction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54CB8-D00A-4BE4-B0BF-F9E5A0D3F8E9}"/>
              </a:ext>
            </a:extLst>
          </p:cNvPr>
          <p:cNvSpPr txBox="1"/>
          <p:nvPr/>
        </p:nvSpPr>
        <p:spPr>
          <a:xfrm>
            <a:off x="6095999" y="1829474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02</a:t>
            </a:r>
            <a:endParaRPr lang="ko-KR" altLang="en-US" sz="4000" dirty="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C09752-FE32-4093-B772-3FFAD4B91079}"/>
              </a:ext>
            </a:extLst>
          </p:cNvPr>
          <p:cNvSpPr txBox="1"/>
          <p:nvPr/>
        </p:nvSpPr>
        <p:spPr>
          <a:xfrm>
            <a:off x="6903467" y="3029801"/>
            <a:ext cx="382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OAuth 2.0 Authorization Flow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AA8A7B-A1D7-4DCC-8E2C-83109D3256EB}"/>
              </a:ext>
            </a:extLst>
          </p:cNvPr>
          <p:cNvSpPr txBox="1"/>
          <p:nvPr/>
        </p:nvSpPr>
        <p:spPr>
          <a:xfrm>
            <a:off x="6080767" y="2927543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03</a:t>
            </a:r>
            <a:endParaRPr lang="ko-KR" altLang="en-US" sz="4000" dirty="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90683-093A-49C2-9F64-804EF330738A}"/>
              </a:ext>
            </a:extLst>
          </p:cNvPr>
          <p:cNvSpPr txBox="1"/>
          <p:nvPr/>
        </p:nvSpPr>
        <p:spPr>
          <a:xfrm>
            <a:off x="6903467" y="4088202"/>
            <a:ext cx="4684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Problem Formulations with Scenario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DA26-719F-45B3-9E2F-A01CF12E4266}"/>
              </a:ext>
            </a:extLst>
          </p:cNvPr>
          <p:cNvSpPr txBox="1"/>
          <p:nvPr/>
        </p:nvSpPr>
        <p:spPr>
          <a:xfrm>
            <a:off x="6096000" y="3965092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04</a:t>
            </a:r>
            <a:endParaRPr lang="ko-KR" altLang="en-US" sz="4000" dirty="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216874-7C1E-42FF-8BC9-0180F95A2F8C}"/>
              </a:ext>
            </a:extLst>
          </p:cNvPr>
          <p:cNvSpPr txBox="1"/>
          <p:nvPr/>
        </p:nvSpPr>
        <p:spPr>
          <a:xfrm>
            <a:off x="7095069" y="5273141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Project Plan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9EFB32-41A4-4C73-B31F-18F77E5BB573}"/>
              </a:ext>
            </a:extLst>
          </p:cNvPr>
          <p:cNvSpPr txBox="1"/>
          <p:nvPr/>
        </p:nvSpPr>
        <p:spPr>
          <a:xfrm>
            <a:off x="6141232" y="5150031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05</a:t>
            </a:r>
            <a:endParaRPr lang="ko-KR" altLang="en-US" sz="4000" dirty="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2E3F1-BF4C-4DA2-93D6-265CC16F746D}"/>
              </a:ext>
            </a:extLst>
          </p:cNvPr>
          <p:cNvSpPr txBox="1"/>
          <p:nvPr/>
        </p:nvSpPr>
        <p:spPr>
          <a:xfrm>
            <a:off x="7058201" y="1949388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Project Plan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42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15"/>
    </mc:Choice>
    <mc:Fallback xmlns="">
      <p:transition spd="slow" advTm="2611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66105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30246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01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166507" y="88154"/>
            <a:ext cx="3195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Introduction</a:t>
            </a:r>
            <a:endParaRPr lang="ko-KR" altLang="en-US" sz="48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D1F4D1-E4E7-48A7-84A9-7E2B3A65A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45" y="2094664"/>
            <a:ext cx="4651121" cy="33239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3DE85B0-6CE6-4286-8AAF-32F2370D5BEA}"/>
              </a:ext>
            </a:extLst>
          </p:cNvPr>
          <p:cNvSpPr txBox="1"/>
          <p:nvPr/>
        </p:nvSpPr>
        <p:spPr>
          <a:xfrm>
            <a:off x="1426009" y="5376316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Fig 1. social logins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Picture 2" descr="OAuth - 위키백과, 우리 모두의 백과사전">
            <a:extLst>
              <a:ext uri="{FF2B5EF4-FFF2-40B4-BE49-F238E27FC236}">
                <a16:creationId xmlns:a16="http://schemas.microsoft.com/office/drawing/2014/main" id="{236127B2-732F-4A56-BAE8-DE68440BD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803" y="1783794"/>
            <a:ext cx="3949015" cy="396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44EE3A-B7D5-448B-9D3C-B1015FBF8AB9}"/>
              </a:ext>
            </a:extLst>
          </p:cNvPr>
          <p:cNvSpPr txBox="1"/>
          <p:nvPr/>
        </p:nvSpPr>
        <p:spPr>
          <a:xfrm>
            <a:off x="7739091" y="5560982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Fig 2. OAuth Logo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799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66105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30246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01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166507" y="88154"/>
            <a:ext cx="3195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Introduction</a:t>
            </a:r>
            <a:endParaRPr lang="ko-KR" altLang="en-US" sz="48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pic>
        <p:nvPicPr>
          <p:cNvPr id="9" name="그림 8" descr="iPod, 스크린샷이(가) 표시된 사진&#10;&#10;자동 생성된 설명">
            <a:extLst>
              <a:ext uri="{FF2B5EF4-FFF2-40B4-BE49-F238E27FC236}">
                <a16:creationId xmlns:a16="http://schemas.microsoft.com/office/drawing/2014/main" id="{C68492AE-8548-4A9E-9054-C8C966883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58" y="1589763"/>
            <a:ext cx="8474995" cy="49260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7776EA-CF2F-4478-9829-1433368AE712}"/>
              </a:ext>
            </a:extLst>
          </p:cNvPr>
          <p:cNvSpPr txBox="1"/>
          <p:nvPr/>
        </p:nvSpPr>
        <p:spPr>
          <a:xfrm>
            <a:off x="8102387" y="6515846"/>
            <a:ext cx="240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Fig 3. OAuth Intuition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38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66105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30246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01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166507" y="88154"/>
            <a:ext cx="3195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Introduction</a:t>
            </a:r>
            <a:endParaRPr lang="ko-KR" altLang="en-US" sz="48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38649F-233F-422F-80DD-B4C0CC161641}"/>
              </a:ext>
            </a:extLst>
          </p:cNvPr>
          <p:cNvSpPr txBox="1"/>
          <p:nvPr/>
        </p:nvSpPr>
        <p:spPr>
          <a:xfrm>
            <a:off x="147638" y="1357694"/>
            <a:ext cx="10864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Many companies suffer from the OAuth Security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8DD3B8-E33B-4266-8F94-9131D3CCA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915" y="3063231"/>
            <a:ext cx="3639135" cy="2132226"/>
          </a:xfrm>
          <a:prstGeom prst="rect">
            <a:avLst/>
          </a:prstGeom>
        </p:spPr>
      </p:pic>
      <p:pic>
        <p:nvPicPr>
          <p:cNvPr id="2050" name="Picture 2" descr="Who Made That Twitter Bird? - The New York Times">
            <a:extLst>
              <a:ext uri="{FF2B5EF4-FFF2-40B4-BE49-F238E27FC236}">
                <a16:creationId xmlns:a16="http://schemas.microsoft.com/office/drawing/2014/main" id="{B6C149CC-15BE-4235-A494-0E1D2599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67" y="3654501"/>
            <a:ext cx="1566220" cy="113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cebook-logo - World Summit AI Amsterdam">
            <a:extLst>
              <a:ext uri="{FF2B5EF4-FFF2-40B4-BE49-F238E27FC236}">
                <a16:creationId xmlns:a16="http://schemas.microsoft.com/office/drawing/2014/main" id="{4199A8E5-DFB5-4CB3-8011-FB591CC50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07" y="3654501"/>
            <a:ext cx="1825815" cy="113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 To Use Google Docs For Collaborative Work - Google Docs Logo Png PNG  Image | Transparent PNG Free Download on SeekPNG">
            <a:extLst>
              <a:ext uri="{FF2B5EF4-FFF2-40B4-BE49-F238E27FC236}">
                <a16:creationId xmlns:a16="http://schemas.microsoft.com/office/drawing/2014/main" id="{9EF6C5A7-3F9D-4661-9D4B-E92AF3DE5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692" y="3654501"/>
            <a:ext cx="1396848" cy="113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66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66105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30246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01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166507" y="88154"/>
            <a:ext cx="3195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Introduction</a:t>
            </a:r>
            <a:endParaRPr lang="ko-KR" altLang="en-US" sz="48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AEA9D-4E39-413C-AA3D-7784EE6715B7}"/>
              </a:ext>
            </a:extLst>
          </p:cNvPr>
          <p:cNvSpPr txBox="1"/>
          <p:nvPr/>
        </p:nvSpPr>
        <p:spPr>
          <a:xfrm>
            <a:off x="1094756" y="2373066"/>
            <a:ext cx="33386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Clickjacking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98B27F-AD00-41BF-A84F-AB19BBE6C7B8}"/>
              </a:ext>
            </a:extLst>
          </p:cNvPr>
          <p:cNvSpPr txBox="1"/>
          <p:nvPr/>
        </p:nvSpPr>
        <p:spPr>
          <a:xfrm>
            <a:off x="1066800" y="3912349"/>
            <a:ext cx="5015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Covert Redirection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69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66105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30246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01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166507" y="88154"/>
            <a:ext cx="3195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Introduction</a:t>
            </a:r>
            <a:endParaRPr lang="ko-KR" altLang="en-US" sz="48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pic>
        <p:nvPicPr>
          <p:cNvPr id="3074" name="Picture 2" descr="Hello Spring Security | 토리맘의 한글라이즈 프로젝트">
            <a:extLst>
              <a:ext uri="{FF2B5EF4-FFF2-40B4-BE49-F238E27FC236}">
                <a16:creationId xmlns:a16="http://schemas.microsoft.com/office/drawing/2014/main" id="{82BF839C-4EAE-4098-886F-BCC2499F1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384468"/>
            <a:ext cx="9525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04565B-7196-4DDC-9B5B-B677000D5C94}"/>
              </a:ext>
            </a:extLst>
          </p:cNvPr>
          <p:cNvSpPr txBox="1"/>
          <p:nvPr/>
        </p:nvSpPr>
        <p:spPr>
          <a:xfrm>
            <a:off x="6989364" y="5376316"/>
            <a:ext cx="290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Fig 4. Spring Security Logo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84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66105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30246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214438" y="74543"/>
            <a:ext cx="3321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Related work</a:t>
            </a:r>
            <a:endParaRPr lang="ko-KR" altLang="en-US" sz="48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83CDA-0C5B-413D-BF88-306D2C5EF77B}"/>
              </a:ext>
            </a:extLst>
          </p:cNvPr>
          <p:cNvSpPr txBox="1"/>
          <p:nvPr/>
        </p:nvSpPr>
        <p:spPr>
          <a:xfrm>
            <a:off x="574896" y="1445414"/>
            <a:ext cx="4200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Phishing Attack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3FA5BE-B3DF-4C8C-BD0B-5617C5971AD8}"/>
              </a:ext>
            </a:extLst>
          </p:cNvPr>
          <p:cNvSpPr txBox="1"/>
          <p:nvPr/>
        </p:nvSpPr>
        <p:spPr>
          <a:xfrm>
            <a:off x="600967" y="2543956"/>
            <a:ext cx="5570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Impersonation Attack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917CA5-A719-4898-8403-B09511E9FEDD}"/>
              </a:ext>
            </a:extLst>
          </p:cNvPr>
          <p:cNvSpPr txBox="1"/>
          <p:nvPr/>
        </p:nvSpPr>
        <p:spPr>
          <a:xfrm>
            <a:off x="650714" y="3597682"/>
            <a:ext cx="117668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4000" b="0" i="0" u="none" strike="noStrike" dirty="0">
                <a:solidFill>
                  <a:srgbClr val="000000"/>
                </a:solidFill>
                <a:effectLst/>
                <a:latin typeface="배달의민족 주아" panose="020B0600000101010101" charset="-127"/>
                <a:ea typeface="배달의민족 주아" panose="020B0600000101010101" charset="-127"/>
              </a:rPr>
              <a:t>Applying Spring Security Framework and OAuth2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4000" b="0" i="0" u="none" strike="noStrike" dirty="0">
                <a:solidFill>
                  <a:srgbClr val="000000"/>
                </a:solidFill>
                <a:effectLst/>
                <a:latin typeface="배달의민족 주아" panose="020B0600000101010101" charset="-127"/>
                <a:ea typeface="배달의민족 주아" panose="020B0600000101010101" charset="-127"/>
              </a:rPr>
              <a:t>To Protect Microservice Architecture API </a:t>
            </a:r>
            <a:endParaRPr lang="en-US" altLang="ko-KR" sz="4000" b="0" dirty="0">
              <a:effectLst/>
              <a:latin typeface="배달의민족 주아" panose="020B0600000101010101" charset="-127"/>
              <a:ea typeface="배달의민족 주아" panose="020B0600000101010101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41CE6-A122-4888-A7E6-45B23C9273AE}"/>
              </a:ext>
            </a:extLst>
          </p:cNvPr>
          <p:cNvSpPr txBox="1"/>
          <p:nvPr/>
        </p:nvSpPr>
        <p:spPr>
          <a:xfrm>
            <a:off x="650714" y="5337835"/>
            <a:ext cx="107026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0" i="0" u="none" strike="noStrike" dirty="0">
                <a:solidFill>
                  <a:srgbClr val="000000"/>
                </a:solidFill>
                <a:effectLst/>
                <a:latin typeface="배달의민족 주아" panose="020B0600000101010101" charset="-127"/>
                <a:ea typeface="배달의민족 주아" panose="020B0600000101010101" charset="-127"/>
              </a:rPr>
              <a:t>CVE-2008-2951</a:t>
            </a:r>
            <a:endParaRPr lang="ko-KR" altLang="en-US" sz="4000" dirty="0">
              <a:latin typeface="배달의민족 주아" panose="020B0600000101010101" charset="-127"/>
              <a:ea typeface="배달의민족 주아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40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2143</TotalTime>
  <Words>230</Words>
  <Application>Microsoft Office PowerPoint</Application>
  <PresentationFormat>와이드스크린</PresentationFormat>
  <Paragraphs>116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배달의민족 주아</vt:lpstr>
      <vt:lpstr>Arial</vt:lpstr>
      <vt:lpstr>Georgia Pro Cond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현조</dc:creator>
  <cp:lastModifiedBy>한영진</cp:lastModifiedBy>
  <cp:revision>94</cp:revision>
  <dcterms:created xsi:type="dcterms:W3CDTF">2020-05-15T03:41:41Z</dcterms:created>
  <dcterms:modified xsi:type="dcterms:W3CDTF">2021-09-30T20:11:28Z</dcterms:modified>
</cp:coreProperties>
</file>