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470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447E6-0E6E-455A-A88C-BD811336919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3B6A9-7F92-4620-96B5-F5C3CBE43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3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B6A9-7F92-4620-96B5-F5C3CBE43F5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8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D925-D0FD-4A19-516B-E04C91E88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72F6A-2DE7-258C-8CA7-40FD93B33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BACA4-08E5-B09A-E80E-EE0D1D42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2487-5C83-48D2-916D-ADFEBF174DC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E652-4772-52FF-1053-0B3CA0FF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3C26-2B58-3034-CB84-47CF6D12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5253-3211-4157-A9C1-901B0C625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3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7610-272B-367B-6F62-5F4B6B31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8D718-4EDE-447F-19CE-DAC8D5FF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20FCB-CADE-D1C8-43C4-81976A72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2487-5C83-48D2-916D-ADFEBF174DC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2B8C-8764-A3AC-FC81-8944B710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94E5-CEFD-C5BC-0684-89A3AFC8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5253-3211-4157-A9C1-901B0C625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7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08311-F287-2D28-251D-D51BFAF02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DA9D5-54AC-F517-DFD1-171B1494A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40BC-EA4E-FD37-7329-72117A84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2487-5C83-48D2-916D-ADFEBF174DC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933B-6D8C-D184-A525-041F9E59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5C3D-C39D-EEF7-BB74-0DC1101E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5253-3211-4157-A9C1-901B0C625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A9AC-4476-8500-7434-796EAB3A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AAE0-6B04-1A14-2542-2DC78EA5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B144-1DBC-F0A0-4903-214E220F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2487-5C83-48D2-916D-ADFEBF174DC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9BCD-EC49-8173-FDD5-128D7B7C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B06B9-4B05-803A-37B3-72F420B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5253-3211-4157-A9C1-901B0C625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4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AF50-0F3C-9DED-097D-912F98FD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89CAE-923F-22AC-A6E2-4AA2E6B3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B350-CEAA-0873-02EB-F13CDE34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2487-5C83-48D2-916D-ADFEBF174DC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B050-BB72-4308-6DFA-78498C7A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8A074-89E8-5A54-6606-3E014A30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5253-3211-4157-A9C1-901B0C625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8B73-C5B0-6B86-3861-39C132AE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1593-B042-5A84-A9C3-F38E97A1E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131E9-3986-D4D7-AB11-20D2E464C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F5FBF-8CD9-5708-FAE8-850E0345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2487-5C83-48D2-916D-ADFEBF174DC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5A4E4-3148-8E96-02C9-F14DBC33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D6092-D0FD-D123-796F-BEFCA6CB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5253-3211-4157-A9C1-901B0C625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4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744C-83AC-FD7C-8E02-C99E727D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545A4-8573-D514-F5FD-181FBEC3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070A4-A540-E41D-1D57-D5C2DE40A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E3DC5-EF2D-7B6D-41AA-071AEE387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A2C24-1F5A-68BD-3271-17EC0FD1F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10353-C0B8-DA00-7055-EE19B54E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2487-5C83-48D2-916D-ADFEBF174DC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C8CC3-2C29-726D-BD2B-DC7112CD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65FF3-593F-A14B-18BA-09030401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5253-3211-4157-A9C1-901B0C625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7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F1BB-19CB-795E-9B3E-4C298B94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8E571-0A26-A5B9-FBD3-73B52263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2487-5C83-48D2-916D-ADFEBF174DC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45722-A5A9-D0BA-3267-30512FDC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F42EF-E9E7-AA4A-CBBB-3727178A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5253-3211-4157-A9C1-901B0C625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88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10BF0-B901-1129-70D3-F2461A3C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2487-5C83-48D2-916D-ADFEBF174DC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FE778-98E6-095E-F764-DBC4A380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90891-62F1-75E1-146C-4A702228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5253-3211-4157-A9C1-901B0C625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2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8572-097D-E7A3-9D5E-9C8C6116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C5B8-2FFE-F2B9-C174-FCA64C55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E51E7-7C06-89B9-BB0E-D4B711D28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7EABB-3A9B-F951-B27B-5AE118AE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2487-5C83-48D2-916D-ADFEBF174DC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11A82-FDBF-7001-918C-D72A1BEB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AA881-9705-C494-AB6D-6690FB8A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5253-3211-4157-A9C1-901B0C625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7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B2CC-42DA-C5A1-C7A6-98F09390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E56C0-583E-79A6-55B0-F2AF5C7F3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1C596-517A-711F-E3FE-275CE8A95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C6318-3D92-20F8-5876-1B712F62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2487-5C83-48D2-916D-ADFEBF174DC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C96FA-82C0-B847-926F-34142D4E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E327A-BD07-6489-C9CB-2863FEF7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5253-3211-4157-A9C1-901B0C625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7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55C19-09A5-8D15-4EC9-9606F3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A1B4-E031-2DCE-CA50-37242FD6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F71C-3C77-E584-A668-F62351057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22487-5C83-48D2-916D-ADFEBF174DC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BC78-BA38-A395-87ED-31D1A62F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CF38F-DE4C-74B9-22DE-41879AD5F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35253-3211-4157-A9C1-901B0C625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24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CEEC-245A-245A-FEE0-E2B3C80D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982" y="307572"/>
            <a:ext cx="9047018" cy="640079"/>
          </a:xfrm>
        </p:spPr>
        <p:txBody>
          <a:bodyPr>
            <a:normAutofit fontScale="90000"/>
          </a:bodyPr>
          <a:lstStyle/>
          <a:p>
            <a:r>
              <a:rPr lang="en-IN" dirty="0"/>
              <a:t>Activity Diagram- </a:t>
            </a:r>
            <a:r>
              <a:rPr lang="en-IN" dirty="0" err="1"/>
              <a:t>StyleHive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DBB60-A9D9-2EE5-DD63-4C3E4B3CE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947650"/>
            <a:ext cx="11150353" cy="59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0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Activity Diagram- StyleHive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Adusumalli Lokesh</dc:creator>
  <cp:lastModifiedBy>Adusumalli Lokesh</cp:lastModifiedBy>
  <cp:revision>3</cp:revision>
  <dcterms:created xsi:type="dcterms:W3CDTF">2024-10-27T00:48:31Z</dcterms:created>
  <dcterms:modified xsi:type="dcterms:W3CDTF">2024-10-29T22:54:00Z</dcterms:modified>
</cp:coreProperties>
</file>