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5"/>
  </p:notesMasterIdLst>
  <p:sldIdLst>
    <p:sldId id="256" r:id="rId2"/>
    <p:sldId id="257" r:id="rId3"/>
    <p:sldId id="258" r:id="rId4"/>
  </p:sldIdLst>
  <p:sldSz cx="10058400" cy="7778750"/>
  <p:notesSz cx="10058400" cy="77787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>
      <p:cViewPr>
        <p:scale>
          <a:sx n="100" d="100"/>
          <a:sy n="100" d="100"/>
        </p:scale>
        <p:origin x="658" y="-15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3400"/>
            <a:ext cx="6705925" cy="2917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05825" y="3694900"/>
            <a:ext cx="8046700" cy="35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1005825" y="3694900"/>
            <a:ext cx="8046700" cy="35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7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ftr" idx="11"/>
          </p:nvPr>
        </p:nvSpPr>
        <p:spPr>
          <a:xfrm>
            <a:off x="3422015" y="7234237"/>
            <a:ext cx="322072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503237" y="7234237"/>
            <a:ext cx="2314892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246620" y="7234237"/>
            <a:ext cx="2314892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03237" y="311150"/>
            <a:ext cx="9058275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503237" y="1789112"/>
            <a:ext cx="9058275" cy="513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3422015" y="7234237"/>
            <a:ext cx="322072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503237" y="7234237"/>
            <a:ext cx="2314892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246620" y="7234237"/>
            <a:ext cx="2314892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503237" y="311150"/>
            <a:ext cx="9058275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503237" y="1789112"/>
            <a:ext cx="4378166" cy="513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5183346" y="1789112"/>
            <a:ext cx="4378166" cy="513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422015" y="7234237"/>
            <a:ext cx="322072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503237" y="7234237"/>
            <a:ext cx="2314892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7246620" y="7234237"/>
            <a:ext cx="2314892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503237" y="311150"/>
            <a:ext cx="9058275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3422015" y="7234237"/>
            <a:ext cx="322072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503237" y="7234237"/>
            <a:ext cx="2314892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7246620" y="7234237"/>
            <a:ext cx="2314892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3237" y="311150"/>
            <a:ext cx="9058275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237" y="1789112"/>
            <a:ext cx="9058275" cy="513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3422015" y="7234237"/>
            <a:ext cx="322072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503237" y="7234237"/>
            <a:ext cx="2314892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246620" y="7234237"/>
            <a:ext cx="2314892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/>
          <p:nvPr/>
        </p:nvSpPr>
        <p:spPr>
          <a:xfrm>
            <a:off x="1886605" y="0"/>
            <a:ext cx="5945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Class Diagram – Stylehive –S2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1D636C-3835-3993-917C-87219CBDD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980" y="430858"/>
            <a:ext cx="5417820" cy="73478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7D8E-ACB0-BF3A-F8C6-8519CC09E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2" y="0"/>
            <a:ext cx="9058275" cy="553998"/>
          </a:xfrm>
        </p:spPr>
        <p:txBody>
          <a:bodyPr/>
          <a:lstStyle/>
          <a:p>
            <a:pPr algn="ctr"/>
            <a:r>
              <a:rPr lang="en-US" sz="1800" dirty="0"/>
              <a:t>Class Diagram – </a:t>
            </a:r>
            <a:r>
              <a:rPr lang="en-US" sz="1800" dirty="0" err="1"/>
              <a:t>Stylehive</a:t>
            </a:r>
            <a:r>
              <a:rPr lang="en-US" sz="1800" dirty="0"/>
              <a:t> –S3</a:t>
            </a:r>
            <a:br>
              <a:rPr lang="en-US" sz="1800" dirty="0">
                <a:latin typeface="Calibri"/>
                <a:ea typeface="Calibri"/>
                <a:cs typeface="Calibri"/>
                <a:sym typeface="Calibri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3B4FE-1F73-6416-7F0A-6FC1B4F56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74" y="276999"/>
            <a:ext cx="9473725" cy="72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7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F21D-B033-2B12-D3D3-C93495323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0"/>
            <a:ext cx="7670483" cy="246221"/>
          </a:xfrm>
        </p:spPr>
        <p:txBody>
          <a:bodyPr/>
          <a:lstStyle/>
          <a:p>
            <a:pPr algn="ctr"/>
            <a:r>
              <a:rPr lang="en-IN" sz="1600" dirty="0"/>
              <a:t>Final 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76266-BBD7-A444-9CAB-42B56E17A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246220"/>
            <a:ext cx="9067800" cy="74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42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16</Words>
  <Application>Microsoft Office PowerPoint</Application>
  <PresentationFormat>Custom</PresentationFormat>
  <Paragraphs>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Class Diagram – Stylehive –S3 </vt:lpstr>
      <vt:lpstr>Final 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kurra susmitha</cp:lastModifiedBy>
  <cp:revision>4</cp:revision>
  <dcterms:modified xsi:type="dcterms:W3CDTF">2024-12-04T00:46:05Z</dcterms:modified>
</cp:coreProperties>
</file>