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Bahnschrift" panose="020B0502040204020203" pitchFamily="34" charset="0"/>
      <p:regular r:id="rId14"/>
      <p:bold r:id="rId15"/>
    </p:embeddedFon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4172921" y="325790"/>
            <a:ext cx="4810305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STYLEHIVE – SEQUENCE DIAGRAM S3</a:t>
            </a:r>
            <a:endParaRPr lang="en-US" sz="1600" dirty="0"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03.01 Add Items to Cart</a:t>
            </a:r>
            <a:endParaRPr sz="1600" i="0" u="none" strike="noStrike" cap="none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54737-0A7B-02EF-8D91-F6BFF334C590}"/>
              </a:ext>
            </a:extLst>
          </p:cNvPr>
          <p:cNvSpPr txBox="1"/>
          <p:nvPr/>
        </p:nvSpPr>
        <p:spPr>
          <a:xfrm>
            <a:off x="6474277" y="2413337"/>
            <a:ext cx="5503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User Story Outline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interacts with the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add an item to their shopping cart.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delegates the task to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further calls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CartItemService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add the specific item.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successful addition, the updated cart details are displayed to the user.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44969-4DA8-CA28-52EB-7B55961F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65"/>
            <a:ext cx="6824749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698A3-A960-E22F-6C4B-C27828E9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A82D2B00-3A80-E491-1434-951E0F8E64BA}"/>
              </a:ext>
            </a:extLst>
          </p:cNvPr>
          <p:cNvSpPr txBox="1"/>
          <p:nvPr/>
        </p:nvSpPr>
        <p:spPr>
          <a:xfrm>
            <a:off x="2965211" y="118553"/>
            <a:ext cx="69726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05.03 Delete Ad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0C7A-2731-9DAB-788A-A7973E5E1B94}"/>
              </a:ext>
            </a:extLst>
          </p:cNvPr>
          <p:cNvSpPr txBox="1"/>
          <p:nvPr/>
        </p:nvSpPr>
        <p:spPr>
          <a:xfrm>
            <a:off x="7214716" y="2039814"/>
            <a:ext cx="4977284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u="sng" kern="1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User Story Outline</a:t>
            </a:r>
            <a:endParaRPr lang="en-IN" b="1" u="sng" kern="100" dirty="0"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deletes an advertisement through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handles the deletion, and the admin is informed of its success.</a:t>
            </a: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E0568-DEE8-96F9-B65C-7374B162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4" y="1137212"/>
            <a:ext cx="7028702" cy="56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3544298" y="123551"/>
            <a:ext cx="535326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-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03.02 Order Placement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5C1F7F-2E77-5C5B-8EB8-D2EC1DA3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282" y="2533183"/>
            <a:ext cx="46551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solidFill>
                  <a:schemeClr val="tx1"/>
                </a:solidFill>
                <a:latin typeface="+mj-lt"/>
              </a:rPr>
              <a:t>User Story Outline</a:t>
            </a: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places an order through the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invokes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create the order and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OrderItemService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add order items.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order is created, the user receives a confirmation.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F96DD-135E-4919-8B20-F5F79E25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5765"/>
            <a:ext cx="7450282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/>
        </p:nvSpPr>
        <p:spPr>
          <a:xfrm>
            <a:off x="3859099" y="232834"/>
            <a:ext cx="5244707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-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03.03 Accept/Reject Orders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7827666" y="2199289"/>
            <a:ext cx="436433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User Story Online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interacts with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accept or reject an order.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forwards the status update to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admin is notified of the updated status.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6600B-6D2F-B3C3-08DA-39E77C6E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65"/>
            <a:ext cx="7028702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3689841" y="78364"/>
            <a:ext cx="463144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Calibri" panose="020F0502020204030204" pitchFamily="34" charset="0"/>
                <a:sym typeface="Play"/>
              </a:rPr>
              <a:t>User Story -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03.04 Update Order Status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Calibri" panose="020F0502020204030204" pitchFamily="34" charset="0"/>
              <a:sym typeface="Play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09174B9-79B0-E1D1-44A9-B12A6D47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600" y="1591266"/>
            <a:ext cx="48232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Story Outline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 accept/reject orders, the admin uses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an order's status (e.g., "In Progress" or "Completed").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status update is processed via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reflected back to the admin.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304F-845D-5D1B-6477-F78A0CF0B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8" y="1177401"/>
            <a:ext cx="7028702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965211" y="118553"/>
            <a:ext cx="60991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04.01 Process Payments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58828-68E7-FE7A-BD98-85F1F3820B90}"/>
              </a:ext>
            </a:extLst>
          </p:cNvPr>
          <p:cNvSpPr txBox="1"/>
          <p:nvPr/>
        </p:nvSpPr>
        <p:spPr>
          <a:xfrm>
            <a:off x="7445829" y="1889090"/>
            <a:ext cx="449161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/>
              <a:t>User Story Outline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initiates payment through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processes the payment via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interacts with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payment confirmation, and the user is notified upon success.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26FDA-6BAD-068E-650B-CDCDAE5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65"/>
            <a:ext cx="7506393" cy="5602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5AE07C2F-7589-0E79-FB3D-C16E0A0F99C2}"/>
              </a:ext>
            </a:extLst>
          </p:cNvPr>
          <p:cNvSpPr txBox="1"/>
          <p:nvPr/>
        </p:nvSpPr>
        <p:spPr>
          <a:xfrm>
            <a:off x="2965211" y="118553"/>
            <a:ext cx="60991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04.02 Generate Invoice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611D0-75D5-C4D4-000D-486590BC1085}"/>
              </a:ext>
            </a:extLst>
          </p:cNvPr>
          <p:cNvSpPr txBox="1"/>
          <p:nvPr/>
        </p:nvSpPr>
        <p:spPr>
          <a:xfrm>
            <a:off x="6558742" y="2062706"/>
            <a:ext cx="563325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User Story Outline</a:t>
            </a:r>
          </a:p>
          <a:p>
            <a:endParaRPr lang="en-US" dirty="0"/>
          </a:p>
          <a:p>
            <a:endParaRPr lang="en-US" dirty="0"/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requests an invoice from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passes the request to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retrieves order details from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generates the invoice, and displays it to the admin.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ABC43-414B-A7D4-81BA-44D4B73F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765"/>
            <a:ext cx="6874625" cy="56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EDA0C8ED-2767-090B-695A-C9CDC764B572}"/>
              </a:ext>
            </a:extLst>
          </p:cNvPr>
          <p:cNvSpPr txBox="1"/>
          <p:nvPr/>
        </p:nvSpPr>
        <p:spPr>
          <a:xfrm>
            <a:off x="2965211" y="118553"/>
            <a:ext cx="60991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04.03 Create Financial Reports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6E804-433C-C859-5C4C-BC43478E5E26}"/>
              </a:ext>
            </a:extLst>
          </p:cNvPr>
          <p:cNvSpPr txBox="1"/>
          <p:nvPr/>
        </p:nvSpPr>
        <p:spPr>
          <a:xfrm>
            <a:off x="5909134" y="1610555"/>
            <a:ext cx="631036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User Story Outline</a:t>
            </a: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  <a:p>
            <a:endParaRPr lang="en-US" sz="1200" dirty="0">
              <a:latin typeface="Bahnschrift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uses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generate financial reports for a specific date range or type.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FinanceService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generates the report and displays it to the admin.</a:t>
            </a:r>
          </a:p>
          <a:p>
            <a:endParaRPr lang="en-US" sz="1200" dirty="0">
              <a:latin typeface="Bahnschrift" panose="020B0502040204020203" pitchFamily="34" charset="0"/>
            </a:endParaRPr>
          </a:p>
          <a:p>
            <a:endParaRPr lang="en-US" sz="1200" dirty="0">
              <a:latin typeface="Bahnschrift" panose="020B05020402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2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13148-A772-AAF0-5F4B-036BFABA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765"/>
            <a:ext cx="6242858" cy="56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26ED073D-1BCF-955C-81EA-5B672CAC8EB6}"/>
              </a:ext>
            </a:extLst>
          </p:cNvPr>
          <p:cNvSpPr txBox="1"/>
          <p:nvPr/>
        </p:nvSpPr>
        <p:spPr>
          <a:xfrm>
            <a:off x="2965211" y="118553"/>
            <a:ext cx="609910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05.01 Create Ad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DF224-FAA5-F1EB-F2C6-3642FB64F0A9}"/>
              </a:ext>
            </a:extLst>
          </p:cNvPr>
          <p:cNvSpPr txBox="1"/>
          <p:nvPr/>
        </p:nvSpPr>
        <p:spPr>
          <a:xfrm>
            <a:off x="6299992" y="1798471"/>
            <a:ext cx="61596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kern="1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User Story Outline:</a:t>
            </a:r>
          </a:p>
          <a:p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creates an advertisement via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forwards the details to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ad is successfully created, a confirmation is shown.</a:t>
            </a:r>
          </a:p>
          <a:p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F2650-080B-6181-A022-1E192CBB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765"/>
            <a:ext cx="6458989" cy="56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59FB814E-D66E-E07D-FCA6-E54564F22FCE}"/>
              </a:ext>
            </a:extLst>
          </p:cNvPr>
          <p:cNvSpPr txBox="1"/>
          <p:nvPr/>
        </p:nvSpPr>
        <p:spPr>
          <a:xfrm>
            <a:off x="2965211" y="118553"/>
            <a:ext cx="697260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200"/>
            </a:pPr>
            <a:r>
              <a:rPr lang="en-US" sz="1600" dirty="0">
                <a:solidFill>
                  <a:schemeClr val="dk1"/>
                </a:solidFill>
                <a:latin typeface="Arial Black" panose="020B0A04020102020204" pitchFamily="34" charset="0"/>
                <a:ea typeface="Play"/>
                <a:cs typeface="Play"/>
                <a:sym typeface="Play"/>
              </a:rPr>
              <a:t>User Story –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05.02 Update Ad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>
              <a:solidFill>
                <a:schemeClr val="dk1"/>
              </a:solidFill>
              <a:latin typeface="Arial Black" panose="020B0A04020102020204" pitchFamily="34" charset="0"/>
              <a:ea typeface="Play"/>
              <a:cs typeface="Play"/>
              <a:sym typeface="Pl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E23-0D52-1D6A-B776-75417DCC0C02}"/>
              </a:ext>
            </a:extLst>
          </p:cNvPr>
          <p:cNvSpPr txBox="1"/>
          <p:nvPr/>
        </p:nvSpPr>
        <p:spPr>
          <a:xfrm>
            <a:off x="7214716" y="2039814"/>
            <a:ext cx="4977284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u="sng" kern="1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User Story Outline</a:t>
            </a:r>
            <a:endParaRPr lang="en-IN" b="1" u="sng" kern="100" dirty="0"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updates an advertisement using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AdService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processes the update, and the admin receives a confirmation.</a:t>
            </a: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IN" sz="1400" b="1" u="sng" kern="1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EF9EF-1799-14BA-B748-FC4331EF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6" y="916078"/>
            <a:ext cx="7028702" cy="56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2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413</Words>
  <Application>Microsoft Office PowerPoint</Application>
  <PresentationFormat>Widescreen</PresentationFormat>
  <Paragraphs>70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Bahnschrift</vt:lpstr>
      <vt:lpstr>Courier New</vt:lpstr>
      <vt:lpstr>Calibri</vt:lpstr>
      <vt:lpstr>Arial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</dc:creator>
  <cp:lastModifiedBy>Adusumalli Lokesh</cp:lastModifiedBy>
  <cp:revision>13</cp:revision>
  <dcterms:modified xsi:type="dcterms:W3CDTF">2024-12-09T21:29:15Z</dcterms:modified>
</cp:coreProperties>
</file>