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6"/>
  </p:normalViewPr>
  <p:slideViewPr>
    <p:cSldViewPr snapToGrid="0">
      <p:cViewPr varScale="1">
        <p:scale>
          <a:sx n="98" d="100"/>
          <a:sy n="98" d="100"/>
        </p:scale>
        <p:origin x="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12">
            <a:extLst>
              <a:ext uri="{FF2B5EF4-FFF2-40B4-BE49-F238E27FC236}">
                <a16:creationId xmlns:a16="http://schemas.microsoft.com/office/drawing/2014/main" id="{93915C00-3826-ED94-65FB-FD06031C3EBA}"/>
              </a:ext>
            </a:extLst>
          </p:cNvPr>
          <p:cNvSpPr txBox="1"/>
          <p:nvPr/>
        </p:nvSpPr>
        <p:spPr>
          <a:xfrm>
            <a:off x="2506341" y="432211"/>
            <a:ext cx="699583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/>
            <a:r>
              <a:rPr lang="en-IN" b="1" dirty="0" err="1"/>
              <a:t>StyleHive</a:t>
            </a:r>
            <a:r>
              <a:rPr lang="en-IN" b="1" dirty="0"/>
              <a:t> – Data Flow Diagram (Logical) – Profile Management</a:t>
            </a:r>
          </a:p>
        </p:txBody>
      </p:sp>
      <p:pic>
        <p:nvPicPr>
          <p:cNvPr id="8" name="Graphic 78" descr="Graphic 78">
            <a:extLst>
              <a:ext uri="{FF2B5EF4-FFF2-40B4-BE49-F238E27FC236}">
                <a16:creationId xmlns:a16="http://schemas.microsoft.com/office/drawing/2014/main" id="{2B204533-3211-CEFA-12CC-080ADE50D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63" y="854954"/>
            <a:ext cx="916824" cy="94969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Box 47">
            <a:extLst>
              <a:ext uri="{FF2B5EF4-FFF2-40B4-BE49-F238E27FC236}">
                <a16:creationId xmlns:a16="http://schemas.microsoft.com/office/drawing/2014/main" id="{B72C7F32-F4E1-5B6B-43AE-A19F3B06E559}"/>
              </a:ext>
            </a:extLst>
          </p:cNvPr>
          <p:cNvSpPr txBox="1"/>
          <p:nvPr/>
        </p:nvSpPr>
        <p:spPr>
          <a:xfrm>
            <a:off x="249600" y="1723319"/>
            <a:ext cx="1204207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r>
              <a:rPr lang="en-IN" dirty="0"/>
              <a:t>        User </a:t>
            </a:r>
            <a:endParaRPr dirty="0"/>
          </a:p>
        </p:txBody>
      </p:sp>
      <p:sp>
        <p:nvSpPr>
          <p:cNvPr id="12" name="Sign Up">
            <a:extLst>
              <a:ext uri="{FF2B5EF4-FFF2-40B4-BE49-F238E27FC236}">
                <a16:creationId xmlns:a16="http://schemas.microsoft.com/office/drawing/2014/main" id="{2BAB3D72-6282-70A8-5219-A0F3EC67F79E}"/>
              </a:ext>
            </a:extLst>
          </p:cNvPr>
          <p:cNvSpPr txBox="1"/>
          <p:nvPr/>
        </p:nvSpPr>
        <p:spPr>
          <a:xfrm>
            <a:off x="1537359" y="3289558"/>
            <a:ext cx="896776" cy="4067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IN" sz="1100" dirty="0"/>
              <a:t>01.01</a:t>
            </a:r>
            <a:r>
              <a:rPr sz="1100" dirty="0"/>
              <a:t>Sign Up</a:t>
            </a:r>
          </a:p>
        </p:txBody>
      </p:sp>
      <p:sp>
        <p:nvSpPr>
          <p:cNvPr id="14" name="Rounded Rectangle">
            <a:extLst>
              <a:ext uri="{FF2B5EF4-FFF2-40B4-BE49-F238E27FC236}">
                <a16:creationId xmlns:a16="http://schemas.microsoft.com/office/drawing/2014/main" id="{2D3148DB-57D5-BDE4-353E-6A480BE7EA4E}"/>
              </a:ext>
            </a:extLst>
          </p:cNvPr>
          <p:cNvSpPr/>
          <p:nvPr/>
        </p:nvSpPr>
        <p:spPr>
          <a:xfrm>
            <a:off x="1537359" y="3883337"/>
            <a:ext cx="761926" cy="4233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rPr lang="en-IN" dirty="0">
                <a:solidFill>
                  <a:schemeClr val="tx1"/>
                </a:solidFill>
              </a:rPr>
              <a:t>01.02 Log - In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" name="Straight Arrow Connector 5">
            <a:extLst>
              <a:ext uri="{FF2B5EF4-FFF2-40B4-BE49-F238E27FC236}">
                <a16:creationId xmlns:a16="http://schemas.microsoft.com/office/drawing/2014/main" id="{88693A92-6AE3-9F9A-9B39-73D0F302BCF8}"/>
              </a:ext>
            </a:extLst>
          </p:cNvPr>
          <p:cNvSpPr/>
          <p:nvPr/>
        </p:nvSpPr>
        <p:spPr>
          <a:xfrm>
            <a:off x="1086056" y="2828812"/>
            <a:ext cx="455081" cy="492734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Straight Arrow Connector 5">
            <a:extLst>
              <a:ext uri="{FF2B5EF4-FFF2-40B4-BE49-F238E27FC236}">
                <a16:creationId xmlns:a16="http://schemas.microsoft.com/office/drawing/2014/main" id="{03D2F949-3053-E728-26FA-14C0BEF0FD6C}"/>
              </a:ext>
            </a:extLst>
          </p:cNvPr>
          <p:cNvSpPr/>
          <p:nvPr/>
        </p:nvSpPr>
        <p:spPr>
          <a:xfrm>
            <a:off x="521234" y="2811041"/>
            <a:ext cx="1014874" cy="1135976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865888AC-B8AA-A551-C938-55596CA8615D}"/>
              </a:ext>
            </a:extLst>
          </p:cNvPr>
          <p:cNvSpPr txBox="1"/>
          <p:nvPr/>
        </p:nvSpPr>
        <p:spPr>
          <a:xfrm rot="2952585">
            <a:off x="554455" y="3578537"/>
            <a:ext cx="91878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r>
              <a:rPr lang="en-IN" dirty="0"/>
              <a:t>Log in to account</a:t>
            </a:r>
            <a:endParaRPr dirty="0"/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9F0134A2-C553-F894-E6E7-4C79B9B955BC}"/>
              </a:ext>
            </a:extLst>
          </p:cNvPr>
          <p:cNvSpPr txBox="1"/>
          <p:nvPr/>
        </p:nvSpPr>
        <p:spPr>
          <a:xfrm rot="2852200">
            <a:off x="1190402" y="2827440"/>
            <a:ext cx="76472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r>
              <a:rPr lang="en-IN" dirty="0"/>
              <a:t>Create user account</a:t>
            </a:r>
            <a:endParaRPr dirty="0"/>
          </a:p>
        </p:txBody>
      </p:sp>
      <p:sp>
        <p:nvSpPr>
          <p:cNvPr id="22" name="Sign Up">
            <a:extLst>
              <a:ext uri="{FF2B5EF4-FFF2-40B4-BE49-F238E27FC236}">
                <a16:creationId xmlns:a16="http://schemas.microsoft.com/office/drawing/2014/main" id="{7DF90492-D701-59C6-A69A-8BB3D3FF9237}"/>
              </a:ext>
            </a:extLst>
          </p:cNvPr>
          <p:cNvSpPr txBox="1"/>
          <p:nvPr/>
        </p:nvSpPr>
        <p:spPr>
          <a:xfrm>
            <a:off x="3039613" y="3547283"/>
            <a:ext cx="1191970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IN" sz="1200" dirty="0"/>
              <a:t>01.03 Manage User Profile</a:t>
            </a:r>
          </a:p>
        </p:txBody>
      </p:sp>
      <p:sp>
        <p:nvSpPr>
          <p:cNvPr id="23" name="Straight Arrow Connector 5">
            <a:extLst>
              <a:ext uri="{FF2B5EF4-FFF2-40B4-BE49-F238E27FC236}">
                <a16:creationId xmlns:a16="http://schemas.microsoft.com/office/drawing/2014/main" id="{31267C41-2C3F-55A7-04AB-4128CDBFC254}"/>
              </a:ext>
            </a:extLst>
          </p:cNvPr>
          <p:cNvSpPr/>
          <p:nvPr/>
        </p:nvSpPr>
        <p:spPr>
          <a:xfrm>
            <a:off x="2444611" y="3535238"/>
            <a:ext cx="580524" cy="258412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Straight Arrow Connector 5">
            <a:extLst>
              <a:ext uri="{FF2B5EF4-FFF2-40B4-BE49-F238E27FC236}">
                <a16:creationId xmlns:a16="http://schemas.microsoft.com/office/drawing/2014/main" id="{156C76C1-7739-754E-9DB8-8698D2444BC4}"/>
              </a:ext>
            </a:extLst>
          </p:cNvPr>
          <p:cNvSpPr/>
          <p:nvPr/>
        </p:nvSpPr>
        <p:spPr>
          <a:xfrm flipV="1">
            <a:off x="2299285" y="3874506"/>
            <a:ext cx="725850" cy="258412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0" name="Sign Up">
            <a:extLst>
              <a:ext uri="{FF2B5EF4-FFF2-40B4-BE49-F238E27FC236}">
                <a16:creationId xmlns:a16="http://schemas.microsoft.com/office/drawing/2014/main" id="{B08AA974-7624-5561-DD00-8CEE58CC09BA}"/>
              </a:ext>
            </a:extLst>
          </p:cNvPr>
          <p:cNvSpPr txBox="1"/>
          <p:nvPr/>
        </p:nvSpPr>
        <p:spPr>
          <a:xfrm>
            <a:off x="5007546" y="3535238"/>
            <a:ext cx="1191970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 dirty="0"/>
              <a:t>02. Product Management</a:t>
            </a:r>
          </a:p>
        </p:txBody>
      </p:sp>
      <p:sp>
        <p:nvSpPr>
          <p:cNvPr id="33" name="Sign Up">
            <a:extLst>
              <a:ext uri="{FF2B5EF4-FFF2-40B4-BE49-F238E27FC236}">
                <a16:creationId xmlns:a16="http://schemas.microsoft.com/office/drawing/2014/main" id="{2CCBAF8B-F68E-5C8D-DB42-2B368A0646E0}"/>
              </a:ext>
            </a:extLst>
          </p:cNvPr>
          <p:cNvSpPr txBox="1"/>
          <p:nvPr/>
        </p:nvSpPr>
        <p:spPr>
          <a:xfrm>
            <a:off x="6976730" y="3538434"/>
            <a:ext cx="1302113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 dirty="0"/>
              <a:t>03. Order Management</a:t>
            </a:r>
          </a:p>
        </p:txBody>
      </p:sp>
      <p:sp>
        <p:nvSpPr>
          <p:cNvPr id="37" name="Straight Arrow Connector 5">
            <a:extLst>
              <a:ext uri="{FF2B5EF4-FFF2-40B4-BE49-F238E27FC236}">
                <a16:creationId xmlns:a16="http://schemas.microsoft.com/office/drawing/2014/main" id="{925953AF-0974-87A2-CE74-4A59E5CAE37F}"/>
              </a:ext>
            </a:extLst>
          </p:cNvPr>
          <p:cNvSpPr/>
          <p:nvPr/>
        </p:nvSpPr>
        <p:spPr>
          <a:xfrm flipV="1">
            <a:off x="4258466" y="3781605"/>
            <a:ext cx="733905" cy="12042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Straight Arrow Connector 5">
            <a:extLst>
              <a:ext uri="{FF2B5EF4-FFF2-40B4-BE49-F238E27FC236}">
                <a16:creationId xmlns:a16="http://schemas.microsoft.com/office/drawing/2014/main" id="{71139164-03C3-1BA0-C842-DC0B32486615}"/>
              </a:ext>
            </a:extLst>
          </p:cNvPr>
          <p:cNvSpPr/>
          <p:nvPr/>
        </p:nvSpPr>
        <p:spPr>
          <a:xfrm flipV="1">
            <a:off x="6226400" y="3793646"/>
            <a:ext cx="749079" cy="0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41" name="Sign Up">
            <a:extLst>
              <a:ext uri="{FF2B5EF4-FFF2-40B4-BE49-F238E27FC236}">
                <a16:creationId xmlns:a16="http://schemas.microsoft.com/office/drawing/2014/main" id="{83E66DE0-5DFD-C147-76E0-6FB273AE98F5}"/>
              </a:ext>
            </a:extLst>
          </p:cNvPr>
          <p:cNvSpPr txBox="1"/>
          <p:nvPr/>
        </p:nvSpPr>
        <p:spPr>
          <a:xfrm>
            <a:off x="1379212" y="4888376"/>
            <a:ext cx="1191970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/>
              <a:t>Authorization</a:t>
            </a:r>
            <a:endParaRPr lang="en-US" sz="1100" dirty="0"/>
          </a:p>
        </p:txBody>
      </p:sp>
      <p:sp>
        <p:nvSpPr>
          <p:cNvPr id="42" name="Straight Arrow Connector 5">
            <a:extLst>
              <a:ext uri="{FF2B5EF4-FFF2-40B4-BE49-F238E27FC236}">
                <a16:creationId xmlns:a16="http://schemas.microsoft.com/office/drawing/2014/main" id="{1B5AB74C-B790-46BB-6FD6-4B20171008D0}"/>
              </a:ext>
            </a:extLst>
          </p:cNvPr>
          <p:cNvSpPr/>
          <p:nvPr/>
        </p:nvSpPr>
        <p:spPr>
          <a:xfrm>
            <a:off x="1699080" y="4315497"/>
            <a:ext cx="0" cy="562745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43" name="Straight Arrow Connector 5">
            <a:extLst>
              <a:ext uri="{FF2B5EF4-FFF2-40B4-BE49-F238E27FC236}">
                <a16:creationId xmlns:a16="http://schemas.microsoft.com/office/drawing/2014/main" id="{5AC0375E-3917-449F-A63E-B118C4A5C959}"/>
              </a:ext>
            </a:extLst>
          </p:cNvPr>
          <p:cNvSpPr/>
          <p:nvPr/>
        </p:nvSpPr>
        <p:spPr>
          <a:xfrm flipH="1" flipV="1">
            <a:off x="2058123" y="4315497"/>
            <a:ext cx="12935" cy="562746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57" name="Sign Up">
            <a:extLst>
              <a:ext uri="{FF2B5EF4-FFF2-40B4-BE49-F238E27FC236}">
                <a16:creationId xmlns:a16="http://schemas.microsoft.com/office/drawing/2014/main" id="{AEB197C9-167E-969F-09E8-27D91F736C38}"/>
              </a:ext>
            </a:extLst>
          </p:cNvPr>
          <p:cNvSpPr txBox="1"/>
          <p:nvPr/>
        </p:nvSpPr>
        <p:spPr>
          <a:xfrm>
            <a:off x="8927200" y="3493005"/>
            <a:ext cx="1302113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 dirty="0"/>
              <a:t>04. Finance Management</a:t>
            </a:r>
          </a:p>
        </p:txBody>
      </p:sp>
      <p:sp>
        <p:nvSpPr>
          <p:cNvPr id="58" name="Straight Arrow Connector 5">
            <a:extLst>
              <a:ext uri="{FF2B5EF4-FFF2-40B4-BE49-F238E27FC236}">
                <a16:creationId xmlns:a16="http://schemas.microsoft.com/office/drawing/2014/main" id="{2146067C-A1DA-2252-9843-1AC9AA0AB7B6}"/>
              </a:ext>
            </a:extLst>
          </p:cNvPr>
          <p:cNvSpPr/>
          <p:nvPr/>
        </p:nvSpPr>
        <p:spPr>
          <a:xfrm flipV="1">
            <a:off x="8289319" y="3793645"/>
            <a:ext cx="655343" cy="4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61" name="Sign Up">
            <a:extLst>
              <a:ext uri="{FF2B5EF4-FFF2-40B4-BE49-F238E27FC236}">
                <a16:creationId xmlns:a16="http://schemas.microsoft.com/office/drawing/2014/main" id="{83AA8CA3-BE05-3214-83E8-324DB278D2B7}"/>
              </a:ext>
            </a:extLst>
          </p:cNvPr>
          <p:cNvSpPr txBox="1"/>
          <p:nvPr/>
        </p:nvSpPr>
        <p:spPr>
          <a:xfrm>
            <a:off x="8871721" y="2177518"/>
            <a:ext cx="1191970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 dirty="0"/>
              <a:t>04.01 Process Payments</a:t>
            </a:r>
          </a:p>
        </p:txBody>
      </p:sp>
      <p:sp>
        <p:nvSpPr>
          <p:cNvPr id="66" name="Straight Arrow Connector 5">
            <a:extLst>
              <a:ext uri="{FF2B5EF4-FFF2-40B4-BE49-F238E27FC236}">
                <a16:creationId xmlns:a16="http://schemas.microsoft.com/office/drawing/2014/main" id="{B51B2FEF-CA6E-57F9-5142-DEF336C78FC5}"/>
              </a:ext>
            </a:extLst>
          </p:cNvPr>
          <p:cNvSpPr/>
          <p:nvPr/>
        </p:nvSpPr>
        <p:spPr>
          <a:xfrm>
            <a:off x="9394087" y="2682011"/>
            <a:ext cx="0" cy="810994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Straight Arrow Connector 5">
            <a:extLst>
              <a:ext uri="{FF2B5EF4-FFF2-40B4-BE49-F238E27FC236}">
                <a16:creationId xmlns:a16="http://schemas.microsoft.com/office/drawing/2014/main" id="{CCDAB48B-3AFF-57AF-E4FC-946916A0DC66}"/>
              </a:ext>
            </a:extLst>
          </p:cNvPr>
          <p:cNvSpPr/>
          <p:nvPr/>
        </p:nvSpPr>
        <p:spPr>
          <a:xfrm flipH="1" flipV="1">
            <a:off x="9625147" y="2682010"/>
            <a:ext cx="0" cy="798949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TextBox 29">
            <a:extLst>
              <a:ext uri="{FF2B5EF4-FFF2-40B4-BE49-F238E27FC236}">
                <a16:creationId xmlns:a16="http://schemas.microsoft.com/office/drawing/2014/main" id="{BCC58409-3AA3-58E8-9D9A-7284309DB5E6}"/>
              </a:ext>
            </a:extLst>
          </p:cNvPr>
          <p:cNvSpPr txBox="1"/>
          <p:nvPr/>
        </p:nvSpPr>
        <p:spPr>
          <a:xfrm>
            <a:off x="8825693" y="2862714"/>
            <a:ext cx="738854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r>
              <a:rPr lang="en-IN" dirty="0"/>
              <a:t>Make Payment</a:t>
            </a:r>
            <a:endParaRPr dirty="0"/>
          </a:p>
        </p:txBody>
      </p:sp>
      <p:sp>
        <p:nvSpPr>
          <p:cNvPr id="69" name="TextBox 29">
            <a:extLst>
              <a:ext uri="{FF2B5EF4-FFF2-40B4-BE49-F238E27FC236}">
                <a16:creationId xmlns:a16="http://schemas.microsoft.com/office/drawing/2014/main" id="{7A260D10-F84B-DF52-C147-A95C7FED30C8}"/>
              </a:ext>
            </a:extLst>
          </p:cNvPr>
          <p:cNvSpPr txBox="1"/>
          <p:nvPr/>
        </p:nvSpPr>
        <p:spPr>
          <a:xfrm>
            <a:off x="9650561" y="2885472"/>
            <a:ext cx="892469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r>
              <a:rPr lang="en-IN" dirty="0"/>
              <a:t>Confirmation</a:t>
            </a:r>
            <a:endParaRPr dirty="0"/>
          </a:p>
        </p:txBody>
      </p:sp>
      <p:sp>
        <p:nvSpPr>
          <p:cNvPr id="73" name="Sign Up">
            <a:extLst>
              <a:ext uri="{FF2B5EF4-FFF2-40B4-BE49-F238E27FC236}">
                <a16:creationId xmlns:a16="http://schemas.microsoft.com/office/drawing/2014/main" id="{D6D7473C-7597-D281-F62E-BD07B644C371}"/>
              </a:ext>
            </a:extLst>
          </p:cNvPr>
          <p:cNvSpPr txBox="1"/>
          <p:nvPr/>
        </p:nvSpPr>
        <p:spPr>
          <a:xfrm>
            <a:off x="10735518" y="3480960"/>
            <a:ext cx="1302113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 dirty="0"/>
              <a:t>04.03 Create Financial Reports</a:t>
            </a:r>
          </a:p>
        </p:txBody>
      </p:sp>
      <p:sp>
        <p:nvSpPr>
          <p:cNvPr id="74" name="Straight Arrow Connector 5">
            <a:extLst>
              <a:ext uri="{FF2B5EF4-FFF2-40B4-BE49-F238E27FC236}">
                <a16:creationId xmlns:a16="http://schemas.microsoft.com/office/drawing/2014/main" id="{D878829E-0A51-62A8-5381-B10D7F13945A}"/>
              </a:ext>
            </a:extLst>
          </p:cNvPr>
          <p:cNvSpPr/>
          <p:nvPr/>
        </p:nvSpPr>
        <p:spPr>
          <a:xfrm flipV="1">
            <a:off x="10229313" y="3778502"/>
            <a:ext cx="506205" cy="0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80" name="TextBox 29">
            <a:extLst>
              <a:ext uri="{FF2B5EF4-FFF2-40B4-BE49-F238E27FC236}">
                <a16:creationId xmlns:a16="http://schemas.microsoft.com/office/drawing/2014/main" id="{ED149044-452A-468E-CF36-A374D9E17C64}"/>
              </a:ext>
            </a:extLst>
          </p:cNvPr>
          <p:cNvSpPr txBox="1"/>
          <p:nvPr/>
        </p:nvSpPr>
        <p:spPr>
          <a:xfrm>
            <a:off x="4385464" y="3289558"/>
            <a:ext cx="67527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r>
              <a:rPr lang="en-IN" dirty="0"/>
              <a:t>Profile details</a:t>
            </a:r>
            <a:endParaRPr dirty="0"/>
          </a:p>
        </p:txBody>
      </p:sp>
      <p:sp>
        <p:nvSpPr>
          <p:cNvPr id="81" name="TextBox 29">
            <a:extLst>
              <a:ext uri="{FF2B5EF4-FFF2-40B4-BE49-F238E27FC236}">
                <a16:creationId xmlns:a16="http://schemas.microsoft.com/office/drawing/2014/main" id="{12C7F8C2-51CF-6397-6DBB-7E00F8B9F6D5}"/>
              </a:ext>
            </a:extLst>
          </p:cNvPr>
          <p:cNvSpPr txBox="1"/>
          <p:nvPr/>
        </p:nvSpPr>
        <p:spPr>
          <a:xfrm>
            <a:off x="6327403" y="3352558"/>
            <a:ext cx="67527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r>
              <a:rPr lang="en-IN" dirty="0"/>
              <a:t>Product  details</a:t>
            </a:r>
            <a:endParaRPr dirty="0"/>
          </a:p>
        </p:txBody>
      </p:sp>
      <p:sp>
        <p:nvSpPr>
          <p:cNvPr id="82" name="TextBox 29">
            <a:extLst>
              <a:ext uri="{FF2B5EF4-FFF2-40B4-BE49-F238E27FC236}">
                <a16:creationId xmlns:a16="http://schemas.microsoft.com/office/drawing/2014/main" id="{9A014168-C34A-4737-2BFB-2C7FB153D43F}"/>
              </a:ext>
            </a:extLst>
          </p:cNvPr>
          <p:cNvSpPr txBox="1"/>
          <p:nvPr/>
        </p:nvSpPr>
        <p:spPr>
          <a:xfrm>
            <a:off x="8415439" y="3381953"/>
            <a:ext cx="612765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r>
              <a:rPr lang="en-IN" dirty="0"/>
              <a:t>Order details</a:t>
            </a:r>
            <a:endParaRPr dirty="0"/>
          </a:p>
        </p:txBody>
      </p:sp>
      <p:sp>
        <p:nvSpPr>
          <p:cNvPr id="3" name="TextBox 29">
            <a:extLst>
              <a:ext uri="{FF2B5EF4-FFF2-40B4-BE49-F238E27FC236}">
                <a16:creationId xmlns:a16="http://schemas.microsoft.com/office/drawing/2014/main" id="{171DAED7-DBBF-5E46-38A5-FAF2A5C773DE}"/>
              </a:ext>
            </a:extLst>
          </p:cNvPr>
          <p:cNvSpPr txBox="1"/>
          <p:nvPr/>
        </p:nvSpPr>
        <p:spPr>
          <a:xfrm>
            <a:off x="2022382" y="4389418"/>
            <a:ext cx="84445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r>
              <a:rPr lang="en-IN" dirty="0"/>
              <a:t>Authorized Data</a:t>
            </a:r>
            <a:endParaRPr dirty="0"/>
          </a:p>
        </p:txBody>
      </p:sp>
      <p:sp>
        <p:nvSpPr>
          <p:cNvPr id="4" name="Straight Arrow Connector 5">
            <a:extLst>
              <a:ext uri="{FF2B5EF4-FFF2-40B4-BE49-F238E27FC236}">
                <a16:creationId xmlns:a16="http://schemas.microsoft.com/office/drawing/2014/main" id="{D5EEB5E2-7964-C06B-7084-2815F3E1A6F0}"/>
              </a:ext>
            </a:extLst>
          </p:cNvPr>
          <p:cNvSpPr/>
          <p:nvPr/>
        </p:nvSpPr>
        <p:spPr>
          <a:xfrm flipH="1" flipV="1">
            <a:off x="5378183" y="3081324"/>
            <a:ext cx="1" cy="430888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5" name="Sign Up">
            <a:extLst>
              <a:ext uri="{FF2B5EF4-FFF2-40B4-BE49-F238E27FC236}">
                <a16:creationId xmlns:a16="http://schemas.microsoft.com/office/drawing/2014/main" id="{88FDE615-3994-4790-F45F-F2524A35EB02}"/>
              </a:ext>
            </a:extLst>
          </p:cNvPr>
          <p:cNvSpPr txBox="1"/>
          <p:nvPr/>
        </p:nvSpPr>
        <p:spPr>
          <a:xfrm>
            <a:off x="4952474" y="2585423"/>
            <a:ext cx="1302113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/>
              <a:t>02.04 Product Categories</a:t>
            </a:r>
            <a:endParaRPr lang="en-US" sz="1100" dirty="0"/>
          </a:p>
        </p:txBody>
      </p:sp>
      <p:sp>
        <p:nvSpPr>
          <p:cNvPr id="10" name="Straight Arrow Connector 5">
            <a:extLst>
              <a:ext uri="{FF2B5EF4-FFF2-40B4-BE49-F238E27FC236}">
                <a16:creationId xmlns:a16="http://schemas.microsoft.com/office/drawing/2014/main" id="{B127204F-6584-4BD0-8A21-C81EA762CAD5}"/>
              </a:ext>
            </a:extLst>
          </p:cNvPr>
          <p:cNvSpPr/>
          <p:nvPr/>
        </p:nvSpPr>
        <p:spPr>
          <a:xfrm>
            <a:off x="5803893" y="3088360"/>
            <a:ext cx="0" cy="423852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1" name="Straight Arrow Connector 5">
            <a:extLst>
              <a:ext uri="{FF2B5EF4-FFF2-40B4-BE49-F238E27FC236}">
                <a16:creationId xmlns:a16="http://schemas.microsoft.com/office/drawing/2014/main" id="{1AC7533E-615B-317A-8A6B-F744AC89018F}"/>
              </a:ext>
            </a:extLst>
          </p:cNvPr>
          <p:cNvSpPr/>
          <p:nvPr/>
        </p:nvSpPr>
        <p:spPr>
          <a:xfrm>
            <a:off x="7266683" y="4040017"/>
            <a:ext cx="0" cy="562747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3" name="Straight Arrow Connector 5">
            <a:extLst>
              <a:ext uri="{FF2B5EF4-FFF2-40B4-BE49-F238E27FC236}">
                <a16:creationId xmlns:a16="http://schemas.microsoft.com/office/drawing/2014/main" id="{8C2A1F8D-E5CD-76EE-AC33-CA5A93F1DD22}"/>
              </a:ext>
            </a:extLst>
          </p:cNvPr>
          <p:cNvSpPr/>
          <p:nvPr/>
        </p:nvSpPr>
        <p:spPr>
          <a:xfrm flipH="1" flipV="1">
            <a:off x="7901139" y="4024868"/>
            <a:ext cx="0" cy="577895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" name="Sign Up">
            <a:extLst>
              <a:ext uri="{FF2B5EF4-FFF2-40B4-BE49-F238E27FC236}">
                <a16:creationId xmlns:a16="http://schemas.microsoft.com/office/drawing/2014/main" id="{F5979529-6724-3DE6-6551-2A67FBCF96A8}"/>
              </a:ext>
            </a:extLst>
          </p:cNvPr>
          <p:cNvSpPr txBox="1"/>
          <p:nvPr/>
        </p:nvSpPr>
        <p:spPr>
          <a:xfrm>
            <a:off x="7028932" y="4611613"/>
            <a:ext cx="1302113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 dirty="0"/>
              <a:t>03.02 Order Placement</a:t>
            </a:r>
          </a:p>
        </p:txBody>
      </p:sp>
      <p:sp>
        <p:nvSpPr>
          <p:cNvPr id="20" name="Sign Up">
            <a:extLst>
              <a:ext uri="{FF2B5EF4-FFF2-40B4-BE49-F238E27FC236}">
                <a16:creationId xmlns:a16="http://schemas.microsoft.com/office/drawing/2014/main" id="{D7D15E33-DFCD-A4E6-C723-B4A87FB8B11D}"/>
              </a:ext>
            </a:extLst>
          </p:cNvPr>
          <p:cNvSpPr txBox="1"/>
          <p:nvPr/>
        </p:nvSpPr>
        <p:spPr>
          <a:xfrm>
            <a:off x="403315" y="2455392"/>
            <a:ext cx="896776" cy="3324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IN" sz="1100" dirty="0"/>
              <a:t>01 User Management</a:t>
            </a:r>
            <a:endParaRPr sz="1100" dirty="0"/>
          </a:p>
        </p:txBody>
      </p:sp>
      <p:sp>
        <p:nvSpPr>
          <p:cNvPr id="21" name="Straight Arrow Connector 5">
            <a:extLst>
              <a:ext uri="{FF2B5EF4-FFF2-40B4-BE49-F238E27FC236}">
                <a16:creationId xmlns:a16="http://schemas.microsoft.com/office/drawing/2014/main" id="{15951D56-0538-67E3-3B0F-F0FD7CAE2D64}"/>
              </a:ext>
            </a:extLst>
          </p:cNvPr>
          <p:cNvSpPr/>
          <p:nvPr/>
        </p:nvSpPr>
        <p:spPr>
          <a:xfrm>
            <a:off x="806141" y="1975589"/>
            <a:ext cx="10108" cy="479803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84632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71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Adusumalli Lokesh</cp:lastModifiedBy>
  <cp:revision>8</cp:revision>
  <dcterms:modified xsi:type="dcterms:W3CDTF">2024-10-22T23:20:01Z</dcterms:modified>
</cp:coreProperties>
</file>