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6"/>
  </p:normalViewPr>
  <p:slideViewPr>
    <p:cSldViewPr snapToGrid="0">
      <p:cViewPr varScale="1">
        <p:scale>
          <a:sx n="98" d="100"/>
          <a:sy n="98" d="100"/>
        </p:scale>
        <p:origin x="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12">
            <a:extLst>
              <a:ext uri="{FF2B5EF4-FFF2-40B4-BE49-F238E27FC236}">
                <a16:creationId xmlns:a16="http://schemas.microsoft.com/office/drawing/2014/main" id="{93915C00-3826-ED94-65FB-FD06031C3EBA}"/>
              </a:ext>
            </a:extLst>
          </p:cNvPr>
          <p:cNvSpPr txBox="1"/>
          <p:nvPr/>
        </p:nvSpPr>
        <p:spPr>
          <a:xfrm>
            <a:off x="2506341" y="432211"/>
            <a:ext cx="699583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IN" b="1" dirty="0" err="1"/>
              <a:t>StyleHive</a:t>
            </a:r>
            <a:r>
              <a:rPr lang="en-IN" b="1" dirty="0"/>
              <a:t> – Data Flow Diagram (Logical) – Profile Management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B72C7F32-F4E1-5B6B-43AE-A19F3B06E559}"/>
              </a:ext>
            </a:extLst>
          </p:cNvPr>
          <p:cNvSpPr txBox="1"/>
          <p:nvPr/>
        </p:nvSpPr>
        <p:spPr>
          <a:xfrm>
            <a:off x="1469146" y="4019891"/>
            <a:ext cx="120420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r>
              <a:rPr lang="en-IN" dirty="0"/>
              <a:t>       </a:t>
            </a:r>
            <a:endParaRPr dirty="0"/>
          </a:p>
        </p:txBody>
      </p:sp>
      <p:sp>
        <p:nvSpPr>
          <p:cNvPr id="16" name="Straight Arrow Connector 5">
            <a:extLst>
              <a:ext uri="{FF2B5EF4-FFF2-40B4-BE49-F238E27FC236}">
                <a16:creationId xmlns:a16="http://schemas.microsoft.com/office/drawing/2014/main" id="{88693A92-6AE3-9F9A-9B39-73D0F302BCF8}"/>
              </a:ext>
            </a:extLst>
          </p:cNvPr>
          <p:cNvSpPr/>
          <p:nvPr/>
        </p:nvSpPr>
        <p:spPr>
          <a:xfrm>
            <a:off x="4325120" y="3985739"/>
            <a:ext cx="594815" cy="601875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865888AC-B8AA-A551-C938-55596CA8615D}"/>
              </a:ext>
            </a:extLst>
          </p:cNvPr>
          <p:cNvSpPr txBox="1"/>
          <p:nvPr/>
        </p:nvSpPr>
        <p:spPr>
          <a:xfrm rot="2952585">
            <a:off x="5868009" y="6352189"/>
            <a:ext cx="918789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22" name="Sign Up">
            <a:extLst>
              <a:ext uri="{FF2B5EF4-FFF2-40B4-BE49-F238E27FC236}">
                <a16:creationId xmlns:a16="http://schemas.microsoft.com/office/drawing/2014/main" id="{7DF90492-D701-59C6-A69A-8BB3D3FF9237}"/>
              </a:ext>
            </a:extLst>
          </p:cNvPr>
          <p:cNvSpPr txBox="1"/>
          <p:nvPr/>
        </p:nvSpPr>
        <p:spPr>
          <a:xfrm>
            <a:off x="4274057" y="4587614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IN" sz="1200" dirty="0"/>
              <a:t>02.02 Delete Product</a:t>
            </a:r>
          </a:p>
        </p:txBody>
      </p:sp>
      <p:sp>
        <p:nvSpPr>
          <p:cNvPr id="30" name="Sign Up">
            <a:extLst>
              <a:ext uri="{FF2B5EF4-FFF2-40B4-BE49-F238E27FC236}">
                <a16:creationId xmlns:a16="http://schemas.microsoft.com/office/drawing/2014/main" id="{B08AA974-7624-5561-DD00-8CEE58CC09BA}"/>
              </a:ext>
            </a:extLst>
          </p:cNvPr>
          <p:cNvSpPr txBox="1"/>
          <p:nvPr/>
        </p:nvSpPr>
        <p:spPr>
          <a:xfrm>
            <a:off x="3470400" y="3512212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endParaRPr lang="en-US" sz="1100" dirty="0"/>
          </a:p>
          <a:p>
            <a:r>
              <a:rPr lang="en-US" sz="1100" dirty="0"/>
              <a:t>02.04 Product Categories</a:t>
            </a:r>
          </a:p>
          <a:p>
            <a:endParaRPr lang="en-US" sz="1100" dirty="0"/>
          </a:p>
        </p:txBody>
      </p:sp>
      <p:sp>
        <p:nvSpPr>
          <p:cNvPr id="33" name="Sign Up">
            <a:extLst>
              <a:ext uri="{FF2B5EF4-FFF2-40B4-BE49-F238E27FC236}">
                <a16:creationId xmlns:a16="http://schemas.microsoft.com/office/drawing/2014/main" id="{2CCBAF8B-F68E-5C8D-DB42-2B368A0646E0}"/>
              </a:ext>
            </a:extLst>
          </p:cNvPr>
          <p:cNvSpPr txBox="1"/>
          <p:nvPr/>
        </p:nvSpPr>
        <p:spPr>
          <a:xfrm>
            <a:off x="5790106" y="3531127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03.04 Update Order Status</a:t>
            </a:r>
          </a:p>
        </p:txBody>
      </p:sp>
      <p:sp>
        <p:nvSpPr>
          <p:cNvPr id="37" name="Straight Arrow Connector 5">
            <a:extLst>
              <a:ext uri="{FF2B5EF4-FFF2-40B4-BE49-F238E27FC236}">
                <a16:creationId xmlns:a16="http://schemas.microsoft.com/office/drawing/2014/main" id="{925953AF-0974-87A2-CE74-4A59E5CAE37F}"/>
              </a:ext>
            </a:extLst>
          </p:cNvPr>
          <p:cNvSpPr/>
          <p:nvPr/>
        </p:nvSpPr>
        <p:spPr>
          <a:xfrm>
            <a:off x="2342664" y="3726661"/>
            <a:ext cx="1103921" cy="12706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traight Arrow Connector 5">
            <a:extLst>
              <a:ext uri="{FF2B5EF4-FFF2-40B4-BE49-F238E27FC236}">
                <a16:creationId xmlns:a16="http://schemas.microsoft.com/office/drawing/2014/main" id="{71139164-03C3-1BA0-C842-DC0B32486615}"/>
              </a:ext>
            </a:extLst>
          </p:cNvPr>
          <p:cNvSpPr/>
          <p:nvPr/>
        </p:nvSpPr>
        <p:spPr>
          <a:xfrm>
            <a:off x="4662370" y="3758181"/>
            <a:ext cx="1110370" cy="2032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41" name="Sign Up">
            <a:extLst>
              <a:ext uri="{FF2B5EF4-FFF2-40B4-BE49-F238E27FC236}">
                <a16:creationId xmlns:a16="http://schemas.microsoft.com/office/drawing/2014/main" id="{83E66DE0-5DFD-C147-76E0-6FB273AE98F5}"/>
              </a:ext>
            </a:extLst>
          </p:cNvPr>
          <p:cNvSpPr txBox="1"/>
          <p:nvPr/>
        </p:nvSpPr>
        <p:spPr>
          <a:xfrm>
            <a:off x="2661163" y="4617839"/>
            <a:ext cx="1191970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02.01 Create Product</a:t>
            </a:r>
          </a:p>
        </p:txBody>
      </p:sp>
      <p:sp>
        <p:nvSpPr>
          <p:cNvPr id="42" name="Straight Arrow Connector 5">
            <a:extLst>
              <a:ext uri="{FF2B5EF4-FFF2-40B4-BE49-F238E27FC236}">
                <a16:creationId xmlns:a16="http://schemas.microsoft.com/office/drawing/2014/main" id="{1B5AB74C-B790-46BB-6FD6-4B20171008D0}"/>
              </a:ext>
            </a:extLst>
          </p:cNvPr>
          <p:cNvSpPr/>
          <p:nvPr/>
        </p:nvSpPr>
        <p:spPr>
          <a:xfrm flipH="1">
            <a:off x="3333804" y="4004946"/>
            <a:ext cx="485110" cy="59781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7" name="Sign Up">
            <a:extLst>
              <a:ext uri="{FF2B5EF4-FFF2-40B4-BE49-F238E27FC236}">
                <a16:creationId xmlns:a16="http://schemas.microsoft.com/office/drawing/2014/main" id="{AEB197C9-167E-969F-09E8-27D91F736C38}"/>
              </a:ext>
            </a:extLst>
          </p:cNvPr>
          <p:cNvSpPr txBox="1"/>
          <p:nvPr/>
        </p:nvSpPr>
        <p:spPr>
          <a:xfrm>
            <a:off x="7725423" y="3503975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/>
              <a:t>04.01 Process Payments</a:t>
            </a:r>
            <a:endParaRPr lang="en-US" sz="1100" dirty="0"/>
          </a:p>
        </p:txBody>
      </p:sp>
      <p:sp>
        <p:nvSpPr>
          <p:cNvPr id="58" name="Straight Arrow Connector 5">
            <a:extLst>
              <a:ext uri="{FF2B5EF4-FFF2-40B4-BE49-F238E27FC236}">
                <a16:creationId xmlns:a16="http://schemas.microsoft.com/office/drawing/2014/main" id="{2146067C-A1DA-2252-9843-1AC9AA0AB7B6}"/>
              </a:ext>
            </a:extLst>
          </p:cNvPr>
          <p:cNvSpPr/>
          <p:nvPr/>
        </p:nvSpPr>
        <p:spPr>
          <a:xfrm flipV="1">
            <a:off x="7070080" y="3793641"/>
            <a:ext cx="655343" cy="4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73" name="Sign Up">
            <a:extLst>
              <a:ext uri="{FF2B5EF4-FFF2-40B4-BE49-F238E27FC236}">
                <a16:creationId xmlns:a16="http://schemas.microsoft.com/office/drawing/2014/main" id="{D6D7473C-7597-D281-F62E-BD07B644C371}"/>
              </a:ext>
            </a:extLst>
          </p:cNvPr>
          <p:cNvSpPr txBox="1"/>
          <p:nvPr/>
        </p:nvSpPr>
        <p:spPr>
          <a:xfrm>
            <a:off x="9592776" y="3503975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04.03 Create Financial Reports</a:t>
            </a:r>
          </a:p>
        </p:txBody>
      </p:sp>
      <p:sp>
        <p:nvSpPr>
          <p:cNvPr id="74" name="Straight Arrow Connector 5">
            <a:extLst>
              <a:ext uri="{FF2B5EF4-FFF2-40B4-BE49-F238E27FC236}">
                <a16:creationId xmlns:a16="http://schemas.microsoft.com/office/drawing/2014/main" id="{D878829E-0A51-62A8-5381-B10D7F13945A}"/>
              </a:ext>
            </a:extLst>
          </p:cNvPr>
          <p:cNvSpPr/>
          <p:nvPr/>
        </p:nvSpPr>
        <p:spPr>
          <a:xfrm flipV="1">
            <a:off x="9061158" y="3746221"/>
            <a:ext cx="506205" cy="0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81" name="TextBox 29">
            <a:extLst>
              <a:ext uri="{FF2B5EF4-FFF2-40B4-BE49-F238E27FC236}">
                <a16:creationId xmlns:a16="http://schemas.microsoft.com/office/drawing/2014/main" id="{12C7F8C2-51CF-6397-6DBB-7E00F8B9F6D5}"/>
              </a:ext>
            </a:extLst>
          </p:cNvPr>
          <p:cNvSpPr txBox="1"/>
          <p:nvPr/>
        </p:nvSpPr>
        <p:spPr>
          <a:xfrm>
            <a:off x="5031998" y="3362758"/>
            <a:ext cx="6752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Product  details</a:t>
            </a:r>
            <a:endParaRPr dirty="0"/>
          </a:p>
        </p:txBody>
      </p:sp>
      <p:sp>
        <p:nvSpPr>
          <p:cNvPr id="82" name="TextBox 29">
            <a:extLst>
              <a:ext uri="{FF2B5EF4-FFF2-40B4-BE49-F238E27FC236}">
                <a16:creationId xmlns:a16="http://schemas.microsoft.com/office/drawing/2014/main" id="{9A014168-C34A-4737-2BFB-2C7FB153D43F}"/>
              </a:ext>
            </a:extLst>
          </p:cNvPr>
          <p:cNvSpPr txBox="1"/>
          <p:nvPr/>
        </p:nvSpPr>
        <p:spPr>
          <a:xfrm>
            <a:off x="7133397" y="3381952"/>
            <a:ext cx="61276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r>
              <a:rPr lang="en-IN" dirty="0"/>
              <a:t>Order details</a:t>
            </a:r>
            <a:endParaRPr dirty="0"/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171DAED7-DBBF-5E46-38A5-FAF2A5C773DE}"/>
              </a:ext>
            </a:extLst>
          </p:cNvPr>
          <p:cNvSpPr txBox="1"/>
          <p:nvPr/>
        </p:nvSpPr>
        <p:spPr>
          <a:xfrm>
            <a:off x="2022382" y="4389418"/>
            <a:ext cx="844458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100"/>
            </a:lvl1pPr>
          </a:lstStyle>
          <a:p>
            <a:endParaRPr dirty="0"/>
          </a:p>
        </p:txBody>
      </p:sp>
      <p:sp>
        <p:nvSpPr>
          <p:cNvPr id="11" name="Straight Arrow Connector 5">
            <a:extLst>
              <a:ext uri="{FF2B5EF4-FFF2-40B4-BE49-F238E27FC236}">
                <a16:creationId xmlns:a16="http://schemas.microsoft.com/office/drawing/2014/main" id="{1AC7533E-615B-317A-8A6B-F744AC89018F}"/>
              </a:ext>
            </a:extLst>
          </p:cNvPr>
          <p:cNvSpPr/>
          <p:nvPr/>
        </p:nvSpPr>
        <p:spPr>
          <a:xfrm>
            <a:off x="6462983" y="4055092"/>
            <a:ext cx="0" cy="562747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" name="Sign Up">
            <a:extLst>
              <a:ext uri="{FF2B5EF4-FFF2-40B4-BE49-F238E27FC236}">
                <a16:creationId xmlns:a16="http://schemas.microsoft.com/office/drawing/2014/main" id="{F5979529-6724-3DE6-6551-2A67FBCF96A8}"/>
              </a:ext>
            </a:extLst>
          </p:cNvPr>
          <p:cNvSpPr txBox="1"/>
          <p:nvPr/>
        </p:nvSpPr>
        <p:spPr>
          <a:xfrm>
            <a:off x="5886951" y="4617839"/>
            <a:ext cx="1302113" cy="4927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45719" tIns="45719" rIns="45719" bIns="45719" numCol="1" anchor="ctr">
            <a:noAutofit/>
          </a:bodyPr>
          <a:lstStyle>
            <a:lvl1pPr algn="ctr">
              <a:defRPr sz="1400"/>
            </a:lvl1pPr>
          </a:lstStyle>
          <a:p>
            <a:r>
              <a:rPr lang="en-US" sz="1100" dirty="0"/>
              <a:t>03.03 Accept/Reject orders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F854FE-3A06-7328-1D5B-266C7FF7703D}"/>
              </a:ext>
            </a:extLst>
          </p:cNvPr>
          <p:cNvSpPr txBox="1"/>
          <p:nvPr/>
        </p:nvSpPr>
        <p:spPr>
          <a:xfrm>
            <a:off x="1313328" y="4091358"/>
            <a:ext cx="129439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200" dirty="0"/>
              <a:t>Product Manager</a:t>
            </a:r>
          </a:p>
        </p:txBody>
      </p:sp>
      <p:sp>
        <p:nvSpPr>
          <p:cNvPr id="28" name="AutoShape 2" descr="Image preview">
            <a:extLst>
              <a:ext uri="{FF2B5EF4-FFF2-40B4-BE49-F238E27FC236}">
                <a16:creationId xmlns:a16="http://schemas.microsoft.com/office/drawing/2014/main" id="{ADF77552-6238-1A4C-561E-979C59052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9613FE2-AD59-8583-B0A3-DAD490F2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97" y="3289978"/>
            <a:ext cx="822893" cy="8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32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Adusumalli Lokesh</cp:lastModifiedBy>
  <cp:revision>16</cp:revision>
  <dcterms:modified xsi:type="dcterms:W3CDTF">2024-11-03T18:41:16Z</dcterms:modified>
</cp:coreProperties>
</file>