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6"/>
  </p:normalViewPr>
  <p:slideViewPr>
    <p:cSldViewPr snapToGrid="0">
      <p:cViewPr varScale="1">
        <p:scale>
          <a:sx n="98" d="100"/>
          <a:sy n="98" d="100"/>
        </p:scale>
        <p:origin x="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2">
            <a:extLst>
              <a:ext uri="{FF2B5EF4-FFF2-40B4-BE49-F238E27FC236}">
                <a16:creationId xmlns:a16="http://schemas.microsoft.com/office/drawing/2014/main" id="{93915C00-3826-ED94-65FB-FD06031C3EBA}"/>
              </a:ext>
            </a:extLst>
          </p:cNvPr>
          <p:cNvSpPr txBox="1"/>
          <p:nvPr/>
        </p:nvSpPr>
        <p:spPr>
          <a:xfrm>
            <a:off x="2506341" y="432211"/>
            <a:ext cx="69958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/>
            <a:r>
              <a:rPr lang="en-IN" b="1" dirty="0" err="1"/>
              <a:t>StyleHive</a:t>
            </a:r>
            <a:r>
              <a:rPr lang="en-IN" b="1" dirty="0"/>
              <a:t> – Data Flow Diagram (Physical) – Profile Management</a:t>
            </a: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B72C7F32-F4E1-5B6B-43AE-A19F3B06E559}"/>
              </a:ext>
            </a:extLst>
          </p:cNvPr>
          <p:cNvSpPr txBox="1"/>
          <p:nvPr/>
        </p:nvSpPr>
        <p:spPr>
          <a:xfrm>
            <a:off x="1461331" y="3082045"/>
            <a:ext cx="120420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r>
              <a:rPr lang="en-IN" dirty="0"/>
              <a:t>       </a:t>
            </a:r>
            <a:endParaRPr dirty="0"/>
          </a:p>
        </p:txBody>
      </p:sp>
      <p:sp>
        <p:nvSpPr>
          <p:cNvPr id="16" name="Straight Arrow Connector 5">
            <a:extLst>
              <a:ext uri="{FF2B5EF4-FFF2-40B4-BE49-F238E27FC236}">
                <a16:creationId xmlns:a16="http://schemas.microsoft.com/office/drawing/2014/main" id="{88693A92-6AE3-9F9A-9B39-73D0F302BCF8}"/>
              </a:ext>
            </a:extLst>
          </p:cNvPr>
          <p:cNvSpPr/>
          <p:nvPr/>
        </p:nvSpPr>
        <p:spPr>
          <a:xfrm>
            <a:off x="4317305" y="3047893"/>
            <a:ext cx="594815" cy="601875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865888AC-B8AA-A551-C938-55596CA8615D}"/>
              </a:ext>
            </a:extLst>
          </p:cNvPr>
          <p:cNvSpPr txBox="1"/>
          <p:nvPr/>
        </p:nvSpPr>
        <p:spPr>
          <a:xfrm rot="2952585">
            <a:off x="5868009" y="6352189"/>
            <a:ext cx="91878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endParaRPr dirty="0"/>
          </a:p>
        </p:txBody>
      </p:sp>
      <p:sp>
        <p:nvSpPr>
          <p:cNvPr id="22" name="Sign Up">
            <a:extLst>
              <a:ext uri="{FF2B5EF4-FFF2-40B4-BE49-F238E27FC236}">
                <a16:creationId xmlns:a16="http://schemas.microsoft.com/office/drawing/2014/main" id="{7DF90492-D701-59C6-A69A-8BB3D3FF9237}"/>
              </a:ext>
            </a:extLst>
          </p:cNvPr>
          <p:cNvSpPr txBox="1"/>
          <p:nvPr/>
        </p:nvSpPr>
        <p:spPr>
          <a:xfrm>
            <a:off x="4266242" y="3649768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IN" sz="1200" dirty="0"/>
              <a:t>02.02 Delete Product</a:t>
            </a:r>
          </a:p>
        </p:txBody>
      </p:sp>
      <p:sp>
        <p:nvSpPr>
          <p:cNvPr id="30" name="Sign Up">
            <a:extLst>
              <a:ext uri="{FF2B5EF4-FFF2-40B4-BE49-F238E27FC236}">
                <a16:creationId xmlns:a16="http://schemas.microsoft.com/office/drawing/2014/main" id="{B08AA974-7624-5561-DD00-8CEE58CC09BA}"/>
              </a:ext>
            </a:extLst>
          </p:cNvPr>
          <p:cNvSpPr txBox="1"/>
          <p:nvPr/>
        </p:nvSpPr>
        <p:spPr>
          <a:xfrm>
            <a:off x="3462585" y="2574366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endParaRPr lang="en-US" sz="1100" dirty="0"/>
          </a:p>
          <a:p>
            <a:r>
              <a:rPr lang="en-US" sz="1100" dirty="0"/>
              <a:t>02.04 Product Categories</a:t>
            </a:r>
          </a:p>
          <a:p>
            <a:endParaRPr lang="en-US" sz="1100" dirty="0"/>
          </a:p>
        </p:txBody>
      </p:sp>
      <p:sp>
        <p:nvSpPr>
          <p:cNvPr id="37" name="Straight Arrow Connector 5">
            <a:extLst>
              <a:ext uri="{FF2B5EF4-FFF2-40B4-BE49-F238E27FC236}">
                <a16:creationId xmlns:a16="http://schemas.microsoft.com/office/drawing/2014/main" id="{925953AF-0974-87A2-CE74-4A59E5CAE37F}"/>
              </a:ext>
            </a:extLst>
          </p:cNvPr>
          <p:cNvSpPr/>
          <p:nvPr/>
        </p:nvSpPr>
        <p:spPr>
          <a:xfrm>
            <a:off x="2334849" y="2788815"/>
            <a:ext cx="1103921" cy="1270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traight Arrow Connector 5">
            <a:extLst>
              <a:ext uri="{FF2B5EF4-FFF2-40B4-BE49-F238E27FC236}">
                <a16:creationId xmlns:a16="http://schemas.microsoft.com/office/drawing/2014/main" id="{71139164-03C3-1BA0-C842-DC0B32486615}"/>
              </a:ext>
            </a:extLst>
          </p:cNvPr>
          <p:cNvSpPr/>
          <p:nvPr/>
        </p:nvSpPr>
        <p:spPr>
          <a:xfrm>
            <a:off x="4654555" y="2820335"/>
            <a:ext cx="1110370" cy="2032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1" name="Sign Up">
            <a:extLst>
              <a:ext uri="{FF2B5EF4-FFF2-40B4-BE49-F238E27FC236}">
                <a16:creationId xmlns:a16="http://schemas.microsoft.com/office/drawing/2014/main" id="{83E66DE0-5DFD-C147-76E0-6FB273AE98F5}"/>
              </a:ext>
            </a:extLst>
          </p:cNvPr>
          <p:cNvSpPr txBox="1"/>
          <p:nvPr/>
        </p:nvSpPr>
        <p:spPr>
          <a:xfrm>
            <a:off x="2653348" y="3679993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02.01 Create Product</a:t>
            </a:r>
          </a:p>
        </p:txBody>
      </p:sp>
      <p:sp>
        <p:nvSpPr>
          <p:cNvPr id="42" name="Straight Arrow Connector 5">
            <a:extLst>
              <a:ext uri="{FF2B5EF4-FFF2-40B4-BE49-F238E27FC236}">
                <a16:creationId xmlns:a16="http://schemas.microsoft.com/office/drawing/2014/main" id="{1B5AB74C-B790-46BB-6FD6-4B20171008D0}"/>
              </a:ext>
            </a:extLst>
          </p:cNvPr>
          <p:cNvSpPr/>
          <p:nvPr/>
        </p:nvSpPr>
        <p:spPr>
          <a:xfrm flipH="1">
            <a:off x="3325989" y="3067100"/>
            <a:ext cx="485110" cy="597817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7" name="Sign Up">
            <a:extLst>
              <a:ext uri="{FF2B5EF4-FFF2-40B4-BE49-F238E27FC236}">
                <a16:creationId xmlns:a16="http://schemas.microsoft.com/office/drawing/2014/main" id="{AEB197C9-167E-969F-09E8-27D91F736C38}"/>
              </a:ext>
            </a:extLst>
          </p:cNvPr>
          <p:cNvSpPr txBox="1"/>
          <p:nvPr/>
        </p:nvSpPr>
        <p:spPr>
          <a:xfrm>
            <a:off x="5776020" y="2623534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/>
              <a:t>04.01 Process Payments</a:t>
            </a:r>
            <a:endParaRPr lang="en-US" sz="1100" dirty="0"/>
          </a:p>
        </p:txBody>
      </p:sp>
      <p:sp>
        <p:nvSpPr>
          <p:cNvPr id="73" name="Sign Up">
            <a:extLst>
              <a:ext uri="{FF2B5EF4-FFF2-40B4-BE49-F238E27FC236}">
                <a16:creationId xmlns:a16="http://schemas.microsoft.com/office/drawing/2014/main" id="{D6D7473C-7597-D281-F62E-BD07B644C371}"/>
              </a:ext>
            </a:extLst>
          </p:cNvPr>
          <p:cNvSpPr txBox="1"/>
          <p:nvPr/>
        </p:nvSpPr>
        <p:spPr>
          <a:xfrm>
            <a:off x="7643373" y="2623534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04.03 Create Financial Reports</a:t>
            </a:r>
          </a:p>
        </p:txBody>
      </p:sp>
      <p:sp>
        <p:nvSpPr>
          <p:cNvPr id="74" name="Straight Arrow Connector 5">
            <a:extLst>
              <a:ext uri="{FF2B5EF4-FFF2-40B4-BE49-F238E27FC236}">
                <a16:creationId xmlns:a16="http://schemas.microsoft.com/office/drawing/2014/main" id="{D878829E-0A51-62A8-5381-B10D7F13945A}"/>
              </a:ext>
            </a:extLst>
          </p:cNvPr>
          <p:cNvSpPr/>
          <p:nvPr/>
        </p:nvSpPr>
        <p:spPr>
          <a:xfrm flipV="1">
            <a:off x="7111755" y="2865780"/>
            <a:ext cx="506205" cy="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81" name="TextBox 29">
            <a:extLst>
              <a:ext uri="{FF2B5EF4-FFF2-40B4-BE49-F238E27FC236}">
                <a16:creationId xmlns:a16="http://schemas.microsoft.com/office/drawing/2014/main" id="{12C7F8C2-51CF-6397-6DBB-7E00F8B9F6D5}"/>
              </a:ext>
            </a:extLst>
          </p:cNvPr>
          <p:cNvSpPr txBox="1"/>
          <p:nvPr/>
        </p:nvSpPr>
        <p:spPr>
          <a:xfrm>
            <a:off x="7560584" y="1915357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Payment data</a:t>
            </a:r>
            <a:endParaRPr dirty="0"/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171DAED7-DBBF-5E46-38A5-FAF2A5C773DE}"/>
              </a:ext>
            </a:extLst>
          </p:cNvPr>
          <p:cNvSpPr txBox="1"/>
          <p:nvPr/>
        </p:nvSpPr>
        <p:spPr>
          <a:xfrm>
            <a:off x="2014567" y="3451572"/>
            <a:ext cx="84445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F854FE-3A06-7328-1D5B-266C7FF7703D}"/>
              </a:ext>
            </a:extLst>
          </p:cNvPr>
          <p:cNvSpPr txBox="1"/>
          <p:nvPr/>
        </p:nvSpPr>
        <p:spPr>
          <a:xfrm>
            <a:off x="1305513" y="3153512"/>
            <a:ext cx="129439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200" dirty="0"/>
              <a:t>Product Manager</a:t>
            </a:r>
          </a:p>
        </p:txBody>
      </p:sp>
      <p:sp>
        <p:nvSpPr>
          <p:cNvPr id="28" name="AutoShape 2" descr="Image preview">
            <a:extLst>
              <a:ext uri="{FF2B5EF4-FFF2-40B4-BE49-F238E27FC236}">
                <a16:creationId xmlns:a16="http://schemas.microsoft.com/office/drawing/2014/main" id="{ADF77552-6238-1A4C-561E-979C59052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3553" y="34691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613FE2-AD59-8583-B0A3-DAD490F2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82" y="2352132"/>
            <a:ext cx="822893" cy="801380"/>
          </a:xfrm>
          <a:prstGeom prst="rect">
            <a:avLst/>
          </a:prstGeom>
        </p:spPr>
      </p:pic>
      <p:sp>
        <p:nvSpPr>
          <p:cNvPr id="31" name="Internal Storage 39">
            <a:extLst>
              <a:ext uri="{FF2B5EF4-FFF2-40B4-BE49-F238E27FC236}">
                <a16:creationId xmlns:a16="http://schemas.microsoft.com/office/drawing/2014/main" id="{D86850A7-092D-C7D5-AE2C-E548EDE82AE4}"/>
              </a:ext>
            </a:extLst>
          </p:cNvPr>
          <p:cNvSpPr>
            <a:spLocks noChangeAspect="1"/>
          </p:cNvSpPr>
          <p:nvPr/>
        </p:nvSpPr>
        <p:spPr>
          <a:xfrm>
            <a:off x="6053313" y="1696511"/>
            <a:ext cx="1279670" cy="299513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US" dirty="0"/>
          </a:p>
        </p:txBody>
      </p:sp>
      <p:sp>
        <p:nvSpPr>
          <p:cNvPr id="32" name="Straight Arrow Connector 5">
            <a:extLst>
              <a:ext uri="{FF2B5EF4-FFF2-40B4-BE49-F238E27FC236}">
                <a16:creationId xmlns:a16="http://schemas.microsoft.com/office/drawing/2014/main" id="{C10949C0-9C9C-5C3E-8D41-1004FAC75FAA}"/>
              </a:ext>
            </a:extLst>
          </p:cNvPr>
          <p:cNvSpPr/>
          <p:nvPr/>
        </p:nvSpPr>
        <p:spPr>
          <a:xfrm>
            <a:off x="3438770" y="4187803"/>
            <a:ext cx="372329" cy="873548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4" name="TextBox 29">
            <a:extLst>
              <a:ext uri="{FF2B5EF4-FFF2-40B4-BE49-F238E27FC236}">
                <a16:creationId xmlns:a16="http://schemas.microsoft.com/office/drawing/2014/main" id="{00B25005-287A-48D7-EBE4-6F8093AF5853}"/>
              </a:ext>
            </a:extLst>
          </p:cNvPr>
          <p:cNvSpPr txBox="1"/>
          <p:nvPr/>
        </p:nvSpPr>
        <p:spPr>
          <a:xfrm>
            <a:off x="3888343" y="4744953"/>
            <a:ext cx="403431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Store</a:t>
            </a:r>
            <a:endParaRPr dirty="0"/>
          </a:p>
        </p:txBody>
      </p:sp>
      <p:sp>
        <p:nvSpPr>
          <p:cNvPr id="35" name="Internal Storage 39">
            <a:extLst>
              <a:ext uri="{FF2B5EF4-FFF2-40B4-BE49-F238E27FC236}">
                <a16:creationId xmlns:a16="http://schemas.microsoft.com/office/drawing/2014/main" id="{53AB08CC-F234-CD51-A209-9C180BBAE89D}"/>
              </a:ext>
            </a:extLst>
          </p:cNvPr>
          <p:cNvSpPr>
            <a:spLocks noChangeAspect="1"/>
          </p:cNvSpPr>
          <p:nvPr/>
        </p:nvSpPr>
        <p:spPr>
          <a:xfrm>
            <a:off x="3418735" y="5061351"/>
            <a:ext cx="1279670" cy="299513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  <a:endParaRPr lang="en-US" dirty="0"/>
          </a:p>
        </p:txBody>
      </p:sp>
      <p:sp>
        <p:nvSpPr>
          <p:cNvPr id="40" name="Straight Arrow Connector 5">
            <a:extLst>
              <a:ext uri="{FF2B5EF4-FFF2-40B4-BE49-F238E27FC236}">
                <a16:creationId xmlns:a16="http://schemas.microsoft.com/office/drawing/2014/main" id="{ED5AC36B-0194-2763-185E-6982B672C4B9}"/>
              </a:ext>
            </a:extLst>
          </p:cNvPr>
          <p:cNvSpPr/>
          <p:nvPr/>
        </p:nvSpPr>
        <p:spPr>
          <a:xfrm flipV="1">
            <a:off x="6452102" y="1996024"/>
            <a:ext cx="0" cy="62751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353C44F1-6EA0-7F95-6309-25DBA7B4B8C9}"/>
              </a:ext>
            </a:extLst>
          </p:cNvPr>
          <p:cNvSpPr txBox="1"/>
          <p:nvPr/>
        </p:nvSpPr>
        <p:spPr>
          <a:xfrm>
            <a:off x="6455082" y="2117672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Payment Info</a:t>
            </a:r>
            <a:endParaRPr dirty="0"/>
          </a:p>
        </p:txBody>
      </p:sp>
      <p:sp>
        <p:nvSpPr>
          <p:cNvPr id="2" name="Straight Arrow Connector 5">
            <a:extLst>
              <a:ext uri="{FF2B5EF4-FFF2-40B4-BE49-F238E27FC236}">
                <a16:creationId xmlns:a16="http://schemas.microsoft.com/office/drawing/2014/main" id="{91ECA405-0A27-330E-9123-DDA2A4EF2664}"/>
              </a:ext>
            </a:extLst>
          </p:cNvPr>
          <p:cNvSpPr/>
          <p:nvPr/>
        </p:nvSpPr>
        <p:spPr>
          <a:xfrm flipH="1">
            <a:off x="4317306" y="4131843"/>
            <a:ext cx="268720" cy="929508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" name="Straight Arrow Connector 5">
            <a:extLst>
              <a:ext uri="{FF2B5EF4-FFF2-40B4-BE49-F238E27FC236}">
                <a16:creationId xmlns:a16="http://schemas.microsoft.com/office/drawing/2014/main" id="{984E6EB0-483A-9846-BCAC-DDB1AAF17E9F}"/>
              </a:ext>
            </a:extLst>
          </p:cNvPr>
          <p:cNvSpPr/>
          <p:nvPr/>
        </p:nvSpPr>
        <p:spPr>
          <a:xfrm>
            <a:off x="7103546" y="1996025"/>
            <a:ext cx="966370" cy="62751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" name="TextBox 29">
            <a:extLst>
              <a:ext uri="{FF2B5EF4-FFF2-40B4-BE49-F238E27FC236}">
                <a16:creationId xmlns:a16="http://schemas.microsoft.com/office/drawing/2014/main" id="{778E1B36-990E-FEC2-1974-F9CA5AF1A6E9}"/>
              </a:ext>
            </a:extLst>
          </p:cNvPr>
          <p:cNvSpPr txBox="1"/>
          <p:nvPr/>
        </p:nvSpPr>
        <p:spPr>
          <a:xfrm>
            <a:off x="4973751" y="2444611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Product  details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4632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7">
            <a:extLst>
              <a:ext uri="{FF2B5EF4-FFF2-40B4-BE49-F238E27FC236}">
                <a16:creationId xmlns:a16="http://schemas.microsoft.com/office/drawing/2014/main" id="{5F78F348-DBF9-675E-3695-430470B1F777}"/>
              </a:ext>
            </a:extLst>
          </p:cNvPr>
          <p:cNvSpPr txBox="1"/>
          <p:nvPr/>
        </p:nvSpPr>
        <p:spPr>
          <a:xfrm>
            <a:off x="1469146" y="3690312"/>
            <a:ext cx="120420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r>
              <a:rPr lang="en-IN" dirty="0"/>
              <a:t>       </a:t>
            </a:r>
            <a:endParaRPr dirty="0"/>
          </a:p>
        </p:txBody>
      </p:sp>
      <p:sp>
        <p:nvSpPr>
          <p:cNvPr id="5" name="Straight Arrow Connector 5">
            <a:extLst>
              <a:ext uri="{FF2B5EF4-FFF2-40B4-BE49-F238E27FC236}">
                <a16:creationId xmlns:a16="http://schemas.microsoft.com/office/drawing/2014/main" id="{646F17C3-58C8-3C7E-08F5-30FEAE1B584F}"/>
              </a:ext>
            </a:extLst>
          </p:cNvPr>
          <p:cNvSpPr/>
          <p:nvPr/>
        </p:nvSpPr>
        <p:spPr>
          <a:xfrm>
            <a:off x="4325120" y="3656160"/>
            <a:ext cx="594815" cy="601875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ign Up">
            <a:extLst>
              <a:ext uri="{FF2B5EF4-FFF2-40B4-BE49-F238E27FC236}">
                <a16:creationId xmlns:a16="http://schemas.microsoft.com/office/drawing/2014/main" id="{95CD2780-ACE2-5BEA-0D46-995DA6DD5300}"/>
              </a:ext>
            </a:extLst>
          </p:cNvPr>
          <p:cNvSpPr txBox="1"/>
          <p:nvPr/>
        </p:nvSpPr>
        <p:spPr>
          <a:xfrm>
            <a:off x="4274057" y="4258035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IN" sz="1200" dirty="0"/>
              <a:t>02.02 Delete Product</a:t>
            </a:r>
          </a:p>
        </p:txBody>
      </p:sp>
      <p:sp>
        <p:nvSpPr>
          <p:cNvPr id="7" name="Sign Up">
            <a:extLst>
              <a:ext uri="{FF2B5EF4-FFF2-40B4-BE49-F238E27FC236}">
                <a16:creationId xmlns:a16="http://schemas.microsoft.com/office/drawing/2014/main" id="{70D645C8-9C29-FDD4-3C33-1D6F301D7B54}"/>
              </a:ext>
            </a:extLst>
          </p:cNvPr>
          <p:cNvSpPr txBox="1"/>
          <p:nvPr/>
        </p:nvSpPr>
        <p:spPr>
          <a:xfrm>
            <a:off x="3470400" y="3182633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endParaRPr lang="en-US" sz="1100" dirty="0"/>
          </a:p>
          <a:p>
            <a:r>
              <a:rPr lang="en-US" sz="1100" dirty="0"/>
              <a:t>02.04 Product Categories</a:t>
            </a:r>
          </a:p>
          <a:p>
            <a:endParaRPr lang="en-US" sz="1100" dirty="0"/>
          </a:p>
        </p:txBody>
      </p:sp>
      <p:sp>
        <p:nvSpPr>
          <p:cNvPr id="8" name="Sign Up">
            <a:extLst>
              <a:ext uri="{FF2B5EF4-FFF2-40B4-BE49-F238E27FC236}">
                <a16:creationId xmlns:a16="http://schemas.microsoft.com/office/drawing/2014/main" id="{FD45C576-DB56-CACF-D3C5-E4D6536B15F5}"/>
              </a:ext>
            </a:extLst>
          </p:cNvPr>
          <p:cNvSpPr txBox="1"/>
          <p:nvPr/>
        </p:nvSpPr>
        <p:spPr>
          <a:xfrm>
            <a:off x="5790106" y="3201548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03.04 Update Order Status</a:t>
            </a:r>
          </a:p>
        </p:txBody>
      </p:sp>
      <p:sp>
        <p:nvSpPr>
          <p:cNvPr id="9" name="Straight Arrow Connector 5">
            <a:extLst>
              <a:ext uri="{FF2B5EF4-FFF2-40B4-BE49-F238E27FC236}">
                <a16:creationId xmlns:a16="http://schemas.microsoft.com/office/drawing/2014/main" id="{AF40F7D0-A5F1-D157-1E53-E0AEDDD17BF1}"/>
              </a:ext>
            </a:extLst>
          </p:cNvPr>
          <p:cNvSpPr/>
          <p:nvPr/>
        </p:nvSpPr>
        <p:spPr>
          <a:xfrm>
            <a:off x="2342664" y="3397082"/>
            <a:ext cx="1103921" cy="1270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traight Arrow Connector 5">
            <a:extLst>
              <a:ext uri="{FF2B5EF4-FFF2-40B4-BE49-F238E27FC236}">
                <a16:creationId xmlns:a16="http://schemas.microsoft.com/office/drawing/2014/main" id="{FA1EFE5A-BB67-5744-8707-642BA4B307FD}"/>
              </a:ext>
            </a:extLst>
          </p:cNvPr>
          <p:cNvSpPr/>
          <p:nvPr/>
        </p:nvSpPr>
        <p:spPr>
          <a:xfrm>
            <a:off x="4662370" y="3428602"/>
            <a:ext cx="1110370" cy="2032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1" name="Sign Up">
            <a:extLst>
              <a:ext uri="{FF2B5EF4-FFF2-40B4-BE49-F238E27FC236}">
                <a16:creationId xmlns:a16="http://schemas.microsoft.com/office/drawing/2014/main" id="{94E3FC21-6BC6-2065-B2C0-64033E1DCAF8}"/>
              </a:ext>
            </a:extLst>
          </p:cNvPr>
          <p:cNvSpPr txBox="1"/>
          <p:nvPr/>
        </p:nvSpPr>
        <p:spPr>
          <a:xfrm>
            <a:off x="2661163" y="4288260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02.01 Create Product</a:t>
            </a:r>
          </a:p>
        </p:txBody>
      </p:sp>
      <p:sp>
        <p:nvSpPr>
          <p:cNvPr id="12" name="Straight Arrow Connector 5">
            <a:extLst>
              <a:ext uri="{FF2B5EF4-FFF2-40B4-BE49-F238E27FC236}">
                <a16:creationId xmlns:a16="http://schemas.microsoft.com/office/drawing/2014/main" id="{C6CAEC66-26EA-F363-CAC0-28387238C89D}"/>
              </a:ext>
            </a:extLst>
          </p:cNvPr>
          <p:cNvSpPr/>
          <p:nvPr/>
        </p:nvSpPr>
        <p:spPr>
          <a:xfrm flipH="1">
            <a:off x="3333804" y="3675367"/>
            <a:ext cx="485110" cy="597817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3" name="Sign Up">
            <a:extLst>
              <a:ext uri="{FF2B5EF4-FFF2-40B4-BE49-F238E27FC236}">
                <a16:creationId xmlns:a16="http://schemas.microsoft.com/office/drawing/2014/main" id="{5EAE31FE-FB65-84A4-45FA-56A85EBA95C5}"/>
              </a:ext>
            </a:extLst>
          </p:cNvPr>
          <p:cNvSpPr txBox="1"/>
          <p:nvPr/>
        </p:nvSpPr>
        <p:spPr>
          <a:xfrm>
            <a:off x="7725423" y="3174396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/>
              <a:t>04.01 Process Payments</a:t>
            </a:r>
            <a:endParaRPr lang="en-US" sz="1100" dirty="0"/>
          </a:p>
        </p:txBody>
      </p:sp>
      <p:sp>
        <p:nvSpPr>
          <p:cNvPr id="14" name="Straight Arrow Connector 5">
            <a:extLst>
              <a:ext uri="{FF2B5EF4-FFF2-40B4-BE49-F238E27FC236}">
                <a16:creationId xmlns:a16="http://schemas.microsoft.com/office/drawing/2014/main" id="{9DC93378-178B-4645-076B-8FB81EECFB8B}"/>
              </a:ext>
            </a:extLst>
          </p:cNvPr>
          <p:cNvSpPr/>
          <p:nvPr/>
        </p:nvSpPr>
        <p:spPr>
          <a:xfrm flipV="1">
            <a:off x="7070080" y="3464062"/>
            <a:ext cx="655343" cy="4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" name="Sign Up">
            <a:extLst>
              <a:ext uri="{FF2B5EF4-FFF2-40B4-BE49-F238E27FC236}">
                <a16:creationId xmlns:a16="http://schemas.microsoft.com/office/drawing/2014/main" id="{14413D7B-1286-E063-EF4C-361E67A41542}"/>
              </a:ext>
            </a:extLst>
          </p:cNvPr>
          <p:cNvSpPr txBox="1"/>
          <p:nvPr/>
        </p:nvSpPr>
        <p:spPr>
          <a:xfrm>
            <a:off x="9592776" y="3174396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04.03 Create Financial Reports</a:t>
            </a:r>
          </a:p>
        </p:txBody>
      </p:sp>
      <p:sp>
        <p:nvSpPr>
          <p:cNvPr id="16" name="Straight Arrow Connector 5">
            <a:extLst>
              <a:ext uri="{FF2B5EF4-FFF2-40B4-BE49-F238E27FC236}">
                <a16:creationId xmlns:a16="http://schemas.microsoft.com/office/drawing/2014/main" id="{1199E050-4F0F-F559-7245-6B57AF25E859}"/>
              </a:ext>
            </a:extLst>
          </p:cNvPr>
          <p:cNvSpPr/>
          <p:nvPr/>
        </p:nvSpPr>
        <p:spPr>
          <a:xfrm flipV="1">
            <a:off x="9061158" y="3416642"/>
            <a:ext cx="506205" cy="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C8A4D9F8-3952-5BA0-DB5F-BDEC668CBA1C}"/>
              </a:ext>
            </a:extLst>
          </p:cNvPr>
          <p:cNvSpPr txBox="1"/>
          <p:nvPr/>
        </p:nvSpPr>
        <p:spPr>
          <a:xfrm>
            <a:off x="5031998" y="3033179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Product  details</a:t>
            </a:r>
            <a:endParaRPr dirty="0"/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BC3233D8-7C4F-6854-304E-65FD9AB1762C}"/>
              </a:ext>
            </a:extLst>
          </p:cNvPr>
          <p:cNvSpPr txBox="1"/>
          <p:nvPr/>
        </p:nvSpPr>
        <p:spPr>
          <a:xfrm>
            <a:off x="7133397" y="3052373"/>
            <a:ext cx="61276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Order details</a:t>
            </a:r>
            <a:endParaRPr dirty="0"/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02FABE0D-C09E-EC29-7015-F072067EB4BC}"/>
              </a:ext>
            </a:extLst>
          </p:cNvPr>
          <p:cNvSpPr txBox="1"/>
          <p:nvPr/>
        </p:nvSpPr>
        <p:spPr>
          <a:xfrm>
            <a:off x="2022382" y="4059839"/>
            <a:ext cx="84445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endParaRPr dirty="0"/>
          </a:p>
        </p:txBody>
      </p:sp>
      <p:sp>
        <p:nvSpPr>
          <p:cNvPr id="20" name="Straight Arrow Connector 5">
            <a:extLst>
              <a:ext uri="{FF2B5EF4-FFF2-40B4-BE49-F238E27FC236}">
                <a16:creationId xmlns:a16="http://schemas.microsoft.com/office/drawing/2014/main" id="{1D8805E3-A26F-BE03-602B-3E53267B6539}"/>
              </a:ext>
            </a:extLst>
          </p:cNvPr>
          <p:cNvSpPr/>
          <p:nvPr/>
        </p:nvSpPr>
        <p:spPr>
          <a:xfrm>
            <a:off x="6462983" y="3725513"/>
            <a:ext cx="0" cy="562747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1" name="Sign Up">
            <a:extLst>
              <a:ext uri="{FF2B5EF4-FFF2-40B4-BE49-F238E27FC236}">
                <a16:creationId xmlns:a16="http://schemas.microsoft.com/office/drawing/2014/main" id="{8D9F9436-A8FA-B0D2-4E01-884AC7046417}"/>
              </a:ext>
            </a:extLst>
          </p:cNvPr>
          <p:cNvSpPr txBox="1"/>
          <p:nvPr/>
        </p:nvSpPr>
        <p:spPr>
          <a:xfrm>
            <a:off x="5886951" y="4288260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03.03 Accept/Reject orders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84A98-4500-C640-F883-A80C387E0429}"/>
              </a:ext>
            </a:extLst>
          </p:cNvPr>
          <p:cNvSpPr txBox="1"/>
          <p:nvPr/>
        </p:nvSpPr>
        <p:spPr>
          <a:xfrm>
            <a:off x="1313328" y="3761779"/>
            <a:ext cx="129439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200" dirty="0"/>
              <a:t>Product Manager</a:t>
            </a:r>
          </a:p>
        </p:txBody>
      </p:sp>
      <p:sp>
        <p:nvSpPr>
          <p:cNvPr id="23" name="AutoShape 2" descr="Image preview">
            <a:extLst>
              <a:ext uri="{FF2B5EF4-FFF2-40B4-BE49-F238E27FC236}">
                <a16:creationId xmlns:a16="http://schemas.microsoft.com/office/drawing/2014/main" id="{97562BD4-161E-61BF-DE85-A3ABB6FB0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470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98C0DB-BD88-749D-4B04-78A09802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97" y="2960399"/>
            <a:ext cx="822893" cy="8013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C648FD-1A2B-5F98-4977-DBAAF42D74DA}"/>
              </a:ext>
            </a:extLst>
          </p:cNvPr>
          <p:cNvSpPr txBox="1"/>
          <p:nvPr/>
        </p:nvSpPr>
        <p:spPr>
          <a:xfrm>
            <a:off x="3047999" y="388035"/>
            <a:ext cx="620541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b="1" dirty="0" err="1"/>
              <a:t>StyleHive</a:t>
            </a:r>
            <a:r>
              <a:rPr lang="en-IN" b="1" dirty="0"/>
              <a:t> – Data Flow Diagram (Logical) – Profile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4173070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13589</TotalTime>
  <Words>82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Adusumalli Lokesh</cp:lastModifiedBy>
  <cp:revision>19</cp:revision>
  <dcterms:modified xsi:type="dcterms:W3CDTF">2024-11-11T21:19:02Z</dcterms:modified>
</cp:coreProperties>
</file>