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6"/>
  </p:normalViewPr>
  <p:slideViewPr>
    <p:cSldViewPr snapToGrid="0">
      <p:cViewPr varScale="1">
        <p:scale>
          <a:sx n="98" d="100"/>
          <a:sy n="98" d="100"/>
        </p:scale>
        <p:origin x="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12">
            <a:extLst>
              <a:ext uri="{FF2B5EF4-FFF2-40B4-BE49-F238E27FC236}">
                <a16:creationId xmlns:a16="http://schemas.microsoft.com/office/drawing/2014/main" id="{93915C00-3826-ED94-65FB-FD06031C3EBA}"/>
              </a:ext>
            </a:extLst>
          </p:cNvPr>
          <p:cNvSpPr txBox="1"/>
          <p:nvPr/>
        </p:nvSpPr>
        <p:spPr>
          <a:xfrm>
            <a:off x="2506341" y="432211"/>
            <a:ext cx="699583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/>
            <a:r>
              <a:rPr lang="en-IN" b="1" dirty="0" err="1"/>
              <a:t>StyleHive</a:t>
            </a:r>
            <a:r>
              <a:rPr lang="en-IN" b="1" dirty="0"/>
              <a:t> – Data Flow Diagram (Physical) – Profile Management</a:t>
            </a:r>
          </a:p>
        </p:txBody>
      </p:sp>
      <p:sp>
        <p:nvSpPr>
          <p:cNvPr id="9" name="TextBox 47">
            <a:extLst>
              <a:ext uri="{FF2B5EF4-FFF2-40B4-BE49-F238E27FC236}">
                <a16:creationId xmlns:a16="http://schemas.microsoft.com/office/drawing/2014/main" id="{B72C7F32-F4E1-5B6B-43AE-A19F3B06E559}"/>
              </a:ext>
            </a:extLst>
          </p:cNvPr>
          <p:cNvSpPr txBox="1"/>
          <p:nvPr/>
        </p:nvSpPr>
        <p:spPr>
          <a:xfrm>
            <a:off x="1461331" y="3082045"/>
            <a:ext cx="1204207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600"/>
            </a:lvl1pPr>
          </a:lstStyle>
          <a:p>
            <a:r>
              <a:rPr lang="en-IN" dirty="0"/>
              <a:t>       </a:t>
            </a:r>
            <a:endParaRPr dirty="0"/>
          </a:p>
        </p:txBody>
      </p:sp>
      <p:sp>
        <p:nvSpPr>
          <p:cNvPr id="16" name="Straight Arrow Connector 5">
            <a:extLst>
              <a:ext uri="{FF2B5EF4-FFF2-40B4-BE49-F238E27FC236}">
                <a16:creationId xmlns:a16="http://schemas.microsoft.com/office/drawing/2014/main" id="{88693A92-6AE3-9F9A-9B39-73D0F302BCF8}"/>
              </a:ext>
            </a:extLst>
          </p:cNvPr>
          <p:cNvSpPr/>
          <p:nvPr/>
        </p:nvSpPr>
        <p:spPr>
          <a:xfrm>
            <a:off x="4079632" y="3002889"/>
            <a:ext cx="0" cy="756596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8" name="TextBox 37">
            <a:extLst>
              <a:ext uri="{FF2B5EF4-FFF2-40B4-BE49-F238E27FC236}">
                <a16:creationId xmlns:a16="http://schemas.microsoft.com/office/drawing/2014/main" id="{865888AC-B8AA-A551-C938-55596CA8615D}"/>
              </a:ext>
            </a:extLst>
          </p:cNvPr>
          <p:cNvSpPr txBox="1"/>
          <p:nvPr/>
        </p:nvSpPr>
        <p:spPr>
          <a:xfrm rot="2952585">
            <a:off x="5868009" y="6352189"/>
            <a:ext cx="918789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/>
            </a:lvl1pPr>
          </a:lstStyle>
          <a:p>
            <a:endParaRPr dirty="0"/>
          </a:p>
        </p:txBody>
      </p:sp>
      <p:sp>
        <p:nvSpPr>
          <p:cNvPr id="22" name="Sign Up">
            <a:extLst>
              <a:ext uri="{FF2B5EF4-FFF2-40B4-BE49-F238E27FC236}">
                <a16:creationId xmlns:a16="http://schemas.microsoft.com/office/drawing/2014/main" id="{7DF90492-D701-59C6-A69A-8BB3D3FF9237}"/>
              </a:ext>
            </a:extLst>
          </p:cNvPr>
          <p:cNvSpPr txBox="1"/>
          <p:nvPr/>
        </p:nvSpPr>
        <p:spPr>
          <a:xfrm>
            <a:off x="3506435" y="3759485"/>
            <a:ext cx="1191970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endParaRPr lang="en-US" sz="1200" dirty="0"/>
          </a:p>
          <a:p>
            <a:r>
              <a:rPr lang="en-US" sz="1000" dirty="0"/>
              <a:t>03.03 Accept/Reject orders</a:t>
            </a:r>
          </a:p>
          <a:p>
            <a:endParaRPr lang="en-IN" sz="1200" dirty="0"/>
          </a:p>
        </p:txBody>
      </p:sp>
      <p:sp>
        <p:nvSpPr>
          <p:cNvPr id="30" name="Sign Up">
            <a:extLst>
              <a:ext uri="{FF2B5EF4-FFF2-40B4-BE49-F238E27FC236}">
                <a16:creationId xmlns:a16="http://schemas.microsoft.com/office/drawing/2014/main" id="{B08AA974-7624-5561-DD00-8CEE58CC09BA}"/>
              </a:ext>
            </a:extLst>
          </p:cNvPr>
          <p:cNvSpPr txBox="1"/>
          <p:nvPr/>
        </p:nvSpPr>
        <p:spPr>
          <a:xfrm>
            <a:off x="3475569" y="2594288"/>
            <a:ext cx="1191970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endParaRPr lang="en-US" sz="1100" dirty="0"/>
          </a:p>
          <a:p>
            <a:r>
              <a:rPr lang="en-US" sz="1100" dirty="0"/>
              <a:t>03.04 Update Order Status</a:t>
            </a:r>
          </a:p>
          <a:p>
            <a:endParaRPr lang="en-US" sz="1100" dirty="0"/>
          </a:p>
        </p:txBody>
      </p:sp>
      <p:sp>
        <p:nvSpPr>
          <p:cNvPr id="37" name="Straight Arrow Connector 5">
            <a:extLst>
              <a:ext uri="{FF2B5EF4-FFF2-40B4-BE49-F238E27FC236}">
                <a16:creationId xmlns:a16="http://schemas.microsoft.com/office/drawing/2014/main" id="{925953AF-0974-87A2-CE74-4A59E5CAE37F}"/>
              </a:ext>
            </a:extLst>
          </p:cNvPr>
          <p:cNvSpPr/>
          <p:nvPr/>
        </p:nvSpPr>
        <p:spPr>
          <a:xfrm>
            <a:off x="2334849" y="2788815"/>
            <a:ext cx="1103921" cy="12706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Straight Arrow Connector 5">
            <a:extLst>
              <a:ext uri="{FF2B5EF4-FFF2-40B4-BE49-F238E27FC236}">
                <a16:creationId xmlns:a16="http://schemas.microsoft.com/office/drawing/2014/main" id="{71139164-03C3-1BA0-C842-DC0B32486615}"/>
              </a:ext>
            </a:extLst>
          </p:cNvPr>
          <p:cNvSpPr/>
          <p:nvPr/>
        </p:nvSpPr>
        <p:spPr>
          <a:xfrm>
            <a:off x="4654555" y="2820335"/>
            <a:ext cx="1110370" cy="20320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57" name="Sign Up">
            <a:extLst>
              <a:ext uri="{FF2B5EF4-FFF2-40B4-BE49-F238E27FC236}">
                <a16:creationId xmlns:a16="http://schemas.microsoft.com/office/drawing/2014/main" id="{AEB197C9-167E-969F-09E8-27D91F736C38}"/>
              </a:ext>
            </a:extLst>
          </p:cNvPr>
          <p:cNvSpPr txBox="1"/>
          <p:nvPr/>
        </p:nvSpPr>
        <p:spPr>
          <a:xfrm>
            <a:off x="5776020" y="2623534"/>
            <a:ext cx="1302113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US" sz="1100"/>
              <a:t>04.01 Process Payments</a:t>
            </a:r>
            <a:endParaRPr lang="en-US" sz="1100" dirty="0"/>
          </a:p>
        </p:txBody>
      </p:sp>
      <p:sp>
        <p:nvSpPr>
          <p:cNvPr id="73" name="Sign Up">
            <a:extLst>
              <a:ext uri="{FF2B5EF4-FFF2-40B4-BE49-F238E27FC236}">
                <a16:creationId xmlns:a16="http://schemas.microsoft.com/office/drawing/2014/main" id="{D6D7473C-7597-D281-F62E-BD07B644C371}"/>
              </a:ext>
            </a:extLst>
          </p:cNvPr>
          <p:cNvSpPr txBox="1"/>
          <p:nvPr/>
        </p:nvSpPr>
        <p:spPr>
          <a:xfrm>
            <a:off x="7643373" y="2623534"/>
            <a:ext cx="1302113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US" sz="1100" dirty="0"/>
              <a:t>04.03 Create Financial Reports</a:t>
            </a:r>
          </a:p>
        </p:txBody>
      </p:sp>
      <p:sp>
        <p:nvSpPr>
          <p:cNvPr id="74" name="Straight Arrow Connector 5">
            <a:extLst>
              <a:ext uri="{FF2B5EF4-FFF2-40B4-BE49-F238E27FC236}">
                <a16:creationId xmlns:a16="http://schemas.microsoft.com/office/drawing/2014/main" id="{D878829E-0A51-62A8-5381-B10D7F13945A}"/>
              </a:ext>
            </a:extLst>
          </p:cNvPr>
          <p:cNvSpPr/>
          <p:nvPr/>
        </p:nvSpPr>
        <p:spPr>
          <a:xfrm flipV="1">
            <a:off x="7111755" y="2865780"/>
            <a:ext cx="506205" cy="0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81" name="TextBox 29">
            <a:extLst>
              <a:ext uri="{FF2B5EF4-FFF2-40B4-BE49-F238E27FC236}">
                <a16:creationId xmlns:a16="http://schemas.microsoft.com/office/drawing/2014/main" id="{12C7F8C2-51CF-6397-6DBB-7E00F8B9F6D5}"/>
              </a:ext>
            </a:extLst>
          </p:cNvPr>
          <p:cNvSpPr txBox="1"/>
          <p:nvPr/>
        </p:nvSpPr>
        <p:spPr>
          <a:xfrm>
            <a:off x="7560584" y="1915357"/>
            <a:ext cx="67527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/>
            </a:lvl1pPr>
          </a:lstStyle>
          <a:p>
            <a:r>
              <a:rPr lang="en-IN" dirty="0"/>
              <a:t>Payment data</a:t>
            </a:r>
            <a:endParaRPr dirty="0"/>
          </a:p>
        </p:txBody>
      </p:sp>
      <p:sp>
        <p:nvSpPr>
          <p:cNvPr id="3" name="TextBox 29">
            <a:extLst>
              <a:ext uri="{FF2B5EF4-FFF2-40B4-BE49-F238E27FC236}">
                <a16:creationId xmlns:a16="http://schemas.microsoft.com/office/drawing/2014/main" id="{171DAED7-DBBF-5E46-38A5-FAF2A5C773DE}"/>
              </a:ext>
            </a:extLst>
          </p:cNvPr>
          <p:cNvSpPr txBox="1"/>
          <p:nvPr/>
        </p:nvSpPr>
        <p:spPr>
          <a:xfrm>
            <a:off x="2014567" y="3451572"/>
            <a:ext cx="844458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/>
            </a:lvl1pPr>
          </a:lstStyle>
          <a:p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F854FE-3A06-7328-1D5B-266C7FF7703D}"/>
              </a:ext>
            </a:extLst>
          </p:cNvPr>
          <p:cNvSpPr txBox="1"/>
          <p:nvPr/>
        </p:nvSpPr>
        <p:spPr>
          <a:xfrm>
            <a:off x="1680307" y="3153512"/>
            <a:ext cx="919601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sz="1200" dirty="0"/>
              <a:t>Admin</a:t>
            </a:r>
          </a:p>
        </p:txBody>
      </p:sp>
      <p:sp>
        <p:nvSpPr>
          <p:cNvPr id="28" name="AutoShape 2" descr="Image preview">
            <a:extLst>
              <a:ext uri="{FF2B5EF4-FFF2-40B4-BE49-F238E27FC236}">
                <a16:creationId xmlns:a16="http://schemas.microsoft.com/office/drawing/2014/main" id="{ADF77552-6238-1A4C-561E-979C590527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53553" y="346910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9613FE2-AD59-8583-B0A3-DAD490F2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782" y="2352132"/>
            <a:ext cx="822893" cy="801380"/>
          </a:xfrm>
          <a:prstGeom prst="rect">
            <a:avLst/>
          </a:prstGeom>
        </p:spPr>
      </p:pic>
      <p:sp>
        <p:nvSpPr>
          <p:cNvPr id="31" name="Internal Storage 39">
            <a:extLst>
              <a:ext uri="{FF2B5EF4-FFF2-40B4-BE49-F238E27FC236}">
                <a16:creationId xmlns:a16="http://schemas.microsoft.com/office/drawing/2014/main" id="{D86850A7-092D-C7D5-AE2C-E548EDE82AE4}"/>
              </a:ext>
            </a:extLst>
          </p:cNvPr>
          <p:cNvSpPr>
            <a:spLocks noChangeAspect="1"/>
          </p:cNvSpPr>
          <p:nvPr/>
        </p:nvSpPr>
        <p:spPr>
          <a:xfrm>
            <a:off x="6053313" y="1696511"/>
            <a:ext cx="1279670" cy="299513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Payment</a:t>
            </a:r>
            <a:endParaRPr lang="en-US" dirty="0"/>
          </a:p>
        </p:txBody>
      </p:sp>
      <p:sp>
        <p:nvSpPr>
          <p:cNvPr id="34" name="TextBox 29">
            <a:extLst>
              <a:ext uri="{FF2B5EF4-FFF2-40B4-BE49-F238E27FC236}">
                <a16:creationId xmlns:a16="http://schemas.microsoft.com/office/drawing/2014/main" id="{00B25005-287A-48D7-EBE4-6F8093AF5853}"/>
              </a:ext>
            </a:extLst>
          </p:cNvPr>
          <p:cNvSpPr txBox="1"/>
          <p:nvPr/>
        </p:nvSpPr>
        <p:spPr>
          <a:xfrm>
            <a:off x="3888343" y="4744953"/>
            <a:ext cx="403431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/>
            </a:lvl1pPr>
          </a:lstStyle>
          <a:p>
            <a:endParaRPr dirty="0"/>
          </a:p>
        </p:txBody>
      </p:sp>
      <p:sp>
        <p:nvSpPr>
          <p:cNvPr id="35" name="Internal Storage 39">
            <a:extLst>
              <a:ext uri="{FF2B5EF4-FFF2-40B4-BE49-F238E27FC236}">
                <a16:creationId xmlns:a16="http://schemas.microsoft.com/office/drawing/2014/main" id="{53AB08CC-F234-CD51-A209-9C180BBAE89D}"/>
              </a:ext>
            </a:extLst>
          </p:cNvPr>
          <p:cNvSpPr>
            <a:spLocks noChangeAspect="1"/>
          </p:cNvSpPr>
          <p:nvPr/>
        </p:nvSpPr>
        <p:spPr>
          <a:xfrm>
            <a:off x="3418735" y="5061351"/>
            <a:ext cx="1279670" cy="299513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  <a:endParaRPr lang="en-US" dirty="0"/>
          </a:p>
        </p:txBody>
      </p:sp>
      <p:sp>
        <p:nvSpPr>
          <p:cNvPr id="40" name="Straight Arrow Connector 5">
            <a:extLst>
              <a:ext uri="{FF2B5EF4-FFF2-40B4-BE49-F238E27FC236}">
                <a16:creationId xmlns:a16="http://schemas.microsoft.com/office/drawing/2014/main" id="{ED5AC36B-0194-2763-185E-6982B672C4B9}"/>
              </a:ext>
            </a:extLst>
          </p:cNvPr>
          <p:cNvSpPr/>
          <p:nvPr/>
        </p:nvSpPr>
        <p:spPr>
          <a:xfrm flipV="1">
            <a:off x="6452102" y="1996024"/>
            <a:ext cx="0" cy="627510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45" name="TextBox 29">
            <a:extLst>
              <a:ext uri="{FF2B5EF4-FFF2-40B4-BE49-F238E27FC236}">
                <a16:creationId xmlns:a16="http://schemas.microsoft.com/office/drawing/2014/main" id="{353C44F1-6EA0-7F95-6309-25DBA7B4B8C9}"/>
              </a:ext>
            </a:extLst>
          </p:cNvPr>
          <p:cNvSpPr txBox="1"/>
          <p:nvPr/>
        </p:nvSpPr>
        <p:spPr>
          <a:xfrm>
            <a:off x="6455082" y="2117672"/>
            <a:ext cx="67527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/>
            </a:lvl1pPr>
          </a:lstStyle>
          <a:p>
            <a:r>
              <a:rPr lang="en-IN" dirty="0"/>
              <a:t>Payment Info</a:t>
            </a:r>
            <a:endParaRPr dirty="0"/>
          </a:p>
        </p:txBody>
      </p:sp>
      <p:sp>
        <p:nvSpPr>
          <p:cNvPr id="2" name="Straight Arrow Connector 5">
            <a:extLst>
              <a:ext uri="{FF2B5EF4-FFF2-40B4-BE49-F238E27FC236}">
                <a16:creationId xmlns:a16="http://schemas.microsoft.com/office/drawing/2014/main" id="{91ECA405-0A27-330E-9123-DDA2A4EF2664}"/>
              </a:ext>
            </a:extLst>
          </p:cNvPr>
          <p:cNvSpPr/>
          <p:nvPr/>
        </p:nvSpPr>
        <p:spPr>
          <a:xfrm flipH="1">
            <a:off x="4079631" y="4252219"/>
            <a:ext cx="0" cy="809132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4" name="Straight Arrow Connector 5">
            <a:extLst>
              <a:ext uri="{FF2B5EF4-FFF2-40B4-BE49-F238E27FC236}">
                <a16:creationId xmlns:a16="http://schemas.microsoft.com/office/drawing/2014/main" id="{984E6EB0-483A-9846-BCAC-DDB1AAF17E9F}"/>
              </a:ext>
            </a:extLst>
          </p:cNvPr>
          <p:cNvSpPr/>
          <p:nvPr/>
        </p:nvSpPr>
        <p:spPr>
          <a:xfrm>
            <a:off x="7103546" y="1996025"/>
            <a:ext cx="966370" cy="627510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5" name="TextBox 29">
            <a:extLst>
              <a:ext uri="{FF2B5EF4-FFF2-40B4-BE49-F238E27FC236}">
                <a16:creationId xmlns:a16="http://schemas.microsoft.com/office/drawing/2014/main" id="{778E1B36-990E-FEC2-1974-F9CA5AF1A6E9}"/>
              </a:ext>
            </a:extLst>
          </p:cNvPr>
          <p:cNvSpPr txBox="1"/>
          <p:nvPr/>
        </p:nvSpPr>
        <p:spPr>
          <a:xfrm>
            <a:off x="4973751" y="2444611"/>
            <a:ext cx="67527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/>
            </a:lvl1pPr>
          </a:lstStyle>
          <a:p>
            <a:r>
              <a:rPr lang="en-IN" dirty="0"/>
              <a:t>Order  details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84632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7">
            <a:extLst>
              <a:ext uri="{FF2B5EF4-FFF2-40B4-BE49-F238E27FC236}">
                <a16:creationId xmlns:a16="http://schemas.microsoft.com/office/drawing/2014/main" id="{5F78F348-DBF9-675E-3695-430470B1F777}"/>
              </a:ext>
            </a:extLst>
          </p:cNvPr>
          <p:cNvSpPr txBox="1"/>
          <p:nvPr/>
        </p:nvSpPr>
        <p:spPr>
          <a:xfrm>
            <a:off x="1469146" y="3690312"/>
            <a:ext cx="1204207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600"/>
            </a:lvl1pPr>
          </a:lstStyle>
          <a:p>
            <a:r>
              <a:rPr lang="en-IN" dirty="0"/>
              <a:t>       </a:t>
            </a:r>
            <a:endParaRPr dirty="0"/>
          </a:p>
        </p:txBody>
      </p:sp>
      <p:sp>
        <p:nvSpPr>
          <p:cNvPr id="8" name="Sign Up">
            <a:extLst>
              <a:ext uri="{FF2B5EF4-FFF2-40B4-BE49-F238E27FC236}">
                <a16:creationId xmlns:a16="http://schemas.microsoft.com/office/drawing/2014/main" id="{FD45C576-DB56-CACF-D3C5-E4D6536B15F5}"/>
              </a:ext>
            </a:extLst>
          </p:cNvPr>
          <p:cNvSpPr txBox="1"/>
          <p:nvPr/>
        </p:nvSpPr>
        <p:spPr>
          <a:xfrm>
            <a:off x="3306557" y="3222577"/>
            <a:ext cx="1302113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US" sz="1100" dirty="0"/>
              <a:t>03.04 Update Order Status</a:t>
            </a:r>
          </a:p>
        </p:txBody>
      </p:sp>
      <p:sp>
        <p:nvSpPr>
          <p:cNvPr id="9" name="Straight Arrow Connector 5">
            <a:extLst>
              <a:ext uri="{FF2B5EF4-FFF2-40B4-BE49-F238E27FC236}">
                <a16:creationId xmlns:a16="http://schemas.microsoft.com/office/drawing/2014/main" id="{AF40F7D0-A5F1-D157-1E53-E0AEDDD17BF1}"/>
              </a:ext>
            </a:extLst>
          </p:cNvPr>
          <p:cNvSpPr/>
          <p:nvPr/>
        </p:nvSpPr>
        <p:spPr>
          <a:xfrm flipV="1">
            <a:off x="2314879" y="3485091"/>
            <a:ext cx="991678" cy="5599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" name="Sign Up">
            <a:extLst>
              <a:ext uri="{FF2B5EF4-FFF2-40B4-BE49-F238E27FC236}">
                <a16:creationId xmlns:a16="http://schemas.microsoft.com/office/drawing/2014/main" id="{5EAE31FE-FB65-84A4-45FA-56A85EBA95C5}"/>
              </a:ext>
            </a:extLst>
          </p:cNvPr>
          <p:cNvSpPr txBox="1"/>
          <p:nvPr/>
        </p:nvSpPr>
        <p:spPr>
          <a:xfrm>
            <a:off x="5241874" y="3195425"/>
            <a:ext cx="1302113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US" sz="1100"/>
              <a:t>04.01 Process Payments</a:t>
            </a:r>
            <a:endParaRPr lang="en-US" sz="1100" dirty="0"/>
          </a:p>
        </p:txBody>
      </p:sp>
      <p:sp>
        <p:nvSpPr>
          <p:cNvPr id="14" name="Straight Arrow Connector 5">
            <a:extLst>
              <a:ext uri="{FF2B5EF4-FFF2-40B4-BE49-F238E27FC236}">
                <a16:creationId xmlns:a16="http://schemas.microsoft.com/office/drawing/2014/main" id="{9DC93378-178B-4645-076B-8FB81EECFB8B}"/>
              </a:ext>
            </a:extLst>
          </p:cNvPr>
          <p:cNvSpPr/>
          <p:nvPr/>
        </p:nvSpPr>
        <p:spPr>
          <a:xfrm flipV="1">
            <a:off x="4586531" y="3485091"/>
            <a:ext cx="655343" cy="4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" name="Sign Up">
            <a:extLst>
              <a:ext uri="{FF2B5EF4-FFF2-40B4-BE49-F238E27FC236}">
                <a16:creationId xmlns:a16="http://schemas.microsoft.com/office/drawing/2014/main" id="{14413D7B-1286-E063-EF4C-361E67A41542}"/>
              </a:ext>
            </a:extLst>
          </p:cNvPr>
          <p:cNvSpPr txBox="1"/>
          <p:nvPr/>
        </p:nvSpPr>
        <p:spPr>
          <a:xfrm>
            <a:off x="7109227" y="3195425"/>
            <a:ext cx="1302113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US" sz="1100" dirty="0"/>
              <a:t>04.03 Create Financial Reports</a:t>
            </a:r>
          </a:p>
        </p:txBody>
      </p:sp>
      <p:sp>
        <p:nvSpPr>
          <p:cNvPr id="16" name="Straight Arrow Connector 5">
            <a:extLst>
              <a:ext uri="{FF2B5EF4-FFF2-40B4-BE49-F238E27FC236}">
                <a16:creationId xmlns:a16="http://schemas.microsoft.com/office/drawing/2014/main" id="{1199E050-4F0F-F559-7245-6B57AF25E859}"/>
              </a:ext>
            </a:extLst>
          </p:cNvPr>
          <p:cNvSpPr/>
          <p:nvPr/>
        </p:nvSpPr>
        <p:spPr>
          <a:xfrm>
            <a:off x="6543987" y="3429001"/>
            <a:ext cx="565240" cy="0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8" name="TextBox 29">
            <a:extLst>
              <a:ext uri="{FF2B5EF4-FFF2-40B4-BE49-F238E27FC236}">
                <a16:creationId xmlns:a16="http://schemas.microsoft.com/office/drawing/2014/main" id="{BC3233D8-7C4F-6854-304E-65FD9AB1762C}"/>
              </a:ext>
            </a:extLst>
          </p:cNvPr>
          <p:cNvSpPr txBox="1"/>
          <p:nvPr/>
        </p:nvSpPr>
        <p:spPr>
          <a:xfrm>
            <a:off x="4676634" y="3084174"/>
            <a:ext cx="612765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/>
            </a:lvl1pPr>
          </a:lstStyle>
          <a:p>
            <a:r>
              <a:rPr lang="en-IN" dirty="0"/>
              <a:t>Order details</a:t>
            </a:r>
            <a:endParaRPr dirty="0"/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id="{02FABE0D-C09E-EC29-7015-F072067EB4BC}"/>
              </a:ext>
            </a:extLst>
          </p:cNvPr>
          <p:cNvSpPr txBox="1"/>
          <p:nvPr/>
        </p:nvSpPr>
        <p:spPr>
          <a:xfrm>
            <a:off x="2022382" y="4059839"/>
            <a:ext cx="844458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/>
            </a:lvl1pPr>
          </a:lstStyle>
          <a:p>
            <a:endParaRPr dirty="0"/>
          </a:p>
        </p:txBody>
      </p:sp>
      <p:sp>
        <p:nvSpPr>
          <p:cNvPr id="20" name="Straight Arrow Connector 5">
            <a:extLst>
              <a:ext uri="{FF2B5EF4-FFF2-40B4-BE49-F238E27FC236}">
                <a16:creationId xmlns:a16="http://schemas.microsoft.com/office/drawing/2014/main" id="{1D8805E3-A26F-BE03-602B-3E53267B6539}"/>
              </a:ext>
            </a:extLst>
          </p:cNvPr>
          <p:cNvSpPr/>
          <p:nvPr/>
        </p:nvSpPr>
        <p:spPr>
          <a:xfrm flipH="1">
            <a:off x="3938713" y="3688159"/>
            <a:ext cx="0" cy="696272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1" name="Sign Up">
            <a:extLst>
              <a:ext uri="{FF2B5EF4-FFF2-40B4-BE49-F238E27FC236}">
                <a16:creationId xmlns:a16="http://schemas.microsoft.com/office/drawing/2014/main" id="{8D9F9436-A8FA-B0D2-4E01-884AC7046417}"/>
              </a:ext>
            </a:extLst>
          </p:cNvPr>
          <p:cNvSpPr txBox="1"/>
          <p:nvPr/>
        </p:nvSpPr>
        <p:spPr>
          <a:xfrm>
            <a:off x="3306557" y="4400644"/>
            <a:ext cx="1302113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US" sz="1100" dirty="0"/>
              <a:t>03.03 Accept/Reject orders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E84A98-4500-C640-F883-A80C387E0429}"/>
              </a:ext>
            </a:extLst>
          </p:cNvPr>
          <p:cNvSpPr txBox="1"/>
          <p:nvPr/>
        </p:nvSpPr>
        <p:spPr>
          <a:xfrm>
            <a:off x="1736892" y="3763541"/>
            <a:ext cx="84445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sz="1200" dirty="0"/>
              <a:t>Admin</a:t>
            </a:r>
          </a:p>
        </p:txBody>
      </p:sp>
      <p:sp>
        <p:nvSpPr>
          <p:cNvPr id="23" name="AutoShape 2" descr="Image preview">
            <a:extLst>
              <a:ext uri="{FF2B5EF4-FFF2-40B4-BE49-F238E27FC236}">
                <a16:creationId xmlns:a16="http://schemas.microsoft.com/office/drawing/2014/main" id="{97562BD4-161E-61BF-DE85-A3ABB6FB00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33914" y="29088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98C0DB-BD88-749D-4B04-78A098029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97" y="2960399"/>
            <a:ext cx="822893" cy="8013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C648FD-1A2B-5F98-4977-DBAAF42D74DA}"/>
              </a:ext>
            </a:extLst>
          </p:cNvPr>
          <p:cNvSpPr txBox="1"/>
          <p:nvPr/>
        </p:nvSpPr>
        <p:spPr>
          <a:xfrm>
            <a:off x="3047999" y="388035"/>
            <a:ext cx="620541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IN" b="1" dirty="0" err="1"/>
              <a:t>StyleHive</a:t>
            </a:r>
            <a:r>
              <a:rPr lang="en-IN" b="1" dirty="0"/>
              <a:t> – Data Flow Diagram (Logical) – Profile Management</a:t>
            </a:r>
          </a:p>
        </p:txBody>
      </p:sp>
    </p:spTree>
    <p:extLst>
      <p:ext uri="{BB962C8B-B14F-4D97-AF65-F5344CB8AC3E}">
        <p14:creationId xmlns:p14="http://schemas.microsoft.com/office/powerpoint/2010/main" val="41730708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13663</TotalTime>
  <Words>68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Adusumalli Lokesh</cp:lastModifiedBy>
  <cp:revision>21</cp:revision>
  <dcterms:modified xsi:type="dcterms:W3CDTF">2024-11-26T02:57:12Z</dcterms:modified>
</cp:coreProperties>
</file>