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5e642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f5e642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2150" y="16449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STYLEHIVE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Logical ER Diagram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727960" y="1"/>
            <a:ext cx="304800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STYLEHIVE :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7352" y="580094"/>
          <a:ext cx="8124904" cy="602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063"/>
                <a:gridCol w="6470841"/>
              </a:tblGrid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Entity Name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Entity Primary Attributes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firstName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password, email, role, mobile,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Address_id,Payment_id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Review,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Rating,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607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Title, Description, Price,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DiscountPercent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Quantity, Brand, color, Sizes,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ImageUrl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NumRatings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OrderItem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OrderItem_id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Size, Quantity, Price,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607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, user,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OrderItems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OrderDate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DeliveryDate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ShippingAddress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PaymentDetails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TotalDiscountedPrice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Discount,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OrderStatus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TotalItem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Name,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ParentCategory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CartItem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CartItem_id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size, quantity, price,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CartItem_id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totalDiscountedPrice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firstName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streetAddress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city, state,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zipCode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mobile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420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 Information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cardNumber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cardHolderName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expiryDate, CVV,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Address_id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paymentType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  <a:tr h="607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Advertiser</a:t>
                      </a:r>
                      <a:endParaRPr lang="en-US" sz="13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advertiser_id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company_name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contact_person_name,contact_person_phone_number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contact_person_email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ad_start_date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ad_end_date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ad_cost</a:t>
                      </a:r>
                      <a:r>
                        <a:rPr lang="en-US" sz="13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paid, </a:t>
                      </a:r>
                      <a:r>
                        <a:rPr lang="en-US" sz="13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payment_id</a:t>
                      </a:r>
                      <a:endParaRPr lang="en-US" sz="13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00" marR="7300" marT="73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81632" y="92281"/>
            <a:ext cx="2895600" cy="39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5571"/>
            <a:ext cx="9144000" cy="6280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5"/>
          <p:cNvSpPr txBox="1"/>
          <p:nvPr/>
        </p:nvSpPr>
        <p:spPr>
          <a:xfrm>
            <a:off x="2937879" y="0"/>
            <a:ext cx="2895600" cy="40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 DIAGRAM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Untitled Diagra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885" y="429895"/>
            <a:ext cx="4822190" cy="5998845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Writer</Application>
  <PresentationFormat>On-screen Show (4:3)</PresentationFormat>
  <Paragraphs>67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Calibri</vt:lpstr>
      <vt:lpstr>Helvetica Neue</vt:lpstr>
      <vt:lpstr>Microsoft YaHei</vt:lpstr>
      <vt:lpstr>汉仪旗黑</vt:lpstr>
      <vt:lpstr>Arial Unicode MS</vt:lpstr>
      <vt:lpstr>Century Gothic</vt:lpstr>
      <vt:lpstr>苹方-简</vt:lpstr>
      <vt:lpstr>Calibri Light</vt:lpstr>
      <vt:lpstr>宋体-简</vt:lpstr>
      <vt:lpstr>Office Theme</vt:lpstr>
      <vt:lpstr>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Tiara Hammond</dc:creator>
  <cp:lastModifiedBy>Rithika Gongalla</cp:lastModifiedBy>
  <cp:revision>78</cp:revision>
  <dcterms:created xsi:type="dcterms:W3CDTF">2024-11-12T01:31:59Z</dcterms:created>
  <dcterms:modified xsi:type="dcterms:W3CDTF">2024-11-12T01:31:59Z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