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5"/>
  </p:normalViewPr>
  <p:slideViewPr>
    <p:cSldViewPr snapToGrid="0">
      <p:cViewPr varScale="1">
        <p:scale>
          <a:sx n="96" d="100"/>
          <a:sy n="96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3165-0E02-A800-F20F-359D1AC3C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C4547-6905-C384-F269-6510CBE44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03E3-F7CE-7650-9D55-394576FA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ABA-30B9-4FEA-8CC8-3674F9164180}" type="datetimeFigureOut">
              <a:rPr lang="en-IN" smtClean="0"/>
              <a:t>22/09/24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25D7D-272B-1463-3E3B-E2DEFAF4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3D94F-7194-BDDA-1710-A5722A7A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A047-2F33-41D5-9BDD-E8426CCDEA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64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67A3-FC8F-5D90-2FD6-DE35DA12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438AA-6324-A3D2-59CF-C89BF4F1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15455-4657-DB4B-09C7-8554D0E0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ABA-30B9-4FEA-8CC8-3674F9164180}" type="datetimeFigureOut">
              <a:rPr lang="en-IN" smtClean="0"/>
              <a:t>22/09/24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B9978-1AFC-6B0D-034A-ED6C023D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283D8-BA77-F27A-BED3-96429EB2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A047-2F33-41D5-9BDD-E8426CCDEA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1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64149-2B8D-91E7-BAAF-5AB2FF11A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4C826-A71F-8A87-4625-BE31F0339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F1A7F-2F6F-6391-0520-869E4232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ABA-30B9-4FEA-8CC8-3674F9164180}" type="datetimeFigureOut">
              <a:rPr lang="en-IN" smtClean="0"/>
              <a:t>22/09/24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BB397-EA4B-2E7D-43E5-6E348C73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48627-AF29-25FF-24D4-CDDA054F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A047-2F33-41D5-9BDD-E8426CCDEA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07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AF53-685A-88F4-41C1-5AABAF08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6309-428B-BB0C-6190-F18F6DCD9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8988-F788-3F10-D4E5-1900EAC3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ABA-30B9-4FEA-8CC8-3674F9164180}" type="datetimeFigureOut">
              <a:rPr lang="en-IN" smtClean="0"/>
              <a:t>22/09/24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90449-4FCB-BA5B-04A2-DF490B53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5E301-58BE-FEA7-1B5C-2FD270DB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A047-2F33-41D5-9BDD-E8426CCDEA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7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2B54-6078-F8FB-270B-AC4DE6CA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001CA-C80E-5DE6-51D2-5425F3F4B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A1F1-F3A2-63B3-FAC0-54012B8D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ABA-30B9-4FEA-8CC8-3674F9164180}" type="datetimeFigureOut">
              <a:rPr lang="en-IN" smtClean="0"/>
              <a:t>22/09/24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E51CD-1BA8-DD66-977F-FAE847A4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20E17-1C1A-24DC-FEB6-7BC3ABDA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A047-2F33-41D5-9BDD-E8426CCDEA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16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0199-6A81-9361-DB4A-6ABFA7D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3FAD-8FCC-13EF-5558-FE92B389E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B6D9A-725E-C9FA-2DC2-7E2A23792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B78F-B4C0-26A3-3F90-44BFB0B2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ABA-30B9-4FEA-8CC8-3674F9164180}" type="datetimeFigureOut">
              <a:rPr lang="en-IN" smtClean="0"/>
              <a:t>22/09/24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E88BE-BC73-61E8-67E8-BE08D3CD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FC703-ADEE-757D-6CBC-96B27819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A047-2F33-41D5-9BDD-E8426CCDEA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16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F8BA-497A-7678-5162-BEEDB49D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90B5F-B6EE-54B7-0ACC-AB1C835B7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669CB-3A5D-B409-EBFE-D0C167722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CFC98-3C38-D2BF-BF39-A64ED578B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EB36F-E3D9-8DB1-F849-BB09C6311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ADFB5-401A-5BBC-FB1B-C7A03FCB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ABA-30B9-4FEA-8CC8-3674F9164180}" type="datetimeFigureOut">
              <a:rPr lang="en-IN" smtClean="0"/>
              <a:t>22/09/24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FABB0-948D-2CDF-F595-630ADB8D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99D08-9A32-BA3B-6B4A-2F6B4BD0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A047-2F33-41D5-9BDD-E8426CCDEA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60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797D-803F-2B38-FDC2-F01AE940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343CE-D3EC-1B49-D3BB-E5B4F5B9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ABA-30B9-4FEA-8CC8-3674F9164180}" type="datetimeFigureOut">
              <a:rPr lang="en-IN" smtClean="0"/>
              <a:t>22/09/24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23A5D-ACC3-4BC5-940A-8AEC5B57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8342C-57F1-EC3E-46FE-E08248E4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A047-2F33-41D5-9BDD-E8426CCDEA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34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CB164-55EB-BECA-D936-F74204F1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ABA-30B9-4FEA-8CC8-3674F9164180}" type="datetimeFigureOut">
              <a:rPr lang="en-IN" smtClean="0"/>
              <a:t>22/09/24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2C9BD-7A01-D646-4F20-020983DD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67006-BAF2-5916-5A87-E5EDBB0E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A047-2F33-41D5-9BDD-E8426CCDEA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21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89B4-BBCD-4F8F-01BD-AD618F8A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11F3-5B56-74A0-4905-4B4350EB8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D7878-BA00-0C21-1A24-E6D6AEE98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C570-9CCB-4A0F-0313-416B1DD4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ABA-30B9-4FEA-8CC8-3674F9164180}" type="datetimeFigureOut">
              <a:rPr lang="en-IN" smtClean="0"/>
              <a:t>22/09/24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94CB7-D845-79AE-06AD-E620CA81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4F5D8-CB98-99AC-01AC-E63F64B1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A047-2F33-41D5-9BDD-E8426CCDEA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49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77E0-C61C-41EE-991E-39145BA1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5415D-8DAB-86D2-7114-E3C93CDA3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677F1-240E-A35C-D9B9-955789862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012D9-83D0-F2CC-2C97-973A00D8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7ABA-30B9-4FEA-8CC8-3674F9164180}" type="datetimeFigureOut">
              <a:rPr lang="en-IN" smtClean="0"/>
              <a:t>22/09/24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96139-9B60-4C39-B460-17C4AA36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DC293-F14E-832A-E94F-168D18A0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A047-2F33-41D5-9BDD-E8426CCDEA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54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5DB8B-7B7D-9BB5-0993-F490D43D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93CA6-77BD-DEA7-FC20-77019B29D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7C46E-334E-74C1-27CB-5D0197D22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87ABA-30B9-4FEA-8CC8-3674F9164180}" type="datetimeFigureOut">
              <a:rPr lang="en-IN" smtClean="0"/>
              <a:t>22/09/24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C3C04-7382-C13C-863F-4FE91A3C9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622C2-2F73-8E2D-A637-91B28D7EF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A047-2F33-41D5-9BDD-E8426CCDEA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59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DA3867-B855-1D27-81E4-5A4C91F3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70"/>
            <a:ext cx="10515600" cy="677291"/>
          </a:xfrm>
        </p:spPr>
        <p:txBody>
          <a:bodyPr>
            <a:normAutofit/>
          </a:bodyPr>
          <a:lstStyle/>
          <a:p>
            <a:pPr algn="ctr"/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STYLEHIVE : BUSINESS RELATIONSHIP MANAGEMENT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3A90BC-F718-76DE-3701-2F14255E2DAF}"/>
              </a:ext>
            </a:extLst>
          </p:cNvPr>
          <p:cNvSpPr/>
          <p:nvPr/>
        </p:nvSpPr>
        <p:spPr>
          <a:xfrm>
            <a:off x="1573138" y="1354788"/>
            <a:ext cx="2442602" cy="49698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16D94AB-A106-F11C-CFF4-CF2221F48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93" y="827897"/>
            <a:ext cx="981075" cy="2524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SUPPLIERS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27F04F15-4B87-86D4-D09C-66418E33B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674" y="1514229"/>
            <a:ext cx="1285875" cy="5476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0A7C2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Internal Stakeholders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id="{70C9C315-927E-439F-1617-921A5499A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249" y="2210025"/>
            <a:ext cx="1257300" cy="557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0A7C2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Advertising Partners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470E5F73-D6E4-DA68-43D5-5171323B1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599" y="2900893"/>
            <a:ext cx="1214438" cy="695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0A7C2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Logistics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6">
            <a:extLst>
              <a:ext uri="{FF2B5EF4-FFF2-40B4-BE49-F238E27FC236}">
                <a16:creationId xmlns:a16="http://schemas.microsoft.com/office/drawing/2014/main" id="{35BA94B7-975A-CC94-C914-3E274CC85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067" y="3759155"/>
            <a:ext cx="1238250" cy="5429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0A7C2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Payment Processors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BDCE5B-E3CF-34FB-550F-FD8DF2435FEF}"/>
              </a:ext>
            </a:extLst>
          </p:cNvPr>
          <p:cNvSpPr/>
          <p:nvPr/>
        </p:nvSpPr>
        <p:spPr>
          <a:xfrm>
            <a:off x="5151100" y="1328478"/>
            <a:ext cx="2507583" cy="49961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99C007EF-1D1D-5155-FE10-BB394605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802" y="885074"/>
            <a:ext cx="1216406" cy="418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INTERNAL OPERATIONS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9">
            <a:extLst>
              <a:ext uri="{FF2B5EF4-FFF2-40B4-BE49-F238E27FC236}">
                <a16:creationId xmlns:a16="http://schemas.microsoft.com/office/drawing/2014/main" id="{8F184B72-EB9E-A3B9-010A-F38AEB507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753" y="1497951"/>
            <a:ext cx="1414462" cy="561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0A7C2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Management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Stylehive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33F83ED7-6FE7-5560-42F0-08B6F2045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732" y="3733806"/>
            <a:ext cx="1414463" cy="4524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0A7C2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Finance Management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Stylehive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9C4C8FBA-F3EF-5569-68EA-BC31DE968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140" y="2240981"/>
            <a:ext cx="1362075" cy="4953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0A7C2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Support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StyleHive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2">
            <a:extLst>
              <a:ext uri="{FF2B5EF4-FFF2-40B4-BE49-F238E27FC236}">
                <a16:creationId xmlns:a16="http://schemas.microsoft.com/office/drawing/2014/main" id="{A0EA0138-FC56-66A7-0B20-40EBBDF3E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657" y="2917336"/>
            <a:ext cx="1281113" cy="6334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0A7C2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Advertising Management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Stylehive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87B5C9-DA65-72C8-F0BF-3072DA353ACC}"/>
              </a:ext>
            </a:extLst>
          </p:cNvPr>
          <p:cNvSpPr/>
          <p:nvPr/>
        </p:nvSpPr>
        <p:spPr>
          <a:xfrm>
            <a:off x="9011314" y="1328478"/>
            <a:ext cx="2206562" cy="47393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281010-F4F4-2D11-99A7-01B3914D0902}"/>
              </a:ext>
            </a:extLst>
          </p:cNvPr>
          <p:cNvCxnSpPr>
            <a:cxnSpLocks/>
          </p:cNvCxnSpPr>
          <p:nvPr/>
        </p:nvCxnSpPr>
        <p:spPr>
          <a:xfrm flipV="1">
            <a:off x="3353255" y="2448486"/>
            <a:ext cx="2351885" cy="93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88B69F-0CE1-5B5A-9C41-B45D4FDB150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377835" y="2448486"/>
            <a:ext cx="2398822" cy="78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Box 15">
            <a:extLst>
              <a:ext uri="{FF2B5EF4-FFF2-40B4-BE49-F238E27FC236}">
                <a16:creationId xmlns:a16="http://schemas.microsoft.com/office/drawing/2014/main" id="{02CA6193-60FF-61C2-052E-E0F390D9F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8189" y="951460"/>
            <a:ext cx="1090677" cy="3333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0D6EF6-E999-475F-FF96-5B748A4F7899}"/>
              </a:ext>
            </a:extLst>
          </p:cNvPr>
          <p:cNvCxnSpPr>
            <a:cxnSpLocks/>
          </p:cNvCxnSpPr>
          <p:nvPr/>
        </p:nvCxnSpPr>
        <p:spPr>
          <a:xfrm>
            <a:off x="3350180" y="1770684"/>
            <a:ext cx="2287457" cy="31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7A971F-FB28-5B44-832B-34107ED6280E}"/>
              </a:ext>
            </a:extLst>
          </p:cNvPr>
          <p:cNvCxnSpPr>
            <a:cxnSpLocks/>
          </p:cNvCxnSpPr>
          <p:nvPr/>
        </p:nvCxnSpPr>
        <p:spPr>
          <a:xfrm>
            <a:off x="3344663" y="1751939"/>
            <a:ext cx="2431994" cy="2074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6">
            <a:extLst>
              <a:ext uri="{FF2B5EF4-FFF2-40B4-BE49-F238E27FC236}">
                <a16:creationId xmlns:a16="http://schemas.microsoft.com/office/drawing/2014/main" id="{340276F7-4087-3F7D-E2E3-B400269CB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067" y="4431107"/>
            <a:ext cx="1238250" cy="5429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0A7C2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E-commerce management and product vendors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6">
            <a:extLst>
              <a:ext uri="{FF2B5EF4-FFF2-40B4-BE49-F238E27FC236}">
                <a16:creationId xmlns:a16="http://schemas.microsoft.com/office/drawing/2014/main" id="{2778CE1E-F1D9-C613-ACD1-868E37A5E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520" y="4302080"/>
            <a:ext cx="1238250" cy="5429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0A7C2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E-commerce Management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StyleHive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: Rounded Corners 6">
            <a:extLst>
              <a:ext uri="{FF2B5EF4-FFF2-40B4-BE49-F238E27FC236}">
                <a16:creationId xmlns:a16="http://schemas.microsoft.com/office/drawing/2014/main" id="{FCA6126A-D59D-36DC-118F-605B13A51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93" y="5089662"/>
            <a:ext cx="1248156" cy="4620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0A7C2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Providers and analytics tools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6">
            <a:extLst>
              <a:ext uri="{FF2B5EF4-FFF2-40B4-BE49-F238E27FC236}">
                <a16:creationId xmlns:a16="http://schemas.microsoft.com/office/drawing/2014/main" id="{D78125BD-171C-A4CC-B435-401035AE2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673" y="5652648"/>
            <a:ext cx="1305161" cy="6609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0A7C2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Supply Chain Partners and Transportation providers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6">
            <a:extLst>
              <a:ext uri="{FF2B5EF4-FFF2-40B4-BE49-F238E27FC236}">
                <a16:creationId xmlns:a16="http://schemas.microsoft.com/office/drawing/2014/main" id="{587DFE4A-7FDF-D192-95A3-D177FF0B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1838" y="5004613"/>
            <a:ext cx="1238250" cy="5429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0A7C2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Analyst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Stylehive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6">
            <a:extLst>
              <a:ext uri="{FF2B5EF4-FFF2-40B4-BE49-F238E27FC236}">
                <a16:creationId xmlns:a16="http://schemas.microsoft.com/office/drawing/2014/main" id="{DCD4EC74-3A24-E077-49D6-1CD6173F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1838" y="5652648"/>
            <a:ext cx="1238250" cy="5429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0A7C2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Supply Chain Management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Stylehive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12FD13-19E3-D08F-184F-FDB84F2EEB27}"/>
              </a:ext>
            </a:extLst>
          </p:cNvPr>
          <p:cNvCxnSpPr>
            <a:cxnSpLocks/>
          </p:cNvCxnSpPr>
          <p:nvPr/>
        </p:nvCxnSpPr>
        <p:spPr>
          <a:xfrm flipV="1">
            <a:off x="3358549" y="3948723"/>
            <a:ext cx="2385183" cy="2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6">
            <a:extLst>
              <a:ext uri="{FF2B5EF4-FFF2-40B4-BE49-F238E27FC236}">
                <a16:creationId xmlns:a16="http://schemas.microsoft.com/office/drawing/2014/main" id="{764CE888-6915-489D-D349-D4496229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402" y="2338576"/>
            <a:ext cx="1238250" cy="5429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0A7C2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 Users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Stylehive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: Rounded Corners 6">
            <a:extLst>
              <a:ext uri="{FF2B5EF4-FFF2-40B4-BE49-F238E27FC236}">
                <a16:creationId xmlns:a16="http://schemas.microsoft.com/office/drawing/2014/main" id="{4E6E2989-F0B7-567F-C3CA-3594EF1DA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402" y="3548487"/>
            <a:ext cx="1238250" cy="5429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0A7C2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Premium Subscribers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Stylehive</a:t>
            </a: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EC2979-59B9-3A16-049A-0C57EEDE8321}"/>
              </a:ext>
            </a:extLst>
          </p:cNvPr>
          <p:cNvCxnSpPr>
            <a:cxnSpLocks/>
          </p:cNvCxnSpPr>
          <p:nvPr/>
        </p:nvCxnSpPr>
        <p:spPr>
          <a:xfrm>
            <a:off x="3349943" y="3390735"/>
            <a:ext cx="2393789" cy="68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E149544-A742-1EA1-272E-46F04F32FF9D}"/>
              </a:ext>
            </a:extLst>
          </p:cNvPr>
          <p:cNvCxnSpPr>
            <a:endCxn id="36" idx="1"/>
          </p:cNvCxnSpPr>
          <p:nvPr/>
        </p:nvCxnSpPr>
        <p:spPr>
          <a:xfrm flipV="1">
            <a:off x="3377834" y="4573543"/>
            <a:ext cx="2441686" cy="11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0E49585-D26D-2EA3-CD7E-39AD118C32F9}"/>
              </a:ext>
            </a:extLst>
          </p:cNvPr>
          <p:cNvCxnSpPr>
            <a:endCxn id="39" idx="1"/>
          </p:cNvCxnSpPr>
          <p:nvPr/>
        </p:nvCxnSpPr>
        <p:spPr>
          <a:xfrm flipV="1">
            <a:off x="3377834" y="5276076"/>
            <a:ext cx="2454004" cy="4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80721E-7A9F-1982-57E9-397845BDD208}"/>
              </a:ext>
            </a:extLst>
          </p:cNvPr>
          <p:cNvCxnSpPr>
            <a:endCxn id="40" idx="1"/>
          </p:cNvCxnSpPr>
          <p:nvPr/>
        </p:nvCxnSpPr>
        <p:spPr>
          <a:xfrm flipV="1">
            <a:off x="3377834" y="5924111"/>
            <a:ext cx="2454004" cy="5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693AF8-9981-3325-27A8-04F7A3D6A5D1}"/>
              </a:ext>
            </a:extLst>
          </p:cNvPr>
          <p:cNvCxnSpPr>
            <a:stCxn id="38" idx="3"/>
          </p:cNvCxnSpPr>
          <p:nvPr/>
        </p:nvCxnSpPr>
        <p:spPr>
          <a:xfrm flipV="1">
            <a:off x="3377834" y="2672478"/>
            <a:ext cx="2327306" cy="331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ight Brace 62">
            <a:extLst>
              <a:ext uri="{FF2B5EF4-FFF2-40B4-BE49-F238E27FC236}">
                <a16:creationId xmlns:a16="http://schemas.microsoft.com/office/drawing/2014/main" id="{8DB3E437-C024-F56D-90E8-15B2CBAD41A7}"/>
              </a:ext>
            </a:extLst>
          </p:cNvPr>
          <p:cNvSpPr/>
          <p:nvPr/>
        </p:nvSpPr>
        <p:spPr>
          <a:xfrm>
            <a:off x="7683327" y="1751939"/>
            <a:ext cx="1327987" cy="41721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D94C6B-C776-C9EF-6A1F-DDB365DA9194}"/>
              </a:ext>
            </a:extLst>
          </p:cNvPr>
          <p:cNvSpPr txBox="1"/>
          <p:nvPr/>
        </p:nvSpPr>
        <p:spPr>
          <a:xfrm rot="16200000">
            <a:off x="6381782" y="3704532"/>
            <a:ext cx="33858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Internal Operations directly interact with customers</a:t>
            </a:r>
          </a:p>
        </p:txBody>
      </p:sp>
    </p:spTree>
    <p:extLst>
      <p:ext uri="{BB962C8B-B14F-4D97-AF65-F5344CB8AC3E}">
        <p14:creationId xmlns:p14="http://schemas.microsoft.com/office/powerpoint/2010/main" val="297652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092C-031E-2BB8-88B2-92A8018F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267"/>
          </a:xfrm>
        </p:spPr>
        <p:txBody>
          <a:bodyPr>
            <a:normAutofit/>
          </a:bodyPr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SIPOC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D6AA4-C193-CA2F-1EEC-DF37DA4C1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318533"/>
            <a:ext cx="10652760" cy="52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E251-8164-FF35-1485-6737F65B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USER ROLES BY BUSINESS GROUPS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BEB901-8710-E7FE-2D35-697C54AE7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493388"/>
              </p:ext>
            </p:extLst>
          </p:nvPr>
        </p:nvGraphicFramePr>
        <p:xfrm>
          <a:off x="2482305" y="2606850"/>
          <a:ext cx="7502942" cy="782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1471">
                  <a:extLst>
                    <a:ext uri="{9D8B030D-6E8A-4147-A177-3AD203B41FA5}">
                      <a16:colId xmlns:a16="http://schemas.microsoft.com/office/drawing/2014/main" val="3151385097"/>
                    </a:ext>
                  </a:extLst>
                </a:gridCol>
                <a:gridCol w="3751471">
                  <a:extLst>
                    <a:ext uri="{9D8B030D-6E8A-4147-A177-3AD203B41FA5}">
                      <a16:colId xmlns:a16="http://schemas.microsoft.com/office/drawing/2014/main" val="497718763"/>
                    </a:ext>
                  </a:extLst>
                </a:gridCol>
              </a:tblGrid>
              <a:tr h="357330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Basic Users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Lokesh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506320"/>
                  </a:ext>
                </a:extLst>
              </a:tr>
              <a:tr h="424894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Lifestyle Enthusiasts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Rithika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645688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6D3D34-B55A-5AB4-9CEC-16F004FA2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82036"/>
              </p:ext>
            </p:extLst>
          </p:nvPr>
        </p:nvGraphicFramePr>
        <p:xfrm>
          <a:off x="2482304" y="4350848"/>
          <a:ext cx="7502943" cy="1903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0757">
                  <a:extLst>
                    <a:ext uri="{9D8B030D-6E8A-4147-A177-3AD203B41FA5}">
                      <a16:colId xmlns:a16="http://schemas.microsoft.com/office/drawing/2014/main" val="3807660811"/>
                    </a:ext>
                  </a:extLst>
                </a:gridCol>
                <a:gridCol w="2500757">
                  <a:extLst>
                    <a:ext uri="{9D8B030D-6E8A-4147-A177-3AD203B41FA5}">
                      <a16:colId xmlns:a16="http://schemas.microsoft.com/office/drawing/2014/main" val="2025016864"/>
                    </a:ext>
                  </a:extLst>
                </a:gridCol>
                <a:gridCol w="2501429">
                  <a:extLst>
                    <a:ext uri="{9D8B030D-6E8A-4147-A177-3AD203B41FA5}">
                      <a16:colId xmlns:a16="http://schemas.microsoft.com/office/drawing/2014/main" val="914357687"/>
                    </a:ext>
                  </a:extLst>
                </a:gridCol>
              </a:tblGrid>
              <a:tr h="39949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Group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Roles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Member Name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(Bus.Group Proxy)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005598"/>
                  </a:ext>
                </a:extLst>
              </a:tr>
              <a:tr h="214879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Manager 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Vyshnav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907857"/>
                  </a:ext>
                </a:extLst>
              </a:tr>
              <a:tr h="214879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Finance Management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Accountant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Deepak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8285190"/>
                  </a:ext>
                </a:extLst>
              </a:tr>
              <a:tr h="214879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Support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Customer Service Representative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Susmitha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859418"/>
                  </a:ext>
                </a:extLst>
              </a:tr>
              <a:tr h="214879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Advertising Management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Promotion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Lokesh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043901"/>
                  </a:ext>
                </a:extLst>
              </a:tr>
              <a:tr h="214879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Supply Chain Management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manager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Nikunj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2556700"/>
                  </a:ext>
                </a:extLst>
              </a:tr>
              <a:tr h="214879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E-commerce Manager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Online sale manager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Priyanshu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689162"/>
                  </a:ext>
                </a:extLst>
              </a:tr>
              <a:tr h="214879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Analyst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Subject Matter Expert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Divya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81808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B61BE5-13BD-D1DF-7FAE-5F99733891B1}"/>
              </a:ext>
            </a:extLst>
          </p:cNvPr>
          <p:cNvSpPr txBox="1"/>
          <p:nvPr/>
        </p:nvSpPr>
        <p:spPr>
          <a:xfrm>
            <a:off x="2482304" y="2208180"/>
            <a:ext cx="2088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EXTERNAL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432C6-A290-E56D-1944-2C58433BC2FA}"/>
              </a:ext>
            </a:extLst>
          </p:cNvPr>
          <p:cNvSpPr txBox="1"/>
          <p:nvPr/>
        </p:nvSpPr>
        <p:spPr>
          <a:xfrm>
            <a:off x="2482304" y="3881628"/>
            <a:ext cx="2011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INTERNAL USERS</a:t>
            </a:r>
          </a:p>
        </p:txBody>
      </p:sp>
    </p:spTree>
    <p:extLst>
      <p:ext uri="{BB962C8B-B14F-4D97-AF65-F5344CB8AC3E}">
        <p14:creationId xmlns:p14="http://schemas.microsoft.com/office/powerpoint/2010/main" val="3175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152</Words>
  <Application>Microsoft Macintosh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STYLEHIVE : BUSINESS RELATIONSHIP MANAGEMENT</vt:lpstr>
      <vt:lpstr>SIPOC DIAGRAM</vt:lpstr>
      <vt:lpstr>USER ROLES BY BUSINESS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kurra susmitha</dc:creator>
  <cp:lastModifiedBy>Rastogi, Mr. Priyanshu</cp:lastModifiedBy>
  <cp:revision>7</cp:revision>
  <dcterms:created xsi:type="dcterms:W3CDTF">2024-09-21T23:54:24Z</dcterms:created>
  <dcterms:modified xsi:type="dcterms:W3CDTF">2024-09-22T20:32:36Z</dcterms:modified>
</cp:coreProperties>
</file>