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swanthsai b" initials="yb" lastIdx="1" clrIdx="0">
    <p:extLst>
      <p:ext uri="{19B8F6BF-5375-455C-9EA6-DF929625EA0E}">
        <p15:presenceInfo xmlns:p15="http://schemas.microsoft.com/office/powerpoint/2012/main" userId="e92af14844415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38D6-1CB7-AA98-2598-56677BDC2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42913-EB51-5DC8-601A-8764F54E4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9CB30-335E-01D3-DCF9-97A80C77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4D5-074C-49B2-9258-A3B39026B02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0557D-8428-C346-9653-D79CA9A6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54F78-1E48-98CA-FC64-E2CD830D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AAD1-5413-4B9C-A7A9-AD48204DF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9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B63A-FE59-845D-620A-AD845776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335F5-A801-C1F7-1738-4D2B81D62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CBCA7-6A60-CFEA-8CF0-ABE04508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4D5-074C-49B2-9258-A3B39026B02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02AC4-4772-CA90-4E34-D919BC19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A8181-F0F0-FC19-493B-5FCA1059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AAD1-5413-4B9C-A7A9-AD48204DF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01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214D2-DA79-DA8F-34DC-26BB0FDE3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B1587-6007-297C-8B74-A66B25929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54606-C8C0-DEAC-60AD-106FF8C4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4D5-074C-49B2-9258-A3B39026B02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93904-C734-1F63-5045-D36099C9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CF5F1-7AC6-8419-D63A-F5A8076E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AAD1-5413-4B9C-A7A9-AD48204DF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C37-8003-31C3-0E7B-1DA7ED1E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ED3B-D47A-EEF3-437D-6FA4EDBEE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E3F0F-B03E-0E8F-E82E-2C67B034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4D5-074C-49B2-9258-A3B39026B02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9A7B1-6E8B-865B-64AC-AD765EE6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C55EF-4AD7-498A-54A9-BFE5B0CF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AAD1-5413-4B9C-A7A9-AD48204DF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16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38C8-F667-AEC5-A763-DF91A4D6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24807-3CAE-B6B0-C67F-1D3BA8D3A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5922C-7098-2D65-BCBB-96A0D3B1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4D5-074C-49B2-9258-A3B39026B02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A2353-BF0F-826D-7F8B-C2D8FF58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65D56-9C9E-6E53-3007-9E0519CE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AAD1-5413-4B9C-A7A9-AD48204DF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68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C13B-7CA1-809B-8360-80B50055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C506B-DB81-FF93-0E03-35E06A448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61A4E-7A64-B9A4-A5C7-7F4997D70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0E506-5FBB-D23B-8D95-1BAB894E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4D5-074C-49B2-9258-A3B39026B02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E6C56-3A12-C9D2-2A10-09DC68BF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E5CD6-31E9-EE9C-6E13-D6081E51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AAD1-5413-4B9C-A7A9-AD48204DF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35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2EE8-E71F-EA30-33F5-7F998F98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E8286-E8CC-9EC5-B40A-FE3594E4C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C4FE0-86A9-7CDD-0295-97D28D9D1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2B4C6-80BF-57D3-19A7-F80F7A1DA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2A0-8140-64CC-C893-8FA49F806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27939-C74E-10B3-17C2-B65B5F3D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4D5-074C-49B2-9258-A3B39026B02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F7D69-3D07-0B3A-E584-F7C3ECA7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91B52-D309-9EA1-D378-7E2EFF75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AAD1-5413-4B9C-A7A9-AD48204DF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07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327D-33A8-E1B9-8FCE-322E8614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5FB05-FD93-CB63-C4FE-BC70B606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4D5-074C-49B2-9258-A3B39026B02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D085F-9F04-F249-4634-0DD7DF76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39E5C-71B7-810E-BC9C-AE05459A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AAD1-5413-4B9C-A7A9-AD48204DF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79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107E7-61A0-4B61-B429-3E4CA926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4D5-074C-49B2-9258-A3B39026B02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59CC6-4C42-4F0B-E6F0-8236A401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81E7C-FB88-DCE5-F225-BB877CC4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AAD1-5413-4B9C-A7A9-AD48204DF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25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7E88-2025-550F-7EA8-B5D5840C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3351-C36F-1615-FBBC-77C93BE52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297F3-1B76-BEB0-C992-172C863F3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56D18-F6F4-CAA8-C424-ED3BDC36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4D5-074C-49B2-9258-A3B39026B02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EF513-AA71-2B14-7E66-5CE50EBA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F6145-CB11-3403-2E93-78326E0E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AAD1-5413-4B9C-A7A9-AD48204DF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03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8FEF-1544-932E-431C-E4DBB10B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A63E0-AFBF-E401-4D6C-B3BFFDA57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5514F-434E-ED0E-A7D2-DECCED85D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082DC-F94E-5ED3-7894-6724C3C3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4D5-074C-49B2-9258-A3B39026B02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E43AB-9956-A781-F74E-20F2C132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8ED08-22B8-2F08-6313-EAB55500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AAD1-5413-4B9C-A7A9-AD48204DF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36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E32E8-DF65-C53F-AA35-945358209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1400-15E9-BC2B-F3B8-6955EF97B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302DA-99D8-6AA1-D7AF-8F488DC17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6B4D5-074C-49B2-9258-A3B39026B02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6A131-FA4C-A1C6-9798-2A79158F2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EA1B0-36A7-70EF-87E0-61DA9BAB4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AAD1-5413-4B9C-A7A9-AD48204DF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30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30DF-736D-9955-08CC-EE9ACA91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48" y="17497"/>
            <a:ext cx="10515600" cy="825807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StyleHive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Context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B84C9-2265-AAA4-CBF4-A11C73621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5278"/>
            <a:ext cx="12311743" cy="821327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 </a:t>
            </a:r>
            <a:endParaRPr lang="en-IN" sz="2800" dirty="0"/>
          </a:p>
        </p:txBody>
      </p:sp>
      <p:grpSp>
        <p:nvGrpSpPr>
          <p:cNvPr id="4" name="Google Shape;97;p13">
            <a:extLst>
              <a:ext uri="{FF2B5EF4-FFF2-40B4-BE49-F238E27FC236}">
                <a16:creationId xmlns:a16="http://schemas.microsoft.com/office/drawing/2014/main" id="{29184DBE-16BB-90E2-B670-BDF5AFE5691E}"/>
              </a:ext>
            </a:extLst>
          </p:cNvPr>
          <p:cNvGrpSpPr/>
          <p:nvPr/>
        </p:nvGrpSpPr>
        <p:grpSpPr>
          <a:xfrm>
            <a:off x="1131078" y="726453"/>
            <a:ext cx="312604" cy="556258"/>
            <a:chOff x="776275" y="736325"/>
            <a:chExt cx="416250" cy="886750"/>
          </a:xfrm>
        </p:grpSpPr>
        <p:sp>
          <p:nvSpPr>
            <p:cNvPr id="5" name="Google Shape;98;p13">
              <a:extLst>
                <a:ext uri="{FF2B5EF4-FFF2-40B4-BE49-F238E27FC236}">
                  <a16:creationId xmlns:a16="http://schemas.microsoft.com/office/drawing/2014/main" id="{5BC2A2F3-77AF-AFDB-55C2-1D72FE02C2D1}"/>
                </a:ext>
              </a:extLst>
            </p:cNvPr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Google Shape;99;p13">
              <a:extLst>
                <a:ext uri="{FF2B5EF4-FFF2-40B4-BE49-F238E27FC236}">
                  <a16:creationId xmlns:a16="http://schemas.microsoft.com/office/drawing/2014/main" id="{4C6C785A-9CBB-C45C-0E93-FC8B5FB64D4A}"/>
                </a:ext>
              </a:extLst>
            </p:cNvPr>
            <p:cNvCxnSpPr>
              <a:stCxn id="5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100;p13">
              <a:extLst>
                <a:ext uri="{FF2B5EF4-FFF2-40B4-BE49-F238E27FC236}">
                  <a16:creationId xmlns:a16="http://schemas.microsoft.com/office/drawing/2014/main" id="{E3A35013-DA9E-1AD0-656A-E6E39E93832E}"/>
                </a:ext>
              </a:extLst>
            </p:cNvPr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101;p13">
              <a:extLst>
                <a:ext uri="{FF2B5EF4-FFF2-40B4-BE49-F238E27FC236}">
                  <a16:creationId xmlns:a16="http://schemas.microsoft.com/office/drawing/2014/main" id="{07478CB8-5094-5691-D0E8-122F9E71CA8B}"/>
                </a:ext>
              </a:extLst>
            </p:cNvPr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02;p13">
              <a:extLst>
                <a:ext uri="{FF2B5EF4-FFF2-40B4-BE49-F238E27FC236}">
                  <a16:creationId xmlns:a16="http://schemas.microsoft.com/office/drawing/2014/main" id="{062166C4-F02C-CBBC-70CB-6D8E0848D715}"/>
                </a:ext>
              </a:extLst>
            </p:cNvPr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8CEF8B4-DDB3-8D2E-F80F-8B982FF4824A}"/>
              </a:ext>
            </a:extLst>
          </p:cNvPr>
          <p:cNvSpPr txBox="1"/>
          <p:nvPr/>
        </p:nvSpPr>
        <p:spPr>
          <a:xfrm>
            <a:off x="755825" y="1313103"/>
            <a:ext cx="1375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Users(Basic/Premium Users)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B63C01-A34C-33A6-A171-45FE88C74EB0}"/>
              </a:ext>
            </a:extLst>
          </p:cNvPr>
          <p:cNvSpPr/>
          <p:nvPr/>
        </p:nvSpPr>
        <p:spPr>
          <a:xfrm>
            <a:off x="4854700" y="3239149"/>
            <a:ext cx="2024743" cy="11266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Hive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B00738-8B0C-FD63-8F92-2BE15C32465E}"/>
              </a:ext>
            </a:extLst>
          </p:cNvPr>
          <p:cNvSpPr txBox="1"/>
          <p:nvPr/>
        </p:nvSpPr>
        <p:spPr>
          <a:xfrm>
            <a:off x="5370995" y="1560921"/>
            <a:ext cx="167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0D44567-7986-C8F7-2E24-F8F9693D900C}"/>
              </a:ext>
            </a:extLst>
          </p:cNvPr>
          <p:cNvSpPr/>
          <p:nvPr/>
        </p:nvSpPr>
        <p:spPr>
          <a:xfrm>
            <a:off x="9544753" y="1029835"/>
            <a:ext cx="2024743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Management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FA6CE76-8020-D436-FD3B-1A9AE77A3EE1}"/>
              </a:ext>
            </a:extLst>
          </p:cNvPr>
          <p:cNvSpPr/>
          <p:nvPr/>
        </p:nvSpPr>
        <p:spPr>
          <a:xfrm>
            <a:off x="202741" y="5563785"/>
            <a:ext cx="2024743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Support</a:t>
            </a:r>
            <a:endParaRPr lang="en-IN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C42C2D7-5467-EDC0-D4BA-14F9523AD067}"/>
              </a:ext>
            </a:extLst>
          </p:cNvPr>
          <p:cNvSpPr/>
          <p:nvPr/>
        </p:nvSpPr>
        <p:spPr>
          <a:xfrm>
            <a:off x="4854700" y="5648038"/>
            <a:ext cx="2024743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8D8CD49-03A4-3FF5-046F-C66E51C66FE6}"/>
              </a:ext>
            </a:extLst>
          </p:cNvPr>
          <p:cNvSpPr/>
          <p:nvPr/>
        </p:nvSpPr>
        <p:spPr>
          <a:xfrm>
            <a:off x="9855590" y="3340819"/>
            <a:ext cx="2024743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79B945F-5EBF-F976-489D-5E668EB91CCC}"/>
              </a:ext>
            </a:extLst>
          </p:cNvPr>
          <p:cNvSpPr/>
          <p:nvPr/>
        </p:nvSpPr>
        <p:spPr>
          <a:xfrm>
            <a:off x="4843631" y="1017978"/>
            <a:ext cx="2024743" cy="843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Data Integration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4E130648-FC8A-CF87-A1B5-3DDCE35C3CA8}"/>
              </a:ext>
            </a:extLst>
          </p:cNvPr>
          <p:cNvSpPr/>
          <p:nvPr/>
        </p:nvSpPr>
        <p:spPr>
          <a:xfrm>
            <a:off x="9620667" y="5196456"/>
            <a:ext cx="2024743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Supply chain Management</a:t>
            </a:r>
            <a:endParaRPr lang="en-IN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4D6FCB8-2D2E-2B26-60E8-CF7794C3CC40}"/>
              </a:ext>
            </a:extLst>
          </p:cNvPr>
          <p:cNvCxnSpPr>
            <a:cxnSpLocks/>
          </p:cNvCxnSpPr>
          <p:nvPr/>
        </p:nvCxnSpPr>
        <p:spPr>
          <a:xfrm>
            <a:off x="2049358" y="1303859"/>
            <a:ext cx="2723161" cy="2014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08AF1D6-39CE-B08B-F1C5-1310D80A5E93}"/>
              </a:ext>
            </a:extLst>
          </p:cNvPr>
          <p:cNvCxnSpPr>
            <a:cxnSpLocks/>
          </p:cNvCxnSpPr>
          <p:nvPr/>
        </p:nvCxnSpPr>
        <p:spPr>
          <a:xfrm flipV="1">
            <a:off x="2318058" y="4441879"/>
            <a:ext cx="2560075" cy="1442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C27142C-7C64-21C6-CE78-6434B03EEFCE}"/>
              </a:ext>
            </a:extLst>
          </p:cNvPr>
          <p:cNvCxnSpPr>
            <a:cxnSpLocks/>
          </p:cNvCxnSpPr>
          <p:nvPr/>
        </p:nvCxnSpPr>
        <p:spPr>
          <a:xfrm>
            <a:off x="5830149" y="1894463"/>
            <a:ext cx="36922" cy="13313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D4C3241-8CC2-68D2-D5A0-FB9B5A8B0086}"/>
              </a:ext>
            </a:extLst>
          </p:cNvPr>
          <p:cNvCxnSpPr/>
          <p:nvPr/>
        </p:nvCxnSpPr>
        <p:spPr>
          <a:xfrm flipH="1">
            <a:off x="6822816" y="1774776"/>
            <a:ext cx="2442867" cy="15049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DEAB9DF-530D-2C5D-F637-F2CC671391C5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6975885" y="3802484"/>
            <a:ext cx="2879705" cy="1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8290F7C-B587-7F26-5027-AC8A00292D13}"/>
              </a:ext>
            </a:extLst>
          </p:cNvPr>
          <p:cNvCxnSpPr/>
          <p:nvPr/>
        </p:nvCxnSpPr>
        <p:spPr>
          <a:xfrm>
            <a:off x="7025988" y="4166896"/>
            <a:ext cx="2353989" cy="14574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6008F87-2C8E-7644-CEBC-6C34A5A1F7C3}"/>
              </a:ext>
            </a:extLst>
          </p:cNvPr>
          <p:cNvCxnSpPr/>
          <p:nvPr/>
        </p:nvCxnSpPr>
        <p:spPr>
          <a:xfrm flipV="1">
            <a:off x="5867071" y="4441879"/>
            <a:ext cx="0" cy="1121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FA76B1-CC4C-A186-0D63-23D091853AB5}"/>
              </a:ext>
            </a:extLst>
          </p:cNvPr>
          <p:cNvSpPr txBox="1"/>
          <p:nvPr/>
        </p:nvSpPr>
        <p:spPr>
          <a:xfrm rot="2293910">
            <a:off x="2275699" y="1492613"/>
            <a:ext cx="2756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authentication , interacts with the platform to buy and manage orders</a:t>
            </a:r>
            <a:endParaRPr lang="en-IN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B679334-787B-4246-0552-3282BD8EE632}"/>
              </a:ext>
            </a:extLst>
          </p:cNvPr>
          <p:cNvSpPr txBox="1"/>
          <p:nvPr/>
        </p:nvSpPr>
        <p:spPr>
          <a:xfrm>
            <a:off x="6761341" y="3158619"/>
            <a:ext cx="2999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 , verifies payment and card info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7C1B47-D932-74FA-D6E0-77B858C05696}"/>
              </a:ext>
            </a:extLst>
          </p:cNvPr>
          <p:cNvSpPr txBox="1"/>
          <p:nvPr/>
        </p:nvSpPr>
        <p:spPr>
          <a:xfrm rot="19917020">
            <a:off x="6682210" y="1751783"/>
            <a:ext cx="287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and tracks advertising on platforms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EB593F7-4385-A07A-C2C6-E3A4620FDFB8}"/>
              </a:ext>
            </a:extLst>
          </p:cNvPr>
          <p:cNvSpPr txBox="1"/>
          <p:nvPr/>
        </p:nvSpPr>
        <p:spPr>
          <a:xfrm rot="1924705">
            <a:off x="7451578" y="4254457"/>
            <a:ext cx="200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shipping and delivery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41A9C7-C9F0-207D-882F-CD8664BDFAA9}"/>
              </a:ext>
            </a:extLst>
          </p:cNvPr>
          <p:cNvSpPr txBox="1"/>
          <p:nvPr/>
        </p:nvSpPr>
        <p:spPr>
          <a:xfrm rot="5400000">
            <a:off x="5557631" y="4840151"/>
            <a:ext cx="138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availability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A6CBE81-7125-88AF-BB3A-A0E0DD38407D}"/>
              </a:ext>
            </a:extLst>
          </p:cNvPr>
          <p:cNvSpPr txBox="1"/>
          <p:nvPr/>
        </p:nvSpPr>
        <p:spPr>
          <a:xfrm rot="8982559" flipV="1">
            <a:off x="2182873" y="4423281"/>
            <a:ext cx="2862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the query details of users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94;p13">
            <a:extLst>
              <a:ext uri="{FF2B5EF4-FFF2-40B4-BE49-F238E27FC236}">
                <a16:creationId xmlns:a16="http://schemas.microsoft.com/office/drawing/2014/main" id="{1C111705-E3E1-A40B-BCF4-7F3BA9BD85E7}"/>
              </a:ext>
            </a:extLst>
          </p:cNvPr>
          <p:cNvSpPr/>
          <p:nvPr/>
        </p:nvSpPr>
        <p:spPr>
          <a:xfrm>
            <a:off x="6881760" y="890977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2" name="Google Shape;95;p13">
            <a:extLst>
              <a:ext uri="{FF2B5EF4-FFF2-40B4-BE49-F238E27FC236}">
                <a16:creationId xmlns:a16="http://schemas.microsoft.com/office/drawing/2014/main" id="{5D059011-D8DD-322E-7398-7D0AB2F1459A}"/>
              </a:ext>
            </a:extLst>
          </p:cNvPr>
          <p:cNvSpPr/>
          <p:nvPr/>
        </p:nvSpPr>
        <p:spPr>
          <a:xfrm>
            <a:off x="10416288" y="395140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7" name="Google Shape;96;p13">
            <a:extLst>
              <a:ext uri="{FF2B5EF4-FFF2-40B4-BE49-F238E27FC236}">
                <a16:creationId xmlns:a16="http://schemas.microsoft.com/office/drawing/2014/main" id="{5D88895C-8CD6-A0C4-BA27-38290AEA4CAD}"/>
              </a:ext>
            </a:extLst>
          </p:cNvPr>
          <p:cNvSpPr/>
          <p:nvPr/>
        </p:nvSpPr>
        <p:spPr>
          <a:xfrm>
            <a:off x="10654966" y="2843965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18" name="Google Shape;95;p13">
            <a:extLst>
              <a:ext uri="{FF2B5EF4-FFF2-40B4-BE49-F238E27FC236}">
                <a16:creationId xmlns:a16="http://schemas.microsoft.com/office/drawing/2014/main" id="{44D1779A-9CC0-96C8-25F8-772100093F6F}"/>
              </a:ext>
            </a:extLst>
          </p:cNvPr>
          <p:cNvSpPr/>
          <p:nvPr/>
        </p:nvSpPr>
        <p:spPr>
          <a:xfrm>
            <a:off x="9040622" y="5021721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19" name="Google Shape;95;p13">
            <a:extLst>
              <a:ext uri="{FF2B5EF4-FFF2-40B4-BE49-F238E27FC236}">
                <a16:creationId xmlns:a16="http://schemas.microsoft.com/office/drawing/2014/main" id="{E8985527-F5F3-274B-090A-E4AEEF158563}"/>
              </a:ext>
            </a:extLst>
          </p:cNvPr>
          <p:cNvSpPr/>
          <p:nvPr/>
        </p:nvSpPr>
        <p:spPr>
          <a:xfrm>
            <a:off x="4421200" y="5840841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20" name="Google Shape;95;p13">
            <a:extLst>
              <a:ext uri="{FF2B5EF4-FFF2-40B4-BE49-F238E27FC236}">
                <a16:creationId xmlns:a16="http://schemas.microsoft.com/office/drawing/2014/main" id="{88534E56-050E-B30D-9C35-F1240CF3913E}"/>
              </a:ext>
            </a:extLst>
          </p:cNvPr>
          <p:cNvSpPr/>
          <p:nvPr/>
        </p:nvSpPr>
        <p:spPr>
          <a:xfrm>
            <a:off x="877241" y="4953353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41A178-717C-968C-F7E0-075E345E1053}"/>
              </a:ext>
            </a:extLst>
          </p:cNvPr>
          <p:cNvSpPr txBox="1"/>
          <p:nvPr/>
        </p:nvSpPr>
        <p:spPr>
          <a:xfrm>
            <a:off x="5005494" y="2363555"/>
            <a:ext cx="21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data for integration and uniqueness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86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6BE9-CBBC-5E83-8ED4-34866F22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1" y="-100016"/>
            <a:ext cx="9492762" cy="70338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System Interface table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D3C119-6CC1-B83E-8600-5754E5BC6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006077"/>
              </p:ext>
            </p:extLst>
          </p:nvPr>
        </p:nvGraphicFramePr>
        <p:xfrm>
          <a:off x="354618" y="445013"/>
          <a:ext cx="11837382" cy="580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52">
                  <a:extLst>
                    <a:ext uri="{9D8B030D-6E8A-4147-A177-3AD203B41FA5}">
                      <a16:colId xmlns:a16="http://schemas.microsoft.com/office/drawing/2014/main" val="2784956274"/>
                    </a:ext>
                  </a:extLst>
                </a:gridCol>
                <a:gridCol w="2993414">
                  <a:extLst>
                    <a:ext uri="{9D8B030D-6E8A-4147-A177-3AD203B41FA5}">
                      <a16:colId xmlns:a16="http://schemas.microsoft.com/office/drawing/2014/main" val="211054671"/>
                    </a:ext>
                  </a:extLst>
                </a:gridCol>
                <a:gridCol w="2099954">
                  <a:extLst>
                    <a:ext uri="{9D8B030D-6E8A-4147-A177-3AD203B41FA5}">
                      <a16:colId xmlns:a16="http://schemas.microsoft.com/office/drawing/2014/main" val="1533989052"/>
                    </a:ext>
                  </a:extLst>
                </a:gridCol>
                <a:gridCol w="2099954">
                  <a:extLst>
                    <a:ext uri="{9D8B030D-6E8A-4147-A177-3AD203B41FA5}">
                      <a16:colId xmlns:a16="http://schemas.microsoft.com/office/drawing/2014/main" val="268227271"/>
                    </a:ext>
                  </a:extLst>
                </a:gridCol>
                <a:gridCol w="2099954">
                  <a:extLst>
                    <a:ext uri="{9D8B030D-6E8A-4147-A177-3AD203B41FA5}">
                      <a16:colId xmlns:a16="http://schemas.microsoft.com/office/drawing/2014/main" val="347354332"/>
                    </a:ext>
                  </a:extLst>
                </a:gridCol>
                <a:gridCol w="2099954">
                  <a:extLst>
                    <a:ext uri="{9D8B030D-6E8A-4147-A177-3AD203B41FA5}">
                      <a16:colId xmlns:a16="http://schemas.microsoft.com/office/drawing/2014/main" val="2959194050"/>
                    </a:ext>
                  </a:extLst>
                </a:gridCol>
              </a:tblGrid>
              <a:tr h="23552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20519718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Data Integration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Fetches and updates product information (e.g., prices, availability) from fashion brands.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roduct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integration System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StyleHive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Platform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details must be accurate and up-to-date.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54409416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Data Integration</a:t>
                      </a:r>
                      <a:endParaRPr lang="en-IN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StyleHive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Platofrm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roduct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integration System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</a:t>
                      </a:r>
                    </a:p>
                    <a:p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Updates must reflect accurate and complete data.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316648389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2a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 Management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Sends and receives advertisements based on user activity and preferences.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 Management System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StyleHive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Platform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Ads must align with user demographics and behavior.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38173161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2b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 Management</a:t>
                      </a:r>
                      <a:endParaRPr lang="en-IN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StyleHive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Platform</a:t>
                      </a:r>
                    </a:p>
                    <a:p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 Management System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</a:t>
                      </a:r>
                    </a:p>
                    <a:p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Feedback must reflect user interaction data.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101401232"/>
                  </a:ext>
                </a:extLst>
              </a:tr>
              <a:tr h="388652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3a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Payment Integration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Handles payment transactions for customer purchases.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 Gateway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StyleHive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Platform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amount must match the order total.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003683523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3b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Payment Integration</a:t>
                      </a:r>
                      <a:endParaRPr lang="en-IN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StyleHive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Platform</a:t>
                      </a:r>
                    </a:p>
                    <a:p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 Gateway</a:t>
                      </a:r>
                    </a:p>
                    <a:p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</a:t>
                      </a:r>
                    </a:p>
                    <a:p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Receipts must confirm successful transactions.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459291178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4a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Fulfillment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Coordinates with logistics partners to update delivery statuses and manage shipping processes.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Logistics Partner / Supply chain Management 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StyleHive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Platform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 status must match logistics data provided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722083482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4b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Fulfilment</a:t>
                      </a:r>
                      <a:endParaRPr lang="en-IN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StyleHive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Platform</a:t>
                      </a:r>
                    </a:p>
                    <a:p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Logistics Partner / Supply chain Management </a:t>
                      </a:r>
                    </a:p>
                    <a:p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</a:t>
                      </a:r>
                    </a:p>
                    <a:p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Updates must accurately reflect order progress.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731772612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5a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Inventory Management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Updates inventory levels in real-time across warehouses to reflect stock availability.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nventory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Management System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StyleHive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Platform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Inventory counts must accurately reflect physical stock.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348822428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5b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Inventory Management</a:t>
                      </a:r>
                      <a:endParaRPr lang="en-IN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StyleHive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Platform</a:t>
                      </a:r>
                    </a:p>
                    <a:p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nventory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Management System</a:t>
                      </a:r>
                    </a:p>
                    <a:p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</a:t>
                      </a:r>
                    </a:p>
                    <a:p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Stock adjustments must be communicated promptly.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52021103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6a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Support System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Manages customer queries and support tickets for resolution.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Support Tools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StyleHive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Platform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Tickets must be updated with status (resolved, pending) accurately.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27063977"/>
                  </a:ext>
                </a:extLst>
              </a:tr>
              <a:tr h="388652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6b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Support System</a:t>
                      </a:r>
                      <a:endParaRPr lang="en-IN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StyleHive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Platform</a:t>
                      </a:r>
                    </a:p>
                    <a:p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Support Tools</a:t>
                      </a: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</a:t>
                      </a:r>
                    </a:p>
                    <a:p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Resolutions must be communicated back efficiently.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4246559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24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394</Words>
  <Application>Microsoft Office PowerPoint</Application>
  <PresentationFormat>Widescreen</PresentationFormat>
  <Paragraphs>103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       StyleHive                Context Diagram</vt:lpstr>
      <vt:lpstr>  System Interface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yeswanthsai b</dc:creator>
  <cp:lastModifiedBy>yeswanthsai b</cp:lastModifiedBy>
  <cp:revision>13</cp:revision>
  <dcterms:created xsi:type="dcterms:W3CDTF">2024-10-04T00:35:57Z</dcterms:created>
  <dcterms:modified xsi:type="dcterms:W3CDTF">2024-10-07T13:46:32Z</dcterms:modified>
</cp:coreProperties>
</file>