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E043-A922-A40D-9DC4-62859CC64E97}" v="228" dt="2022-11-17T22:29:30.379"/>
    <p1510:client id="{99618D49-7961-86DB-3968-3573DDC5C1FF}" v="19" dt="2022-11-17T18:37:01.782"/>
    <p1510:client id="{B229ABFF-8CE5-B483-E1D0-B27F53F22BCD}" v="15" dt="2022-11-17T16:26:35.941"/>
    <p1510:client id="{DFCE366E-D684-63E7-C8AE-CB21A681A91D}" v="88" dt="2022-11-16T03:04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872239" y="1239831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 dirty="0"/>
              <a:t>Application: </a:t>
            </a:r>
            <a:r>
              <a:rPr lang="en-GB" sz="1500" b="1" dirty="0" err="1"/>
              <a:t>StyleHive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lang="en-US"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 dirty="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 dirty="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322839" y="3689534"/>
            <a:ext cx="1284594" cy="677304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 (</a:t>
            </a:r>
            <a:r>
              <a:rPr lang="en-IN" sz="1400" dirty="0">
                <a:solidFill>
                  <a:schemeClr val="bg1"/>
                </a:solidFill>
              </a:rPr>
              <a:t>Future Scope</a:t>
            </a:r>
            <a:r>
              <a:rPr lang="en-IN" dirty="0">
                <a:solidFill>
                  <a:schemeClr val="bg1"/>
                </a:solidFill>
              </a:rPr>
              <a:t>)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129639" y="131552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Product Management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>
            <a:cxnSpLocks/>
          </p:cNvCxnSpPr>
          <p:nvPr/>
        </p:nvCxnSpPr>
        <p:spPr>
          <a:xfrm>
            <a:off x="4654754" y="2945666"/>
            <a:ext cx="19065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71930" y="2701659"/>
            <a:ext cx="1079072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IN" dirty="0"/>
              <a:t>External Users</a:t>
            </a:r>
            <a:endParaRPr lang="en-GB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404" y="373951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0" y="4330981"/>
            <a:ext cx="1132457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Internal Users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5"/>
          <p:cNvCxnSpPr>
            <a:cxnSpLocks/>
            <a:stCxn id="162" idx="3"/>
          </p:cNvCxnSpPr>
          <p:nvPr/>
        </p:nvCxnSpPr>
        <p:spPr>
          <a:xfrm flipV="1">
            <a:off x="2631002" y="2446222"/>
            <a:ext cx="241237" cy="229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144674" y="1829197"/>
            <a:ext cx="1329713" cy="923001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Customer Onboarding and Engagement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169300" y="2807778"/>
            <a:ext cx="1294800" cy="832666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Order Processing and </a:t>
            </a:r>
            <a:r>
              <a:rPr lang="en-IN" dirty="0" err="1">
                <a:solidFill>
                  <a:schemeClr val="bg1"/>
                </a:solidFill>
              </a:rPr>
              <a:t>Fulfillment</a:t>
            </a:r>
            <a:endParaRPr lang="en-GB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1336202" y="225777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Website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196992" y="3714980"/>
            <a:ext cx="1274385" cy="626412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Advertising and Revenue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207444" y="442380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1"/>
                </a:solidFill>
              </a:rPr>
              <a:t>Customer Support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42806" y="141377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42806" y="207255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Product Data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42806" y="354229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Analytics and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42806" y="415411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Feedback and Reviews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42806" y="2690845"/>
            <a:ext cx="1294800" cy="660401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Pricing and Discount Information</a:t>
            </a:r>
            <a:endParaRPr lang="en-GB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Frontend 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049775" y="2140658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Backend Technologies</a:t>
            </a:r>
            <a:endParaRPr lang="en-GB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049775" y="2708931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Cloud and Infrastructure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049775" y="3307311"/>
            <a:ext cx="1815375" cy="720875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Third-Party Integrations (Logistics APIs)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49775" y="4192981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Security</a:t>
            </a:r>
            <a:r>
              <a:rPr lang="en-GB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1400" dirty="0">
                <a:solidFill>
                  <a:schemeClr val="bg1"/>
                </a:solidFill>
              </a:rPr>
              <a:t>Data Encryption)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 flipV="1">
            <a:off x="8819430" y="4639749"/>
            <a:ext cx="45719" cy="45719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</p:cNvCxnSpPr>
          <p:nvPr/>
        </p:nvCxnSpPr>
        <p:spPr>
          <a:xfrm>
            <a:off x="2598229" y="3999013"/>
            <a:ext cx="3045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66E60-3A3B-DCD7-0F3A-B04E0256E395}"/>
              </a:ext>
            </a:extLst>
          </p:cNvPr>
          <p:cNvCxnSpPr>
            <a:endCxn id="162" idx="1"/>
          </p:cNvCxnSpPr>
          <p:nvPr/>
        </p:nvCxnSpPr>
        <p:spPr>
          <a:xfrm>
            <a:off x="770021" y="2469126"/>
            <a:ext cx="56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3924C-93BD-E1C1-BC71-98A4C8F010D9}"/>
              </a:ext>
            </a:extLst>
          </p:cNvPr>
          <p:cNvCxnSpPr>
            <a:cxnSpLocks/>
          </p:cNvCxnSpPr>
          <p:nvPr/>
        </p:nvCxnSpPr>
        <p:spPr>
          <a:xfrm>
            <a:off x="770021" y="2493084"/>
            <a:ext cx="673306" cy="117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BAEA9B-9424-5ADD-959A-1DB88E282FCE}"/>
              </a:ext>
            </a:extLst>
          </p:cNvPr>
          <p:cNvCxnSpPr/>
          <p:nvPr/>
        </p:nvCxnSpPr>
        <p:spPr>
          <a:xfrm>
            <a:off x="756658" y="4057666"/>
            <a:ext cx="56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E576C-7516-2071-F272-C5D6B34AF6AB}"/>
              </a:ext>
            </a:extLst>
          </p:cNvPr>
          <p:cNvCxnSpPr>
            <a:cxnSpLocks/>
          </p:cNvCxnSpPr>
          <p:nvPr/>
        </p:nvCxnSpPr>
        <p:spPr>
          <a:xfrm flipV="1">
            <a:off x="738215" y="2743597"/>
            <a:ext cx="760576" cy="12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1AF6C-24F3-2C39-F816-99BCE445A522}"/>
              </a:ext>
            </a:extLst>
          </p:cNvPr>
          <p:cNvSpPr txBox="1"/>
          <p:nvPr/>
        </p:nvSpPr>
        <p:spPr>
          <a:xfrm>
            <a:off x="2203498" y="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ct val="100000"/>
            </a:pPr>
            <a:r>
              <a:rPr lang="en-GB" sz="1100" b="1" dirty="0"/>
              <a:t>Application: </a:t>
            </a:r>
            <a:r>
              <a:rPr lang="en-GB" sz="1100" b="1" dirty="0" err="1"/>
              <a:t>Stylehive</a:t>
            </a:r>
            <a:br>
              <a:rPr lang="en-GB" sz="1100" b="1" dirty="0"/>
            </a:br>
            <a:r>
              <a:rPr lang="en-GB" sz="1100" b="1" dirty="0"/>
              <a:t>Type: Application Architecture</a:t>
            </a:r>
            <a:br>
              <a:rPr lang="en-GB" sz="1100" b="1" dirty="0"/>
            </a:br>
            <a:r>
              <a:rPr lang="en-GB" sz="1100" b="1" dirty="0"/>
              <a:t>View: Process View</a:t>
            </a:r>
            <a:br>
              <a:rPr lang="en-GB" sz="1100" b="1" dirty="0"/>
            </a:br>
            <a:r>
              <a:rPr lang="en-GB" sz="1100" b="1" dirty="0"/>
              <a:t>Style: Client-Server Pattern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505F3-D29E-1B01-3B24-5D748478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47" y="769442"/>
            <a:ext cx="7489230" cy="43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107</Words>
  <Application>Microsoft Office PowerPoint</Application>
  <PresentationFormat>On-screen Show (16:9)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StyleHive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kurra susmitha</cp:lastModifiedBy>
  <cp:revision>71</cp:revision>
  <dcterms:modified xsi:type="dcterms:W3CDTF">2024-10-06T03:54:02Z</dcterms:modified>
</cp:coreProperties>
</file>