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WggADC4nPeoyzqzDRc1rtXT+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f14a72d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63f14a72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gI13dmKr2ZsKfq7MZcQLqrtWX5_ZWjzYn_wcZ3Ocsbo/edit#gid=0" TargetMode="External"/><Relationship Id="rId4" Type="http://schemas.openxmlformats.org/officeDocument/2006/relationships/hyperlink" Target="https://drive.google.com/open?id=19JO9eJ-XZTDCkF-DIgmSISJfGN5TaEtk" TargetMode="External"/><Relationship Id="rId9" Type="http://schemas.openxmlformats.org/officeDocument/2006/relationships/image" Target="../media/image3.jpg"/><Relationship Id="rId5" Type="http://schemas.openxmlformats.org/officeDocument/2006/relationships/hyperlink" Target="https://drive.google.com/open?id=1UZHlP0heE5KgGmAcw7XDZxdNX3rAVPMf" TargetMode="External"/><Relationship Id="rId6" Type="http://schemas.openxmlformats.org/officeDocument/2006/relationships/hyperlink" Target="https://app.asana.com/0/1139874116808383/list" TargetMode="External"/><Relationship Id="rId7" Type="http://schemas.openxmlformats.org/officeDocument/2006/relationships/hyperlink" Target="https://drive.google.com/open?id=1b5ko-FoVluVAM2z64bHvU76jX2wWWIRP" TargetMode="External"/><Relationship Id="rId8" Type="http://schemas.openxmlformats.org/officeDocument/2006/relationships/hyperlink" Target="https://app.asana.com/0/1139874116808383/lis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app.asana.com/0/1139874116808383/li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Scrum Report-Out #</a:t>
            </a:r>
            <a:r>
              <a:rPr lang="en-US"/>
              <a:t>2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ZAM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85F4"/>
              </a:buClr>
              <a:buSzPts val="24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Zain Abedin  . Alwin Baby . Muhammad Ahmed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99025" y="1690675"/>
            <a:ext cx="671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 me what you are doing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•"/>
            </a:pPr>
            <a:r>
              <a:rPr lang="en-US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Web application platform for Lab Safety, Training and Inspection.</a:t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•"/>
            </a:pPr>
            <a:r>
              <a:rPr lang="en-US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One platform to manage equipments, safety hazard info , training manuals/videos, inspection management process</a:t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349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roxima Nova"/>
              <a:buChar char="•"/>
            </a:pPr>
            <a:r>
              <a:rPr lang="en-US" sz="1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Other softwares lack integration, features not specific to the academic industry, expensive</a:t>
            </a:r>
            <a:endParaRPr sz="1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7575" y="1825625"/>
            <a:ext cx="36290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documentation review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529150"/>
            <a:ext cx="7416900" cy="5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currently working on?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User stories </a:t>
            </a:r>
            <a:endParaRPr sz="1900"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User  Stories </a:t>
            </a:r>
            <a:endParaRPr sz="1600"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Wireframes for Safety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Coordinators</a:t>
            </a:r>
            <a:endParaRPr sz="1600"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Students And </a:t>
            </a:r>
            <a:r>
              <a:rPr lang="en-US" sz="1600"/>
              <a:t>Instructors wireframes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Wireframes</a:t>
            </a:r>
            <a:endParaRPr sz="16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Picturing (software) architecture documentation/work</a:t>
            </a:r>
            <a:endParaRPr/>
          </a:p>
          <a:p>
            <a:pPr indent="-2159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6"/>
              </a:rPr>
              <a:t>Asana</a:t>
            </a:r>
            <a:endParaRPr sz="1900" u="sng">
              <a:solidFill>
                <a:schemeClr val="hlink"/>
              </a:solidFill>
            </a:endParaRPr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900"/>
              <a:t>Requirements Document </a:t>
            </a:r>
            <a:r>
              <a:rPr lang="en-US" sz="1900"/>
              <a:t>&lt;</a:t>
            </a:r>
            <a:r>
              <a:rPr lang="en-US" sz="1900" u="sng">
                <a:solidFill>
                  <a:schemeClr val="hlink"/>
                </a:solidFill>
                <a:hlinkClick r:id="rId7"/>
              </a:rPr>
              <a:t>Link</a:t>
            </a:r>
            <a:r>
              <a:rPr lang="en-US" sz="1900"/>
              <a:t>&gt;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Exploring Laravel PHP Framework</a:t>
            </a:r>
            <a:endParaRPr sz="1600"/>
          </a:p>
          <a:p>
            <a:pPr indent="-228600" lvl="2" marL="11430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None Available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plans/work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None Available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Deployment/change management plan/work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8"/>
              </a:rPr>
              <a:t>Asana</a:t>
            </a:r>
            <a:endParaRPr sz="1900"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Maintenance &amp; refactoring plan/work</a:t>
            </a:r>
            <a:endParaRPr sz="1900"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None Available</a:t>
            </a:r>
            <a:endParaRPr sz="19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GitHub/Version control “stamp of approval”</a:t>
            </a:r>
            <a:endParaRPr/>
          </a:p>
          <a:p>
            <a:pPr indent="0" lvl="0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96300" y="1529150"/>
            <a:ext cx="285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11332" r="10481" t="0"/>
          <a:stretch/>
        </p:blipFill>
        <p:spPr>
          <a:xfrm>
            <a:off x="8228400" y="3210225"/>
            <a:ext cx="38354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407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1079075" y="1621800"/>
            <a:ext cx="8280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Yes, we think we are on track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Asana</a:t>
            </a:r>
            <a:r>
              <a:rPr lang="en-US" sz="2400"/>
              <a:t> - for project management(task assignment, milestones ,etc.)</a:t>
            </a:r>
            <a:endParaRPr b="1" sz="2400"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Other classes 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Limited time to learn new framework, tech stack</a:t>
            </a:r>
            <a:endParaRPr sz="2400"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/>
          </a:p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need hosting solution</a:t>
            </a:r>
            <a:endParaRPr sz="2400"/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Possible review of architecture once solution is </a:t>
            </a:r>
            <a:endParaRPr sz="2400"/>
          </a:p>
          <a:p>
            <a:pPr indent="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modelled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f14a72da_0_1"/>
          <p:cNvSpPr txBox="1"/>
          <p:nvPr>
            <p:ph type="title"/>
          </p:nvPr>
        </p:nvSpPr>
        <p:spPr>
          <a:xfrm>
            <a:off x="752475" y="2565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Questions?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