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3575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1798300" y="-11796712"/>
            <a:ext cx="1179830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1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1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401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4012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1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1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apstone2019-ZAM/Capstone.git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ocalhost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app.asana.com/0/1139874116808383/li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ictures.abebooks.com/isbn/9781548899530-us-300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ENSE 477</a:t>
            </a:r>
            <a:br>
              <a:rPr b="0" i="0" lang="en-US" sz="6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Scrum Report-Out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Zain Abedin  . Alwin Baby . Muhammad Ahmed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14-Jan-2020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838200" y="1825625"/>
            <a:ext cx="6718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creating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platform for Lab Safety, Training and Inspection.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platform to manage and track inspections, safety hazard info ,training manuals/videos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softwares lack integration, features not specific to the academic industry, expensive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1825625"/>
            <a:ext cx="36290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Progress review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838200" y="1825625"/>
            <a:ext cx="74168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currently working on?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Architectural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Back End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Front End Skeleton &amp; Behaviour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Vue.js + Veutify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Repo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000" y="1825625"/>
            <a:ext cx="285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demo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838200" y="1825625"/>
            <a:ext cx="62738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  localhost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5972" l="1753" r="1954" t="4724"/>
          <a:stretch/>
        </p:blipFill>
        <p:spPr>
          <a:xfrm>
            <a:off x="2119312" y="3255962"/>
            <a:ext cx="7953375" cy="23876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11329" r="10483" t="0"/>
          <a:stretch/>
        </p:blipFill>
        <p:spPr>
          <a:xfrm>
            <a:off x="7899400" y="3286125"/>
            <a:ext cx="38354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838200" y="1825625"/>
            <a:ext cx="8280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we think we are on track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Asana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for project management(task assignment, milestones ,etc.)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Architecture/Security/Scalability/Future Verisoning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None at the moment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refs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me what you got, </a:t>
            </a:r>
            <a:r>
              <a:rPr b="0" i="0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https://pictures.abebooks.com/isbn/9781548899530-us-300.jpg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Patrick, https://imgflip.com/memetemplate/43274976/spongebob-patrick-nail-saw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Dilbert, http://4.bp.blogspot.com/-tVbJsudDNaw/T29WxQ0PHZI/AAAAAAAAABc/UlTwD2gkzA4/s1600/Dilbert%2520Software%2520Demo%5B1%5D.jpg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Pondering, https://imgflip.com/s/meme/Question-Rage-Face.jpg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