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3575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 rot="10800000">
            <a:off x="-11798300" y="-11796712"/>
            <a:ext cx="1179830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" name="Google Shape;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" name="Google Shape;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" name="Google Shape;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" name="Google Shape;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" name="Google Shape;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16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16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4012" cy="132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4012" cy="434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16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16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hyperlink" Target="https://github.com/Capstone2019-ZAM/Capstone.g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ocalhost" TargetMode="External"/><Relationship Id="rId4" Type="http://schemas.openxmlformats.org/officeDocument/2006/relationships/hyperlink" Target="https://localhost" TargetMode="External"/><Relationship Id="rId5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hyperlink" Target="https://app.asana.com/0/1139874116808383/lis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ictures.abebooks.com/isbn/9781548899530-us-300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/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</a:pPr>
            <a:r>
              <a:rPr b="0" i="0" lang="en-US" sz="6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ENSE 477</a:t>
            </a:r>
            <a:br>
              <a:rPr b="0" i="0" lang="en-US" sz="6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6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Scrum Report-Out</a:t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1524000" y="36020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85F4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Zain Abedin  . Alwin Baby . Muhammad Ahmed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04-Feb-2020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/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deats</a:t>
            </a:r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838200" y="1825625"/>
            <a:ext cx="67183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we creating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application platform for Lab Safety, Training and Inspection.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platform to manage and track inspections, safety hazard info ,training manuals/videos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softwares lack integration, features not specific to the academic industry, expensive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7575" y="1825625"/>
            <a:ext cx="36290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Progress review</a:t>
            </a:r>
            <a:endParaRPr/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5000" y="1825625"/>
            <a:ext cx="285750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838200" y="1825625"/>
            <a:ext cx="7416800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you currently working on?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Front End with Back End api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Repo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demo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838200" y="1825625"/>
            <a:ext cx="62738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  </a:t>
            </a:r>
            <a:r>
              <a:rPr lang="en-US" sz="2400" u="sng">
                <a:hlinkClick r:id="rId4"/>
              </a:rPr>
              <a:t>localhost</a:t>
            </a:r>
            <a:endParaRPr sz="2400"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5">
            <a:alphaModFix/>
          </a:blip>
          <a:srcRect b="5972" l="1753" r="1954" t="4724"/>
          <a:stretch/>
        </p:blipFill>
        <p:spPr>
          <a:xfrm>
            <a:off x="2119312" y="3255962"/>
            <a:ext cx="7953375" cy="2387600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7"/>
          <p:cNvPicPr preferRelativeResize="0"/>
          <p:nvPr/>
        </p:nvPicPr>
        <p:blipFill rotWithShape="1">
          <a:blip r:embed="rId3">
            <a:alphaModFix/>
          </a:blip>
          <a:srcRect b="0" l="11329" r="10483" t="0"/>
          <a:stretch/>
        </p:blipFill>
        <p:spPr>
          <a:xfrm>
            <a:off x="7899400" y="3286125"/>
            <a:ext cx="38354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/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/>
          </a:p>
        </p:txBody>
      </p:sp>
      <p:sp>
        <p:nvSpPr>
          <p:cNvPr id="48" name="Google Shape;48;p7"/>
          <p:cNvSpPr txBox="1"/>
          <p:nvPr/>
        </p:nvSpPr>
        <p:spPr>
          <a:xfrm>
            <a:off x="838200" y="1825625"/>
            <a:ext cx="82804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you feel you are on track?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Yes, mostly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Asana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for project management(task assignment, milestones ,etc.)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you need any help going forward?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Deployment/Security/Scalability/Future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Versioning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other questions or concerns?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None at the moment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/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 refs</a:t>
            </a:r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Show me what you got, </a:t>
            </a:r>
            <a:r>
              <a:rPr b="0" i="0"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https://pictures.abebooks.com/isbn/9781548899530-us-300.jpg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Patrick, https://imgflip.com/memetemplate/43274976/spongebob-patrick-nail-saw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Dilbert, http://4.bp.blogspot.com/-tVbJsudDNaw/T29WxQ0PHZI/AAAAAAAAABc/UlTwD2gkzA4/s1600/Dilbert%2520Software%2520Demo%5B1%5D.jpg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Pondering, https://imgflip.com/s/meme/Question-Rage-Face.jpg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