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we doing?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creating a web application that will serve as a platform for Lab Training and Inspection for educational institutes. That essentially includes training material available for instruments/devices  in a lab for students and ability for appropriate authorities to conduct and manage inspection through the same medium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gap are we filling?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are trying to automate lab inspection and also create a virtual learning community. There are similar web applications for the lab inspections but it doesn't include the training and safety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47293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we doing?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creating a web application that will serve as a platform for Lab Training and Inspection for educational institutes. That essentially includes training material available for instruments/devices  in a lab for students and ability for appropriate authorities to conduct and manage inspection through the same medium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gap are we filling?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are trying to automate lab inspection and also create a virtual learning community. There are similar web applications for the lab inspections but it doesn't include the training and safety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60472931f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0472931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047293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15600" y="4299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15600" y="3307400"/>
            <a:ext cx="10819200" cy="326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15600" y="1987833"/>
            <a:ext cx="3744000" cy="410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53667" y="701800"/>
            <a:ext cx="7578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354000" y="1834132"/>
            <a:ext cx="5393700" cy="2069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354000" y="3974834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524000" y="1473200"/>
            <a:ext cx="9144000" cy="19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 Capstone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ZAM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Zain Abedin  . Alwin Baby . </a:t>
            </a:r>
            <a:r>
              <a:rPr lang="en-US" sz="2400"/>
              <a:t>Muhammad</a:t>
            </a:r>
            <a:r>
              <a:rPr lang="en-US" sz="2400"/>
              <a:t> Ahmed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system &amp; functional requirements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38200" y="1549400"/>
            <a:ext cx="10515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exactly is your team doing?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Web application platform </a:t>
            </a:r>
            <a:r>
              <a:rPr lang="en-US"/>
              <a:t>for </a:t>
            </a:r>
            <a:r>
              <a:rPr lang="en-US"/>
              <a:t>Lab Safety, Training and Inspection.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 platform to manage equipments, safety hazard info , training manuals/videos, inspection management process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gap are you trying to fill?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there exist similar current technologies?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Inspection is conducted via Excel and paper based process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Other softwares lack </a:t>
            </a:r>
            <a:r>
              <a:rPr lang="en-US"/>
              <a:t>integration</a:t>
            </a:r>
            <a:r>
              <a:rPr lang="en-US"/>
              <a:t>, features </a:t>
            </a:r>
            <a:r>
              <a:rPr lang="en-US"/>
              <a:t>not </a:t>
            </a:r>
            <a:r>
              <a:rPr lang="en-US"/>
              <a:t>specific to the </a:t>
            </a:r>
            <a:r>
              <a:rPr lang="en-US"/>
              <a:t>academic</a:t>
            </a:r>
            <a:r>
              <a:rPr lang="en-US"/>
              <a:t> industry, expensive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your project a new innovation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Automating the current Excel/paper based process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Include CRM, safety regulation features that other software lacks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system &amp; functional requirements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38200" y="1549400"/>
            <a:ext cx="10515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2286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from your team’s </a:t>
            </a:r>
            <a:endParaRPr sz="3000"/>
          </a:p>
          <a:p>
            <a:pPr indent="-2667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vision</a:t>
            </a:r>
            <a:r>
              <a:rPr lang="en-US"/>
              <a:t>- Provide students and staff with a reliable and easy accessible web application 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Automate lab inspection and create a virtual learning/safety  community. 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Rationale</a:t>
            </a:r>
            <a:r>
              <a:rPr b="1" lang="en-US"/>
              <a:t> </a:t>
            </a:r>
            <a:r>
              <a:rPr lang="en-US"/>
              <a:t>- There is a need for simple and easy accessible Lab Safety, Training and Inspection web application at University of Regina. </a:t>
            </a:r>
            <a:endParaRPr/>
          </a:p>
          <a:p>
            <a:pPr indent="-2667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r>
              <a:rPr b="1" lang="en-US"/>
              <a:t> </a:t>
            </a:r>
            <a:r>
              <a:rPr lang="en-US"/>
              <a:t>- Lauren Bradshaw and Timothy 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r>
              <a:rPr b="1" lang="en-US"/>
              <a:t> </a:t>
            </a:r>
            <a:r>
              <a:rPr lang="en-US"/>
              <a:t>- The same standard are followed by all the teaching institution.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&amp; assorted deats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838200" y="18129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processes or technologies does your team envision using to help design and develop your project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High-level architecture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 software processes you envision using like Agile, etc.)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- </a:t>
            </a:r>
            <a:r>
              <a:rPr b="1" lang="en-US"/>
              <a:t>Project </a:t>
            </a:r>
            <a:r>
              <a:rPr b="1" lang="en-US"/>
              <a:t>management</a:t>
            </a:r>
            <a:r>
              <a:rPr lang="en-US"/>
              <a:t>: Asana, </a:t>
            </a:r>
            <a:r>
              <a:rPr b="1" lang="en-US"/>
              <a:t>Version Control</a:t>
            </a:r>
            <a:r>
              <a:rPr lang="en-US"/>
              <a:t>: Git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Low-level architecture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- MVC , Component Oriented Model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/>
              <a:t>Front end</a:t>
            </a:r>
            <a:r>
              <a:rPr lang="en-US"/>
              <a:t> - HTML/CSS/Reactive JS Library, </a:t>
            </a:r>
            <a:r>
              <a:rPr b="1" lang="en-US"/>
              <a:t>Back End</a:t>
            </a:r>
            <a:r>
              <a:rPr lang="en-US"/>
              <a:t> - Node.Js , PHP, </a:t>
            </a:r>
            <a:r>
              <a:rPr b="1" lang="en-US"/>
              <a:t>DB</a:t>
            </a:r>
            <a:r>
              <a:rPr lang="en-US"/>
              <a:t> - MariaDB , </a:t>
            </a:r>
            <a:r>
              <a:rPr lang="en-US"/>
              <a:t>MongoDB, Cloud Service 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Testing software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-  Jest</a:t>
            </a:r>
            <a:r>
              <a:rPr lang="en-US"/>
              <a:t> 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838200" y="1825625"/>
            <a:ext cx="10515600" cy="7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hope to get out of the Capstone class experience?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Learn working as team</a:t>
            </a:r>
            <a:endParaRPr/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Understanding real world problems with a customer</a:t>
            </a:r>
            <a:endParaRPr/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Experience life cycle of software</a:t>
            </a:r>
            <a:endParaRPr/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 a product, ready for implementation.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Specifically – What did you hope to learn over the duration of ENSE 400/477?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Customer interaction and relationship </a:t>
            </a:r>
            <a:r>
              <a:rPr lang="en-US"/>
              <a:t>development</a:t>
            </a:r>
            <a:endParaRPr/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Managing and organize a team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Learn new technologies involved in development including deployment, change management.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Explore and implement open-source libraries and frameworks.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 - Cont’d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Do you envision any barriers to your success over the duration of ENSE 400/477? 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	Technical Debt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 	Merge conflicts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 	Change in requirements</a:t>
            </a:r>
            <a:endParaRPr/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838200" y="251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Questions/Suggestions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