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6RD+Svq4DQ5o0qHumwTO7OHVO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3f14a72d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3f14a72d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9" name="Google Shape;39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13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16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spreadsheets/d/1gI13dmKr2ZsKfq7MZcQLqrtWX5_ZWjzYn_wcZ3Ocsbo/edit#gid=0" TargetMode="External"/><Relationship Id="rId4" Type="http://schemas.openxmlformats.org/officeDocument/2006/relationships/hyperlink" Target="https://app.asana.com/0/1139874116808383/list" TargetMode="External"/><Relationship Id="rId5" Type="http://schemas.openxmlformats.org/officeDocument/2006/relationships/hyperlink" Target="https://drive.google.com/open?id=13r13Qdqi_FHd9lckb3BLvHqDeTNeR35u" TargetMode="External"/><Relationship Id="rId6" Type="http://schemas.openxmlformats.org/officeDocument/2006/relationships/hyperlink" Target="https://drive.google.com/open?id=13ZZ_VDBgmKUPxS4JpLElYP1xOYJ9Rq2p" TargetMode="External"/><Relationship Id="rId7" Type="http://schemas.openxmlformats.org/officeDocument/2006/relationships/hyperlink" Target="https://app.asana.com/0/1139874116808383/list" TargetMode="External"/><Relationship Id="rId8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hyperlink" Target="https://app.asana.com/0/1139874116808383/lis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 400</a:t>
            </a:r>
            <a:br>
              <a:rPr b="0" i="0" lang="en-US" sz="6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6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Bi-Weekly Scrum Report-Out #1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ZAM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rgbClr val="4285F4"/>
              </a:buClr>
              <a:buSzPts val="2400"/>
              <a:buFont typeface="Arial"/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Zain Abedin  . Alwin Baby . Muhammad Ahmed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deats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699025" y="1690675"/>
            <a:ext cx="6718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Remind me what you are doing</a:t>
            </a:r>
            <a:endParaRPr/>
          </a:p>
          <a:p>
            <a:pPr indent="-228600" lvl="1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•"/>
            </a:pPr>
            <a:r>
              <a:rPr lang="en-US" sz="1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Web application platform for Lab Safety, Training and Inspection.</a:t>
            </a:r>
            <a:endParaRPr sz="1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28600" lvl="1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•"/>
            </a:pPr>
            <a:r>
              <a:rPr lang="en-US" sz="1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One platform to manage equipments, safety hazard info , training manuals/videos, inspection management process</a:t>
            </a:r>
            <a:endParaRPr sz="1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34950" lvl="1" marL="6858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Proxima Nova"/>
              <a:buChar char="•"/>
            </a:pPr>
            <a:r>
              <a:rPr lang="en-US" sz="1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Other softwares lack integration, features not specific to the academic industry, expensive</a:t>
            </a:r>
            <a:endParaRPr sz="1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7575" y="1825625"/>
            <a:ext cx="36290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&amp; documentation review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838200" y="1529150"/>
            <a:ext cx="7416900" cy="52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you currently working on?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User stories </a:t>
            </a:r>
            <a:endParaRPr sz="1900"/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sz="1900" u="sng">
                <a:solidFill>
                  <a:schemeClr val="hlink"/>
                </a:solidFill>
                <a:hlinkClick r:id="rId3"/>
              </a:rPr>
              <a:t>User  Stories </a:t>
            </a:r>
            <a:endParaRPr sz="1600"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Picturing (software) architecture documentation/work</a:t>
            </a:r>
            <a:endParaRPr/>
          </a:p>
          <a:p>
            <a:pPr indent="-215900" lvl="2" marL="11430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sz="1900" u="sng">
                <a:solidFill>
                  <a:schemeClr val="hlink"/>
                </a:solidFill>
                <a:hlinkClick r:id="rId4"/>
              </a:rPr>
              <a:t>Asana</a:t>
            </a:r>
            <a:endParaRPr sz="1900" u="sng">
              <a:solidFill>
                <a:schemeClr val="hlink"/>
              </a:solidFill>
            </a:endParaRPr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900" u="sng">
                <a:solidFill>
                  <a:schemeClr val="hlink"/>
                </a:solidFill>
                <a:hlinkClick r:id="rId5"/>
              </a:rPr>
              <a:t>Item 1 </a:t>
            </a:r>
            <a:r>
              <a:rPr lang="en-US" sz="1900" u="sng">
                <a:solidFill>
                  <a:schemeClr val="hlink"/>
                </a:solidFill>
              </a:rPr>
              <a:t>, </a:t>
            </a:r>
            <a:r>
              <a:rPr lang="en-US" sz="1900" u="sng">
                <a:solidFill>
                  <a:schemeClr val="hlink"/>
                </a:solidFill>
                <a:hlinkClick r:id="rId6"/>
              </a:rPr>
              <a:t>Item 2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Exploring Laravel PHP Framework</a:t>
            </a:r>
            <a:endParaRPr sz="1600"/>
          </a:p>
          <a:p>
            <a:pPr indent="-228600" lvl="2" marL="11430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None Available</a:t>
            </a:r>
            <a:endParaRPr sz="1900"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plans/work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/>
              <a:t>None Available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Deployment/change management plan/work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sz="1900" u="sng">
                <a:solidFill>
                  <a:schemeClr val="hlink"/>
                </a:solidFill>
                <a:hlinkClick r:id="rId7"/>
              </a:rPr>
              <a:t>Asana</a:t>
            </a:r>
            <a:endParaRPr sz="1900"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Maintenance &amp; refactoring plan/work</a:t>
            </a:r>
            <a:endParaRPr sz="1900"/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None Available</a:t>
            </a:r>
            <a:endParaRPr sz="1900"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GitHub/Version control “stamp of approval”</a:t>
            </a:r>
            <a:endParaRPr/>
          </a:p>
          <a:p>
            <a:pPr indent="0" lvl="0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496300" y="1529150"/>
            <a:ext cx="28575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5"/>
          <p:cNvPicPr preferRelativeResize="0"/>
          <p:nvPr/>
        </p:nvPicPr>
        <p:blipFill rotWithShape="1">
          <a:blip r:embed="rId3">
            <a:alphaModFix/>
          </a:blip>
          <a:srcRect b="0" l="11332" r="10481" t="0"/>
          <a:stretch/>
        </p:blipFill>
        <p:spPr>
          <a:xfrm>
            <a:off x="8228400" y="3210225"/>
            <a:ext cx="3835400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"/>
          <p:cNvSpPr txBox="1"/>
          <p:nvPr>
            <p:ph type="title"/>
          </p:nvPr>
        </p:nvSpPr>
        <p:spPr>
          <a:xfrm>
            <a:off x="838200" y="4079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/>
          </a:p>
        </p:txBody>
      </p:sp>
      <p:sp>
        <p:nvSpPr>
          <p:cNvPr id="106" name="Google Shape;106;p5"/>
          <p:cNvSpPr txBox="1"/>
          <p:nvPr>
            <p:ph idx="1" type="body"/>
          </p:nvPr>
        </p:nvSpPr>
        <p:spPr>
          <a:xfrm>
            <a:off x="1079075" y="1621800"/>
            <a:ext cx="8280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feel you are on track?</a:t>
            </a:r>
            <a:endParaRPr/>
          </a:p>
          <a:p>
            <a:pPr indent="-381000" lvl="0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Yes, we think we are on track</a:t>
            </a:r>
            <a:endParaRPr sz="2400"/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Asana</a:t>
            </a:r>
            <a:r>
              <a:rPr lang="en-US" sz="2400"/>
              <a:t> - for project </a:t>
            </a:r>
            <a:r>
              <a:rPr lang="en-US" sz="2400"/>
              <a:t>management(task assignment, milestones ,etc.)</a:t>
            </a:r>
            <a:endParaRPr b="1" sz="2400"/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feel there are barriers to your success (if any)?</a:t>
            </a:r>
            <a:endParaRPr/>
          </a:p>
          <a:p>
            <a:pPr indent="-381000" lvl="0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Limited time to learn new framework, tech stack</a:t>
            </a:r>
            <a:endParaRPr sz="2400"/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need any help going forward?</a:t>
            </a:r>
            <a:endParaRPr/>
          </a:p>
          <a:p>
            <a:pPr indent="-381000" lvl="0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We need hosting solution</a:t>
            </a:r>
            <a:endParaRPr sz="2400"/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We need create/edit access to StoriesOnBoard</a:t>
            </a:r>
            <a:endParaRPr sz="2400"/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Possible review of architecture once solution is </a:t>
            </a:r>
            <a:endParaRPr sz="2400"/>
          </a:p>
          <a:p>
            <a:pPr indent="0" lvl="0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/>
              <a:t>modelled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3f14a72da_0_1"/>
          <p:cNvSpPr txBox="1"/>
          <p:nvPr>
            <p:ph type="title"/>
          </p:nvPr>
        </p:nvSpPr>
        <p:spPr>
          <a:xfrm>
            <a:off x="752475" y="25654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Questions?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2018-01-12T17:42:16Z</dcterms:created>
  <dc:creator>Tim Maciag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