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6RD+Svq4DQ5o0qHumwTO7OHV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14a72d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14a7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gI13dmKr2ZsKfq7MZcQLqrtWX5_ZWjzYn_wcZ3Ocsbo/edit#gid=0" TargetMode="External"/><Relationship Id="rId4" Type="http://schemas.openxmlformats.org/officeDocument/2006/relationships/hyperlink" Target="https://app.asana.com/0/1139874116808383/list" TargetMode="External"/><Relationship Id="rId5" Type="http://schemas.openxmlformats.org/officeDocument/2006/relationships/hyperlink" Target="https://drive.google.com/open?id=13r13Qdqi_FHd9lckb3BLvHqDeTNeR35u" TargetMode="External"/><Relationship Id="rId6" Type="http://schemas.openxmlformats.org/officeDocument/2006/relationships/hyperlink" Target="https://drive.google.com/open?id=13ZZ_VDBgmKUPxS4JpLElYP1xOYJ9Rq2p" TargetMode="External"/><Relationship Id="rId7" Type="http://schemas.openxmlformats.org/officeDocument/2006/relationships/hyperlink" Target="https://app.asana.com/0/1139874116808383/list" TargetMode="External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app.asana.com/0/1139874116808383/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 #1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9525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99025" y="1690675"/>
            <a:ext cx="671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 me what you are doing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Web application platform for Lab Safety, Training and Inspection.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One platform to manage equipments, safety hazard info , training manuals/videos, inspection management process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3495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 softwares lack integration, features not specific to the academic industry, expensive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1825625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529150"/>
            <a:ext cx="7416900" cy="5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User stories </a:t>
            </a:r>
            <a:endParaRPr sz="19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User  Stories </a:t>
            </a:r>
            <a:endParaRPr sz="16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Picturing (software) architecture documentation/work</a:t>
            </a:r>
            <a:endParaRPr/>
          </a:p>
          <a:p>
            <a:pPr indent="-2159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Asana</a:t>
            </a:r>
            <a:endParaRPr sz="1900" u="sng">
              <a:solidFill>
                <a:schemeClr val="hlink"/>
              </a:solidFill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Item 1 </a:t>
            </a:r>
            <a:r>
              <a:rPr lang="en-US" sz="1900" u="sng">
                <a:solidFill>
                  <a:schemeClr val="hlink"/>
                </a:solidFill>
              </a:rPr>
              <a:t>, </a:t>
            </a:r>
            <a:r>
              <a:rPr lang="en-US" sz="1900" u="sng">
                <a:solidFill>
                  <a:schemeClr val="hlink"/>
                </a:solidFill>
                <a:hlinkClick r:id="rId6"/>
              </a:rPr>
              <a:t>Item 2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Exploring Laravel PHP Framework</a:t>
            </a:r>
            <a:endParaRPr sz="1600"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None Available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plans/work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None Available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Deployment/change management plan/work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7"/>
              </a:rPr>
              <a:t>Asana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Maintenance &amp; refactoring plan/work</a:t>
            </a:r>
            <a:endParaRPr sz="19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None Available</a:t>
            </a:r>
            <a:endParaRPr sz="19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GitHub/Version control “stamp of approval”</a:t>
            </a:r>
            <a:endParaRPr/>
          </a:p>
          <a:p>
            <a:pPr indent="0" lvl="0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6300" y="1529150"/>
            <a:ext cx="285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8228400" y="32102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407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079075" y="1621800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Yes, we think we are on track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Asana</a:t>
            </a:r>
            <a:r>
              <a:rPr lang="en-US" sz="2400"/>
              <a:t> - for project </a:t>
            </a:r>
            <a:r>
              <a:rPr lang="en-US" sz="2400"/>
              <a:t>management(task assignment, milestones ,etc.)</a:t>
            </a:r>
            <a:endParaRPr b="1"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Limited time to learn new framework, tech stack</a:t>
            </a:r>
            <a:endParaRPr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need hosting solution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need create/edit access to StoriesOnBoard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Possible review of architecture once solution is </a:t>
            </a:r>
            <a:endParaRPr sz="2400"/>
          </a:p>
          <a:p>
            <a:pPr indent="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modelled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f14a72da_0_1"/>
          <p:cNvSpPr txBox="1"/>
          <p:nvPr>
            <p:ph type="title"/>
          </p:nvPr>
        </p:nvSpPr>
        <p:spPr>
          <a:xfrm>
            <a:off x="752475" y="2565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