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foKff5O8/gMHgpIOsMELRuPDH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f14a72d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63f14a72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aravel.com/" TargetMode="External"/><Relationship Id="rId4" Type="http://schemas.openxmlformats.org/officeDocument/2006/relationships/hyperlink" Target="https://docs.google.com/spreadsheets/d/1gI13dmKr2ZsKfq7MZcQLqrtWX5_ZWjzYn_wcZ3Ocsbo/edit#gid=0" TargetMode="External"/><Relationship Id="rId9" Type="http://schemas.openxmlformats.org/officeDocument/2006/relationships/hyperlink" Target="https://github.com/Capstone2019-ZAM/Capstone.git" TargetMode="External"/><Relationship Id="rId5" Type="http://schemas.openxmlformats.org/officeDocument/2006/relationships/hyperlink" Target="https://drive.google.com/open?id=13r13Qdqi_FHd9lckb3BLvHqDeTNeR35u" TargetMode="External"/><Relationship Id="rId6" Type="http://schemas.openxmlformats.org/officeDocument/2006/relationships/hyperlink" Target="https://wbd.ms/share/v2/aHR0cHM6Ly93aGl0ZWJvYXJkLm1pY3Jvc29mdC5jb20vYXBpL3YxLjAvd2hpdGVib2FyZHMvcmVkZWVtLzg5NDJjNzNkMjI5ZjQ0NjM5ZmUzMTlkNDliOTdjODczX0JCQTcxNzYyLTEyRTAtNDJFMS1CMzI0LTVCMTMxRjQyNEUzRA==" TargetMode="External"/><Relationship Id="rId7" Type="http://schemas.openxmlformats.org/officeDocument/2006/relationships/hyperlink" Target="https://drive.google.com/open?id=1b5ko-FoVluVAM2z64bHvU76jX2wWWIRP" TargetMode="External"/><Relationship Id="rId8" Type="http://schemas.openxmlformats.org/officeDocument/2006/relationships/hyperlink" Target="https://app.asana.com/0/1139874116808383/lis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asana.com/0/1139874116808383/li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Scrum Report-Out #</a:t>
            </a:r>
            <a:r>
              <a:rPr lang="en-US"/>
              <a:t>MentorMeeting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Zain Abedin  . Alwin Baby . Muhammad Ahmed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9525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99025" y="1690675"/>
            <a:ext cx="671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What are we creating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</a:rPr>
              <a:t>Web application platform for Lab Safety, Training and Inspection.</a:t>
            </a:r>
            <a:endParaRPr sz="1900"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</a:rPr>
              <a:t>One platform to manage and track inspections, safety hazard info ,training manuals/videos</a:t>
            </a:r>
            <a:endParaRPr sz="1900">
              <a:solidFill>
                <a:srgbClr val="000000"/>
              </a:solidFill>
            </a:endParaRPr>
          </a:p>
          <a:p>
            <a:pPr indent="-2349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</a:rPr>
              <a:t>Other softwares lack integration, features not specific to the academic industry, expensive</a:t>
            </a:r>
            <a:endParaRPr sz="1900">
              <a:solidFill>
                <a:srgbClr val="000000"/>
              </a:solidFill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529150"/>
            <a:ext cx="7416900" cy="5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currently working on?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Code</a:t>
            </a:r>
            <a:endParaRPr sz="1900"/>
          </a:p>
          <a:p>
            <a:pPr indent="-34925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Learning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Laravel </a:t>
            </a:r>
            <a:r>
              <a:rPr lang="en-US" sz="1900"/>
              <a:t>PHP Framework</a:t>
            </a:r>
            <a:endParaRPr sz="1900"/>
          </a:p>
          <a:p>
            <a:pPr indent="-34925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Local example application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User stories </a:t>
            </a:r>
            <a:endParaRPr sz="1900"/>
          </a:p>
          <a:p>
            <a:pPr indent="-3302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User  Stories </a:t>
            </a:r>
            <a:endParaRPr sz="16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Picturing (software) architecture documentation/work</a:t>
            </a:r>
            <a:endParaRPr/>
          </a:p>
          <a:p>
            <a:pPr indent="-3302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900" u="sng">
                <a:solidFill>
                  <a:schemeClr val="hlink"/>
                </a:solidFill>
              </a:rPr>
              <a:t>User Journey</a:t>
            </a:r>
            <a:r>
              <a:rPr lang="en-US" sz="1900" u="sng">
                <a:solidFill>
                  <a:schemeClr val="hlink"/>
                </a:solidFill>
                <a:hlinkClick r:id="rId5"/>
              </a:rPr>
              <a:t> Instructor </a:t>
            </a:r>
            <a:r>
              <a:rPr lang="en-US" sz="1900" u="sng">
                <a:solidFill>
                  <a:schemeClr val="hlink"/>
                </a:solidFill>
              </a:rPr>
              <a:t>,Student , </a:t>
            </a:r>
            <a:r>
              <a:rPr lang="en-US" sz="1900" u="sng">
                <a:solidFill>
                  <a:schemeClr val="hlink"/>
                </a:solidFill>
                <a:hlinkClick r:id="rId6"/>
              </a:rPr>
              <a:t>Safety Coordinator</a:t>
            </a:r>
            <a:endParaRPr/>
          </a:p>
          <a:p>
            <a:pPr indent="-34925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7"/>
              </a:rPr>
              <a:t>Functional Requirements Doc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plans/work</a:t>
            </a:r>
            <a:endParaRPr/>
          </a:p>
          <a:p>
            <a:pPr indent="-3302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900"/>
              <a:t>None Available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Deployment/change management plan/work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8"/>
              </a:rPr>
              <a:t>Asana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Maintenance &amp; refactoring plan/work</a:t>
            </a:r>
            <a:endParaRPr sz="1900"/>
          </a:p>
          <a:p>
            <a:pPr indent="-3302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/>
              <a:t>None Available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GitHub</a:t>
            </a:r>
            <a:endParaRPr sz="1900"/>
          </a:p>
          <a:p>
            <a:pPr indent="-34925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uFill>
                  <a:noFill/>
                </a:uFill>
                <a:hlinkClick r:id="rId9"/>
              </a:rPr>
              <a:t>Repo</a:t>
            </a:r>
            <a:endParaRPr sz="1900"/>
          </a:p>
          <a:p>
            <a:pPr indent="0" lvl="0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838200" y="407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1079075" y="1621800"/>
            <a:ext cx="828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Yes, we think we are on track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Asana</a:t>
            </a:r>
            <a:r>
              <a:rPr lang="en-US" sz="2400"/>
              <a:t> - for project management(task assignment, milestones ,etc.)</a:t>
            </a:r>
            <a:endParaRPr b="1" sz="2400"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Hosting solution up in the air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Possible review of architecture once solution is </a:t>
            </a:r>
            <a:endParaRPr sz="2400"/>
          </a:p>
          <a:p>
            <a:pPr indent="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modelled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14a72da_0_1"/>
          <p:cNvSpPr txBox="1"/>
          <p:nvPr>
            <p:ph type="title"/>
          </p:nvPr>
        </p:nvSpPr>
        <p:spPr>
          <a:xfrm>
            <a:off x="752475" y="256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Questions?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