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6kqCZSHZNjhQGoZZdN2qED7k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6cc6dbc4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716cc6dbc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346d5b7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346d5b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6cc6dbc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716cc6db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6cc6dbc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716cc6db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6cc6dbc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716cc6db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6cc6dbc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716cc6db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6cc6dbc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16cc6db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346d5b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346d5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6cc6dbc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716cc6db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Assigned to : Muhammad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6cc6dbc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716cc6db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146110a68_0_5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8146110a68_0_5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8146110a68_0_5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8146110a68_0_5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8146110a68_0_56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8146110a68_0_56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8146110a68_0_5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46110a68_0_626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8" name="Google Shape;78;g8146110a68_0_6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8146110a68_0_62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1" name="Google Shape;81;g8146110a68_0_6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8146110a68_0_6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8146110a68_0_629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g8146110a68_0_629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8146110a68_0_62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46110a68_0_63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146110a68_0_58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g8146110a68_0_5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0" name="Google Shape;20;g8146110a68_0_5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8146110a68_0_5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8146110a68_0_58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g8146110a68_0_58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4" name="Google Shape;24;g8146110a68_0_587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8146110a68_0_5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8146110a68_0_6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g8146110a68_0_6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g8146110a68_0_6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8146110a68_0_6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8146110a68_0_6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8146110a68_0_5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8146110a68_0_5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8146110a68_0_5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8146110a68_0_57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g8146110a68_0_5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146110a68_0_57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8146110a68_0_57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1" name="Google Shape;41;g8146110a68_0_5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8146110a68_0_57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g8146110a68_0_57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g8146110a68_0_57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5" name="Google Shape;45;g8146110a68_0_57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146110a68_0_59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g8146110a68_0_59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9" name="Google Shape;49;g8146110a68_0_5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8146110a68_0_5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8146110a68_0_59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g8146110a68_0_5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146110a68_0_60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g8146110a68_0_60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6" name="Google Shape;56;g8146110a68_0_6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8146110a68_0_6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8146110a68_0_603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g8146110a68_0_603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0" name="Google Shape;60;g8146110a68_0_6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8146110a68_0_6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3" name="Google Shape;63;g8146110a68_0_6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8146110a68_0_6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g8146110a68_0_611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8146110a68_0_6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46110a68_0_61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8146110a68_0_61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0" name="Google Shape;70;g8146110a68_0_6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8146110a68_0_6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8146110a68_0_617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g8146110a68_0_61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g8146110a68_0_617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5" name="Google Shape;75;g8146110a68_0_61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146110a68_0_5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b="1" i="0" sz="3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8146110a68_0_56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8146110a68_0_5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abfiz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asana.com/0/1139874116808383/list" TargetMode="External"/><Relationship Id="rId4" Type="http://schemas.openxmlformats.org/officeDocument/2006/relationships/hyperlink" Target="https://github.com/Capstone2019-ZAM/Capstone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711200" y="1122362"/>
            <a:ext cx="107108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LabFiz 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972825" y="4230511"/>
            <a:ext cx="102507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Zain Abedin  . Alwin Baby . Muhammad Ahmed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April 10,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6cc6dbc4_0_7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Group Reflection 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60" name="Google Shape;160;g716cc6dbc4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716cc6dbc4_0_7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Barriers Faced ?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New technologies to learn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Time conflict with classes</a:t>
            </a:r>
            <a:endParaRPr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What we learned?</a:t>
            </a:r>
            <a:endParaRPr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Real customer interaction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Change/Process  Management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New technology</a:t>
            </a:r>
            <a:r>
              <a:rPr lang="en-US"/>
              <a:t>; Laravel , Vue.js , AWS Hosting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73346d5b7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51" y="1125975"/>
            <a:ext cx="10283099" cy="541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73346d5b7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838200" y="276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Q/A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838200" y="1825625"/>
            <a:ext cx="691356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6cc6dbc4_0_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9" name="Google Shape;99;g716cc6dbc4_0_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Safety is paramount  in any workplace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Legal requirement to maintain record of safety inspection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00" name="Google Shape;100;g716cc6dbc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16cc6dbc4_0_5"/>
          <p:cNvSpPr txBox="1"/>
          <p:nvPr/>
        </p:nvSpPr>
        <p:spPr>
          <a:xfrm>
            <a:off x="1312400" y="5664025"/>
            <a:ext cx="2585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6cc6dbc4_0_1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g716cc6dbc4_0_19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Multiple labs with different characteristics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Over 200 Lab Inspections in Engineering 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Hard to track and keep record of each inspection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No metrics available via paper processing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08" name="Google Shape;108;g716cc6dbc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716cc6dbc4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6300" y="2075150"/>
            <a:ext cx="5270050" cy="46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716cc6dbc4_0_19"/>
          <p:cNvSpPr txBox="1"/>
          <p:nvPr/>
        </p:nvSpPr>
        <p:spPr>
          <a:xfrm>
            <a:off x="1312400" y="5664025"/>
            <a:ext cx="2585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6cc6dbc4_0_2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Web App for Lab Safety &amp; Inspection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Create, assign and track inspections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Create and track Issue logs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Inspectors and Coordinators collaborate efficiently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16" name="Google Shape;116;g716cc6dbc4_0_2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Our Solution: LabFiz</a:t>
            </a:r>
            <a:endParaRPr/>
          </a:p>
        </p:txBody>
      </p:sp>
      <p:pic>
        <p:nvPicPr>
          <p:cNvPr id="117" name="Google Shape;117;g716cc6dbc4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3625" y="2040536"/>
            <a:ext cx="3863675" cy="38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716cc6dbc4_0_27"/>
          <p:cNvSpPr txBox="1"/>
          <p:nvPr/>
        </p:nvSpPr>
        <p:spPr>
          <a:xfrm>
            <a:off x="1312400" y="5664025"/>
            <a:ext cx="2585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6cc6dbc4_0_4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Existing Solutions</a:t>
            </a:r>
            <a:endParaRPr/>
          </a:p>
        </p:txBody>
      </p:sp>
      <p:sp>
        <p:nvSpPr>
          <p:cNvPr id="124" name="Google Shape;124;g716cc6dbc4_0_40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Extremely pricey 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Geared towards specific industry application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Offer boat load of features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Outdated UI and cumbersome UX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25" name="Google Shape;125;g716cc6dbc4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716cc6dbc4_0_40"/>
          <p:cNvSpPr txBox="1"/>
          <p:nvPr/>
        </p:nvSpPr>
        <p:spPr>
          <a:xfrm>
            <a:off x="1312400" y="5664025"/>
            <a:ext cx="2585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6cc6dbc4_0_4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LabFiz Build</a:t>
            </a:r>
            <a:endParaRPr/>
          </a:p>
        </p:txBody>
      </p:sp>
      <p:sp>
        <p:nvSpPr>
          <p:cNvPr id="132" name="Google Shape;132;g716cc6dbc4_0_4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Front End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Vue.js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Component Based Design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UI inspired from Material Design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Responsive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33" name="Google Shape;133;g716cc6dbc4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716cc6dbc4_0_47"/>
          <p:cNvSpPr txBox="1"/>
          <p:nvPr>
            <p:ph idx="1" type="body"/>
          </p:nvPr>
        </p:nvSpPr>
        <p:spPr>
          <a:xfrm>
            <a:off x="643408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Back End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Laravel PHP &amp;  mysql 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MVC Architecture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RESTful API w/ expirable access/refresh tokens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Repository and Service Layer Pattern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Dependency</a:t>
            </a:r>
            <a:r>
              <a:rPr lang="en-US"/>
              <a:t> Inversion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Interface Segregation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Security :</a:t>
            </a:r>
            <a:endParaRPr/>
          </a:p>
          <a:p>
            <a:pPr indent="-3238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 SQL Injection, CSRF , Direct Access Protection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3346d5b7c_0_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Overview</a:t>
            </a:r>
            <a:endParaRPr/>
          </a:p>
        </p:txBody>
      </p:sp>
      <p:pic>
        <p:nvPicPr>
          <p:cNvPr id="140" name="Google Shape;140;g73346d5b7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73346d5b7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950" y="2710825"/>
            <a:ext cx="5045577" cy="40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6cc6dbc4_0_5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DEMO @ </a:t>
            </a:r>
            <a:r>
              <a:rPr i="1" lang="en-US" u="sng">
                <a:solidFill>
                  <a:schemeClr val="hlink"/>
                </a:solidFill>
                <a:hlinkClick r:id="rId3"/>
              </a:rPr>
              <a:t>LABFIZ.COM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 b="0">
              <a:highlight>
                <a:srgbClr val="FFFF00"/>
              </a:highlight>
            </a:endParaRPr>
          </a:p>
        </p:txBody>
      </p:sp>
      <p:pic>
        <p:nvPicPr>
          <p:cNvPr id="147" name="Google Shape;147;g716cc6dbc4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6cc6dbc4_0_6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&amp;</a:t>
            </a:r>
            <a:r>
              <a:rPr b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endParaRPr sz="3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</p:txBody>
      </p:sp>
      <p:sp>
        <p:nvSpPr>
          <p:cNvPr id="153" name="Google Shape;153;g716cc6dbc4_0_64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b="1" lang="en-US" sz="1800"/>
              <a:t>Project Management</a:t>
            </a:r>
            <a:endParaRPr b="1" sz="1800"/>
          </a:p>
          <a:p>
            <a:pPr indent="-33655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-US" u="sng">
                <a:solidFill>
                  <a:schemeClr val="accent5"/>
                </a:solidFill>
                <a:hlinkClick r:id="rId3"/>
              </a:rPr>
              <a:t>Asana</a:t>
            </a:r>
            <a:r>
              <a:rPr lang="en-US"/>
              <a:t> / Kanban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800"/>
              <a:t>Development Methodology </a:t>
            </a:r>
            <a:endParaRPr b="1" sz="1800"/>
          </a:p>
          <a:p>
            <a:pPr indent="-33655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Hybrid Waterfall/Agile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b="1" lang="en-US" sz="1800"/>
              <a:t>Code Base </a:t>
            </a:r>
            <a:endParaRPr b="1" sz="1800"/>
          </a:p>
          <a:p>
            <a:pPr indent="-336550" lvl="0" marL="4572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>
                <a:uFill>
                  <a:noFill/>
                </a:uFill>
                <a:hlinkClick r:id="rId4"/>
              </a:rPr>
              <a:t>Github</a:t>
            </a:r>
            <a:endParaRPr/>
          </a:p>
          <a:p>
            <a:pPr indent="0" lvl="0" marL="2286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54" name="Google Shape;154;g716cc6dbc4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7900" y="404787"/>
            <a:ext cx="1246375" cy="1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