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1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0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3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9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1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6549B8-0037-46FE-AFA8-7A6B1254D9BD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1AB15E-84DB-4A0C-BA2F-C15FF82C9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E1F9-B88A-EFC8-CB94-126E8936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84658"/>
            <a:ext cx="8825658" cy="3329581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WIPRO CAPSTONE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FOR HOME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G11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57433-3582-1845-F637-62B01DDAC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89705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Sowmiya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r>
              <a:rPr lang="en-IN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Manohar </a:t>
            </a:r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Lakhineni</a:t>
            </a:r>
            <a:endParaRPr lang="en-IN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Nagalakshmi</a:t>
            </a:r>
            <a:r>
              <a:rPr lang="en-IN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Ravipati</a:t>
            </a:r>
            <a:endParaRPr lang="en-IN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Manmitha</a:t>
            </a:r>
            <a:r>
              <a:rPr lang="en-IN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Guthireddy</a:t>
            </a:r>
            <a:endParaRPr lang="en-IN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IN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Mahanti</a:t>
            </a:r>
            <a:r>
              <a:rPr lang="en-IN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Sailleja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62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E806-486F-E672-484A-2BA96B8B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88" y="2728735"/>
            <a:ext cx="9404723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3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27D1-65D1-AA3F-5E5F-B5856B09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E43D-0931-D9D1-C44A-B252FD7B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CONTROLLERS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FLOW ARCHITECTURE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BFD8-2E1B-4FBC-61C5-20011A0D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7A14-BEFD-4310-9AED-DCFBF3D9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git repository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schema (all tables along with their relationships)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entities in Spring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Microservice based structure.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 on User and Products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eCommerce Template in Angular (Static only) to hold images and products lists.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Search Functionality in Angular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Bulk upload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0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795A-6B10-CDF8-D469-07926436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BE0E-95FC-C293-A04C-BD62EFF6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Boot - Backend (Spring Tool Suite)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- Angular JS (Visual Studio Code Editor)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- 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0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CDEB-77B9-93E7-0EEB-889EE219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287B-D270-8FEB-E4F4-23A34408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MySQL as database.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Entities for : users, cart,  product category, product in order, wish-list, product info, discount.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classes are mapped to relational database.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Repositories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4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7708-CEB0-3DB1-8CE0-6CF71E0A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Controllers &amp; Microservices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DE89-4C5D-DF4A-6858-6E6F4F5A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Controllers are used to handle all the client request mappings.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acts like a server for rest of the API controllers.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and implement the services that are used to handle the business logic to provide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70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Boot Architecture - Coding Ninjas CodeStudio">
            <a:extLst>
              <a:ext uri="{FF2B5EF4-FFF2-40B4-BE49-F238E27FC236}">
                <a16:creationId xmlns:a16="http://schemas.microsoft.com/office/drawing/2014/main" id="{C1CBF561-440E-C333-8D10-CA12FF34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00" y="221723"/>
            <a:ext cx="8651911" cy="549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812BB-6B7D-B035-1C02-2A2C52D53021}"/>
              </a:ext>
            </a:extLst>
          </p:cNvPr>
          <p:cNvSpPr txBox="1"/>
          <p:nvPr/>
        </p:nvSpPr>
        <p:spPr>
          <a:xfrm>
            <a:off x="3963256" y="620099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Spring Boot Flow Architecture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45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3CC8-206C-F8F5-5179-1ED34F85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9394-7495-4D64-71BF-C28570E4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is a structural framework for dynamic web applications, it uses html as template language and extend the syntax to define components clearly.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components for admin, user, cart, card, login, signup, product-detail, user-edit, order.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services that usually make REST Client calls towards the server.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start” will build and serve the application and rebuild if any changes occur and runs on localhost:4200.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7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0FAF5-865A-0D4A-D18C-896B9CA7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518" y="2600016"/>
            <a:ext cx="9404723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1983113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</TotalTime>
  <Words>302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Rockwell</vt:lpstr>
      <vt:lpstr>Rockwell Condensed</vt:lpstr>
      <vt:lpstr>Times New Roman</vt:lpstr>
      <vt:lpstr>Wingdings</vt:lpstr>
      <vt:lpstr>Wood Type</vt:lpstr>
      <vt:lpstr>WIPRO CAPSTONE PROJECT SHOP FOR HOME GROUP G11</vt:lpstr>
      <vt:lpstr>Contents</vt:lpstr>
      <vt:lpstr>Objectives</vt:lpstr>
      <vt:lpstr>Software Used</vt:lpstr>
      <vt:lpstr>Database Schema</vt:lpstr>
      <vt:lpstr>API Controllers &amp; Microservices</vt:lpstr>
      <vt:lpstr>PowerPoint Presentation</vt:lpstr>
      <vt:lpstr>Frontend</vt:lpstr>
      <vt:lpstr>Any Queries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WIPRO CAPSTONE PROJECT SHOP FOR HOME GROUP G11</dc:title>
  <dc:creator>sommahantirajkumar@gmail.com</dc:creator>
  <cp:lastModifiedBy>sommahantirajkumar@gmail.com</cp:lastModifiedBy>
  <cp:revision>1</cp:revision>
  <dcterms:created xsi:type="dcterms:W3CDTF">2022-08-19T16:13:29Z</dcterms:created>
  <dcterms:modified xsi:type="dcterms:W3CDTF">2022-08-19T16:46:45Z</dcterms:modified>
</cp:coreProperties>
</file>