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"/>
  </p:notesMasterIdLst>
  <p:sldIdLst>
    <p:sldId id="256" r:id="rId2"/>
    <p:sldId id="276" r:id="rId3"/>
    <p:sldId id="287" r:id="rId4"/>
    <p:sldId id="283" r:id="rId5"/>
    <p:sldId id="280" r:id="rId6"/>
    <p:sldId id="288" r:id="rId7"/>
    <p:sldId id="289" r:id="rId8"/>
    <p:sldId id="277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4DE85-8755-4B56-9412-E099EF2EEE53}" v="42" dt="2022-05-24T21:13:55.436"/>
    <p1510:client id="{EFF7BD80-BC55-4C95-8DB8-BCE40D1C930E}" v="16" dt="2022-05-25T19:32:06.044"/>
    <p1510:client id="{FC55BFED-E050-4C31-971A-6E47E3924430}" v="24" dt="2022-05-25T17:15:35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77"/>
      </p:cViewPr>
      <p:guideLst>
        <p:guide orient="horz" pos="2328"/>
        <p:guide pos="3840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y ratnasari" userId="vohD6evhOEMVQvpU4XDU5gjYoOnrSn6SzRy77ZYdlIs=" providerId="None" clId="Web-{A0B4DE85-8755-4B56-9412-E099EF2EEE53}"/>
    <pc:docChg chg="addSld delSld modSld sldOrd">
      <pc:chgData name="devy ratnasari" userId="vohD6evhOEMVQvpU4XDU5gjYoOnrSn6SzRy77ZYdlIs=" providerId="None" clId="Web-{A0B4DE85-8755-4B56-9412-E099EF2EEE53}" dt="2022-05-24T21:13:55.436" v="35" actId="1076"/>
      <pc:docMkLst>
        <pc:docMk/>
      </pc:docMkLst>
      <pc:sldChg chg="new del">
        <pc:chgData name="devy ratnasari" userId="vohD6evhOEMVQvpU4XDU5gjYoOnrSn6SzRy77ZYdlIs=" providerId="None" clId="Web-{A0B4DE85-8755-4B56-9412-E099EF2EEE53}" dt="2022-05-24T21:12:48.807" v="1"/>
        <pc:sldMkLst>
          <pc:docMk/>
          <pc:sldMk cId="1436875159" sldId="288"/>
        </pc:sldMkLst>
      </pc:sldChg>
      <pc:sldChg chg="addSp delSp modSp add ord replId">
        <pc:chgData name="devy ratnasari" userId="vohD6evhOEMVQvpU4XDU5gjYoOnrSn6SzRy77ZYdlIs=" providerId="None" clId="Web-{A0B4DE85-8755-4B56-9412-E099EF2EEE53}" dt="2022-05-24T21:13:55.436" v="35" actId="1076"/>
        <pc:sldMkLst>
          <pc:docMk/>
          <pc:sldMk cId="4068921332" sldId="288"/>
        </pc:sldMkLst>
        <pc:spChg chg="mod">
          <ac:chgData name="devy ratnasari" userId="vohD6evhOEMVQvpU4XDU5gjYoOnrSn6SzRy77ZYdlIs=" providerId="None" clId="Web-{A0B4DE85-8755-4B56-9412-E099EF2EEE53}" dt="2022-05-24T21:13:09.668" v="6" actId="20577"/>
          <ac:spMkLst>
            <pc:docMk/>
            <pc:sldMk cId="4068921332" sldId="288"/>
            <ac:spMk id="11" creationId="{4E3F5479-058B-4FA8-92E9-18CAB8CDC5C5}"/>
          </ac:spMkLst>
        </pc:spChg>
        <pc:spChg chg="del">
          <ac:chgData name="devy ratnasari" userId="vohD6evhOEMVQvpU4XDU5gjYoOnrSn6SzRy77ZYdlIs=" providerId="None" clId="Web-{A0B4DE85-8755-4B56-9412-E099EF2EEE53}" dt="2022-05-24T21:13:19.434" v="22"/>
          <ac:spMkLst>
            <pc:docMk/>
            <pc:sldMk cId="4068921332" sldId="288"/>
            <ac:spMk id="39" creationId="{1DDFBB37-A03D-C564-AFB1-4D78175905EC}"/>
          </ac:spMkLst>
        </pc:spChg>
        <pc:spChg chg="del">
          <ac:chgData name="devy ratnasari" userId="vohD6evhOEMVQvpU4XDU5gjYoOnrSn6SzRy77ZYdlIs=" providerId="None" clId="Web-{A0B4DE85-8755-4B56-9412-E099EF2EEE53}" dt="2022-05-24T21:13:19.434" v="21"/>
          <ac:spMkLst>
            <pc:docMk/>
            <pc:sldMk cId="4068921332" sldId="288"/>
            <ac:spMk id="40" creationId="{849D158D-68AD-D4FE-7A3C-8FE9B827C693}"/>
          </ac:spMkLst>
        </pc:spChg>
        <pc:spChg chg="del">
          <ac:chgData name="devy ratnasari" userId="vohD6evhOEMVQvpU4XDU5gjYoOnrSn6SzRy77ZYdlIs=" providerId="None" clId="Web-{A0B4DE85-8755-4B56-9412-E099EF2EEE53}" dt="2022-05-24T21:13:19.434" v="20"/>
          <ac:spMkLst>
            <pc:docMk/>
            <pc:sldMk cId="4068921332" sldId="288"/>
            <ac:spMk id="41" creationId="{B35B36D2-D5BE-6303-124B-01217F367E21}"/>
          </ac:spMkLst>
        </pc:spChg>
        <pc:spChg chg="del">
          <ac:chgData name="devy ratnasari" userId="vohD6evhOEMVQvpU4XDU5gjYoOnrSn6SzRy77ZYdlIs=" providerId="None" clId="Web-{A0B4DE85-8755-4B56-9412-E099EF2EEE53}" dt="2022-05-24T21:13:19.434" v="19"/>
          <ac:spMkLst>
            <pc:docMk/>
            <pc:sldMk cId="4068921332" sldId="288"/>
            <ac:spMk id="42" creationId="{66690742-AA6A-A636-8234-023E019632CB}"/>
          </ac:spMkLst>
        </pc:spChg>
        <pc:spChg chg="del">
          <ac:chgData name="devy ratnasari" userId="vohD6evhOEMVQvpU4XDU5gjYoOnrSn6SzRy77ZYdlIs=" providerId="None" clId="Web-{A0B4DE85-8755-4B56-9412-E099EF2EEE53}" dt="2022-05-24T21:13:19.434" v="18"/>
          <ac:spMkLst>
            <pc:docMk/>
            <pc:sldMk cId="4068921332" sldId="288"/>
            <ac:spMk id="73" creationId="{A22123D9-111C-4C97-E9AE-EBD4409ED9EE}"/>
          </ac:spMkLst>
        </pc:spChg>
        <pc:spChg chg="del">
          <ac:chgData name="devy ratnasari" userId="vohD6evhOEMVQvpU4XDU5gjYoOnrSn6SzRy77ZYdlIs=" providerId="None" clId="Web-{A0B4DE85-8755-4B56-9412-E099EF2EEE53}" dt="2022-05-24T21:13:19.434" v="17"/>
          <ac:spMkLst>
            <pc:docMk/>
            <pc:sldMk cId="4068921332" sldId="288"/>
            <ac:spMk id="74" creationId="{3740286A-C40D-BB1F-0674-530B6BEDAD50}"/>
          </ac:spMkLst>
        </pc:spChg>
        <pc:spChg chg="del">
          <ac:chgData name="devy ratnasari" userId="vohD6evhOEMVQvpU4XDU5gjYoOnrSn6SzRy77ZYdlIs=" providerId="None" clId="Web-{A0B4DE85-8755-4B56-9412-E099EF2EEE53}" dt="2022-05-24T21:13:19.434" v="16"/>
          <ac:spMkLst>
            <pc:docMk/>
            <pc:sldMk cId="4068921332" sldId="288"/>
            <ac:spMk id="75" creationId="{F223B21D-457C-92FF-866E-592AB9349B42}"/>
          </ac:spMkLst>
        </pc:spChg>
        <pc:spChg chg="del">
          <ac:chgData name="devy ratnasari" userId="vohD6evhOEMVQvpU4XDU5gjYoOnrSn6SzRy77ZYdlIs=" providerId="None" clId="Web-{A0B4DE85-8755-4B56-9412-E099EF2EEE53}" dt="2022-05-24T21:13:19.434" v="15"/>
          <ac:spMkLst>
            <pc:docMk/>
            <pc:sldMk cId="4068921332" sldId="288"/>
            <ac:spMk id="76" creationId="{1B29FD20-74AF-01EC-3257-DA2F62ED03F2}"/>
          </ac:spMkLst>
        </pc:spChg>
        <pc:spChg chg="del">
          <ac:chgData name="devy ratnasari" userId="vohD6evhOEMVQvpU4XDU5gjYoOnrSn6SzRy77ZYdlIs=" providerId="None" clId="Web-{A0B4DE85-8755-4B56-9412-E099EF2EEE53}" dt="2022-05-24T21:13:19.434" v="10"/>
          <ac:spMkLst>
            <pc:docMk/>
            <pc:sldMk cId="4068921332" sldId="288"/>
            <ac:spMk id="97" creationId="{28F2F95B-AC0B-7D7C-F61D-73874FF5F542}"/>
          </ac:spMkLst>
        </pc:spChg>
        <pc:spChg chg="del">
          <ac:chgData name="devy ratnasari" userId="vohD6evhOEMVQvpU4XDU5gjYoOnrSn6SzRy77ZYdlIs=" providerId="None" clId="Web-{A0B4DE85-8755-4B56-9412-E099EF2EEE53}" dt="2022-05-24T21:13:19.434" v="9"/>
          <ac:spMkLst>
            <pc:docMk/>
            <pc:sldMk cId="4068921332" sldId="288"/>
            <ac:spMk id="98" creationId="{5A1ECCB9-31C7-C99A-A8AA-3D53022FD2E1}"/>
          </ac:spMkLst>
        </pc:spChg>
        <pc:spChg chg="del">
          <ac:chgData name="devy ratnasari" userId="vohD6evhOEMVQvpU4XDU5gjYoOnrSn6SzRy77ZYdlIs=" providerId="None" clId="Web-{A0B4DE85-8755-4B56-9412-E099EF2EEE53}" dt="2022-05-24T21:13:19.434" v="8"/>
          <ac:spMkLst>
            <pc:docMk/>
            <pc:sldMk cId="4068921332" sldId="288"/>
            <ac:spMk id="99" creationId="{5207FCE1-F67A-3D6F-E11E-FAABFDA5603C}"/>
          </ac:spMkLst>
        </pc:spChg>
        <pc:spChg chg="del">
          <ac:chgData name="devy ratnasari" userId="vohD6evhOEMVQvpU4XDU5gjYoOnrSn6SzRy77ZYdlIs=" providerId="None" clId="Web-{A0B4DE85-8755-4B56-9412-E099EF2EEE53}" dt="2022-05-24T21:13:19.434" v="7"/>
          <ac:spMkLst>
            <pc:docMk/>
            <pc:sldMk cId="4068921332" sldId="288"/>
            <ac:spMk id="100" creationId="{5A8E869B-A3A9-1C98-0984-FF945BB1D46B}"/>
          </ac:spMkLst>
        </pc:spChg>
        <pc:grpChg chg="del">
          <ac:chgData name="devy ratnasari" userId="vohD6evhOEMVQvpU4XDU5gjYoOnrSn6SzRy77ZYdlIs=" providerId="None" clId="Web-{A0B4DE85-8755-4B56-9412-E099EF2EEE53}" dt="2022-05-24T21:13:19.434" v="14"/>
          <ac:grpSpMkLst>
            <pc:docMk/>
            <pc:sldMk cId="4068921332" sldId="288"/>
            <ac:grpSpMk id="77" creationId="{70442A21-C96C-5E39-B999-58E8D043AC93}"/>
          </ac:grpSpMkLst>
        </pc:grpChg>
        <pc:grpChg chg="del">
          <ac:chgData name="devy ratnasari" userId="vohD6evhOEMVQvpU4XDU5gjYoOnrSn6SzRy77ZYdlIs=" providerId="None" clId="Web-{A0B4DE85-8755-4B56-9412-E099EF2EEE53}" dt="2022-05-24T21:13:19.434" v="13"/>
          <ac:grpSpMkLst>
            <pc:docMk/>
            <pc:sldMk cId="4068921332" sldId="288"/>
            <ac:grpSpMk id="82" creationId="{F87BAB39-80C1-81DD-E184-9ECF4A6F01D7}"/>
          </ac:grpSpMkLst>
        </pc:grpChg>
        <pc:grpChg chg="del">
          <ac:chgData name="devy ratnasari" userId="vohD6evhOEMVQvpU4XDU5gjYoOnrSn6SzRy77ZYdlIs=" providerId="None" clId="Web-{A0B4DE85-8755-4B56-9412-E099EF2EEE53}" dt="2022-05-24T21:13:19.434" v="12"/>
          <ac:grpSpMkLst>
            <pc:docMk/>
            <pc:sldMk cId="4068921332" sldId="288"/>
            <ac:grpSpMk id="87" creationId="{234A29C3-0731-7CF9-8217-8B50040C9761}"/>
          </ac:grpSpMkLst>
        </pc:grpChg>
        <pc:grpChg chg="del">
          <ac:chgData name="devy ratnasari" userId="vohD6evhOEMVQvpU4XDU5gjYoOnrSn6SzRy77ZYdlIs=" providerId="None" clId="Web-{A0B4DE85-8755-4B56-9412-E099EF2EEE53}" dt="2022-05-24T21:13:19.434" v="11"/>
          <ac:grpSpMkLst>
            <pc:docMk/>
            <pc:sldMk cId="4068921332" sldId="288"/>
            <ac:grpSpMk id="92" creationId="{D71DFEE1-9AA7-BD4F-9E46-F72EE60E88F6}"/>
          </ac:grpSpMkLst>
        </pc:grpChg>
        <pc:picChg chg="add mod">
          <ac:chgData name="devy ratnasari" userId="vohD6evhOEMVQvpU4XDU5gjYoOnrSn6SzRy77ZYdlIs=" providerId="None" clId="Web-{A0B4DE85-8755-4B56-9412-E099EF2EEE53}" dt="2022-05-24T21:13:55.436" v="35" actId="1076"/>
          <ac:picMkLst>
            <pc:docMk/>
            <pc:sldMk cId="4068921332" sldId="288"/>
            <ac:picMk id="2" creationId="{798C999B-C74F-3A61-B3DD-1DA65C9F5A0A}"/>
          </ac:picMkLst>
        </pc:picChg>
        <pc:cxnChg chg="del mod">
          <ac:chgData name="devy ratnasari" userId="vohD6evhOEMVQvpU4XDU5gjYoOnrSn6SzRy77ZYdlIs=" providerId="None" clId="Web-{A0B4DE85-8755-4B56-9412-E099EF2EEE53}" dt="2022-05-24T21:13:36.107" v="29"/>
          <ac:cxnSpMkLst>
            <pc:docMk/>
            <pc:sldMk cId="4068921332" sldId="288"/>
            <ac:cxnSpMk id="101" creationId="{F68B8393-BDCC-7DB9-AD85-3106B1C6B22C}"/>
          </ac:cxnSpMkLst>
        </pc:cxnChg>
      </pc:sldChg>
    </pc:docChg>
  </pc:docChgLst>
  <pc:docChgLst>
    <pc:chgData name="devy ratnasari" userId="vohD6evhOEMVQvpU4XDU5gjYoOnrSn6SzRy77ZYdlIs=" providerId="None" clId="Web-{EFF7BD80-BC55-4C95-8DB8-BCE40D1C930E}"/>
    <pc:docChg chg="modSld">
      <pc:chgData name="devy ratnasari" userId="vohD6evhOEMVQvpU4XDU5gjYoOnrSn6SzRy77ZYdlIs=" providerId="None" clId="Web-{EFF7BD80-BC55-4C95-8DB8-BCE40D1C930E}" dt="2022-05-25T19:32:06.044" v="13" actId="1076"/>
      <pc:docMkLst>
        <pc:docMk/>
      </pc:docMkLst>
      <pc:sldChg chg="addSp delSp modSp">
        <pc:chgData name="devy ratnasari" userId="vohD6evhOEMVQvpU4XDU5gjYoOnrSn6SzRy77ZYdlIs=" providerId="None" clId="Web-{EFF7BD80-BC55-4C95-8DB8-BCE40D1C930E}" dt="2022-05-25T19:29:17.902" v="4" actId="1076"/>
        <pc:sldMkLst>
          <pc:docMk/>
          <pc:sldMk cId="4068921332" sldId="288"/>
        </pc:sldMkLst>
        <pc:picChg chg="del">
          <ac:chgData name="devy ratnasari" userId="vohD6evhOEMVQvpU4XDU5gjYoOnrSn6SzRy77ZYdlIs=" providerId="None" clId="Web-{EFF7BD80-BC55-4C95-8DB8-BCE40D1C930E}" dt="2022-05-25T19:28:59.746" v="0"/>
          <ac:picMkLst>
            <pc:docMk/>
            <pc:sldMk cId="4068921332" sldId="288"/>
            <ac:picMk id="2" creationId="{798C999B-C74F-3A61-B3DD-1DA65C9F5A0A}"/>
          </ac:picMkLst>
        </pc:picChg>
        <pc:picChg chg="add mod">
          <ac:chgData name="devy ratnasari" userId="vohD6evhOEMVQvpU4XDU5gjYoOnrSn6SzRy77ZYdlIs=" providerId="None" clId="Web-{EFF7BD80-BC55-4C95-8DB8-BCE40D1C930E}" dt="2022-05-25T19:29:17.902" v="4" actId="1076"/>
          <ac:picMkLst>
            <pc:docMk/>
            <pc:sldMk cId="4068921332" sldId="288"/>
            <ac:picMk id="3" creationId="{7FBF794C-5EB9-676D-F80C-C3DDA44CC891}"/>
          </ac:picMkLst>
        </pc:picChg>
      </pc:sldChg>
      <pc:sldChg chg="addSp delSp modSp">
        <pc:chgData name="devy ratnasari" userId="vohD6evhOEMVQvpU4XDU5gjYoOnrSn6SzRy77ZYdlIs=" providerId="None" clId="Web-{EFF7BD80-BC55-4C95-8DB8-BCE40D1C930E}" dt="2022-05-25T19:32:06.044" v="13" actId="1076"/>
        <pc:sldMkLst>
          <pc:docMk/>
          <pc:sldMk cId="1856916697" sldId="289"/>
        </pc:sldMkLst>
        <pc:picChg chg="add mod">
          <ac:chgData name="devy ratnasari" userId="vohD6evhOEMVQvpU4XDU5gjYoOnrSn6SzRy77ZYdlIs=" providerId="None" clId="Web-{EFF7BD80-BC55-4C95-8DB8-BCE40D1C930E}" dt="2022-05-25T19:32:06.044" v="13" actId="1076"/>
          <ac:picMkLst>
            <pc:docMk/>
            <pc:sldMk cId="1856916697" sldId="289"/>
            <ac:picMk id="2" creationId="{2CE057E6-B209-22DA-54DF-0F74A0C8540B}"/>
          </ac:picMkLst>
        </pc:picChg>
        <pc:picChg chg="del">
          <ac:chgData name="devy ratnasari" userId="vohD6evhOEMVQvpU4XDU5gjYoOnrSn6SzRy77ZYdlIs=" providerId="None" clId="Web-{EFF7BD80-BC55-4C95-8DB8-BCE40D1C930E}" dt="2022-05-25T19:30:54.731" v="5"/>
          <ac:picMkLst>
            <pc:docMk/>
            <pc:sldMk cId="1856916697" sldId="289"/>
            <ac:picMk id="3" creationId="{EE135857-7924-569D-602A-3EF04E0E1400}"/>
          </ac:picMkLst>
        </pc:picChg>
      </pc:sldChg>
    </pc:docChg>
  </pc:docChgLst>
  <pc:docChgLst>
    <pc:chgData name="devy ratnasari" userId="vohD6evhOEMVQvpU4XDU5gjYoOnrSn6SzRy77ZYdlIs=" providerId="None" clId="Web-{FC55BFED-E050-4C31-971A-6E47E3924430}"/>
    <pc:docChg chg="addSld modSld">
      <pc:chgData name="devy ratnasari" userId="vohD6evhOEMVQvpU4XDU5gjYoOnrSn6SzRy77ZYdlIs=" providerId="None" clId="Web-{FC55BFED-E050-4C31-971A-6E47E3924430}" dt="2022-05-25T17:15:35.617" v="16" actId="1076"/>
      <pc:docMkLst>
        <pc:docMk/>
      </pc:docMkLst>
      <pc:sldChg chg="addSp delSp modSp add replId">
        <pc:chgData name="devy ratnasari" userId="vohD6evhOEMVQvpU4XDU5gjYoOnrSn6SzRy77ZYdlIs=" providerId="None" clId="Web-{FC55BFED-E050-4C31-971A-6E47E3924430}" dt="2022-05-25T17:15:35.617" v="16" actId="1076"/>
        <pc:sldMkLst>
          <pc:docMk/>
          <pc:sldMk cId="1856916697" sldId="289"/>
        </pc:sldMkLst>
        <pc:spChg chg="mod">
          <ac:chgData name="devy ratnasari" userId="vohD6evhOEMVQvpU4XDU5gjYoOnrSn6SzRy77ZYdlIs=" providerId="None" clId="Web-{FC55BFED-E050-4C31-971A-6E47E3924430}" dt="2022-05-25T17:14:59.835" v="4" actId="20577"/>
          <ac:spMkLst>
            <pc:docMk/>
            <pc:sldMk cId="1856916697" sldId="289"/>
            <ac:spMk id="11" creationId="{4E3F5479-058B-4FA8-92E9-18CAB8CDC5C5}"/>
          </ac:spMkLst>
        </pc:spChg>
        <pc:spChg chg="del">
          <ac:chgData name="devy ratnasari" userId="vohD6evhOEMVQvpU4XDU5gjYoOnrSn6SzRy77ZYdlIs=" providerId="None" clId="Web-{FC55BFED-E050-4C31-971A-6E47E3924430}" dt="2022-05-25T17:15:07.272" v="9"/>
          <ac:spMkLst>
            <pc:docMk/>
            <pc:sldMk cId="1856916697" sldId="289"/>
            <ac:spMk id="102" creationId="{03A66CF7-D4E3-BC60-A323-A1E073783827}"/>
          </ac:spMkLst>
        </pc:spChg>
        <pc:spChg chg="del">
          <ac:chgData name="devy ratnasari" userId="vohD6evhOEMVQvpU4XDU5gjYoOnrSn6SzRy77ZYdlIs=" providerId="None" clId="Web-{FC55BFED-E050-4C31-971A-6E47E3924430}" dt="2022-05-25T17:15:07.272" v="8"/>
          <ac:spMkLst>
            <pc:docMk/>
            <pc:sldMk cId="1856916697" sldId="289"/>
            <ac:spMk id="103" creationId="{EC0EFA02-3610-C3E9-7928-F85455F1963B}"/>
          </ac:spMkLst>
        </pc:spChg>
        <pc:spChg chg="del">
          <ac:chgData name="devy ratnasari" userId="vohD6evhOEMVQvpU4XDU5gjYoOnrSn6SzRy77ZYdlIs=" providerId="None" clId="Web-{FC55BFED-E050-4C31-971A-6E47E3924430}" dt="2022-05-25T17:15:07.272" v="7"/>
          <ac:spMkLst>
            <pc:docMk/>
            <pc:sldMk cId="1856916697" sldId="289"/>
            <ac:spMk id="104" creationId="{9447BC25-DE35-5EF8-1FFA-CDA6A94684BF}"/>
          </ac:spMkLst>
        </pc:spChg>
        <pc:spChg chg="del">
          <ac:chgData name="devy ratnasari" userId="vohD6evhOEMVQvpU4XDU5gjYoOnrSn6SzRy77ZYdlIs=" providerId="None" clId="Web-{FC55BFED-E050-4C31-971A-6E47E3924430}" dt="2022-05-25T17:15:07.272" v="6"/>
          <ac:spMkLst>
            <pc:docMk/>
            <pc:sldMk cId="1856916697" sldId="289"/>
            <ac:spMk id="105" creationId="{D5655334-E214-1D07-87BC-BDED93E520B5}"/>
          </ac:spMkLst>
        </pc:spChg>
        <pc:picChg chg="del">
          <ac:chgData name="devy ratnasari" userId="vohD6evhOEMVQvpU4XDU5gjYoOnrSn6SzRy77ZYdlIs=" providerId="None" clId="Web-{FC55BFED-E050-4C31-971A-6E47E3924430}" dt="2022-05-25T17:15:02.710" v="5"/>
          <ac:picMkLst>
            <pc:docMk/>
            <pc:sldMk cId="1856916697" sldId="289"/>
            <ac:picMk id="2" creationId="{798C999B-C74F-3A61-B3DD-1DA65C9F5A0A}"/>
          </ac:picMkLst>
        </pc:picChg>
        <pc:picChg chg="add mod">
          <ac:chgData name="devy ratnasari" userId="vohD6evhOEMVQvpU4XDU5gjYoOnrSn6SzRy77ZYdlIs=" providerId="None" clId="Web-{FC55BFED-E050-4C31-971A-6E47E3924430}" dt="2022-05-25T17:15:35.617" v="16" actId="1076"/>
          <ac:picMkLst>
            <pc:docMk/>
            <pc:sldMk cId="1856916697" sldId="289"/>
            <ac:picMk id="3" creationId="{EE135857-7924-569D-602A-3EF04E0E14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CD4F-33F8-B504-F64C-4787911B7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785FB-B1D7-2ADC-EEF2-89B9DE39E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03AF-E22A-22FF-C7E3-36B273E3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2FC5-6681-6BF6-E524-1A88AF5F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87B77-FA62-08F2-F26D-B40DEE1B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0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0410-7D12-3066-E21C-0499A698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7C604-0365-B0BE-CB76-6410AC464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1628-2F7A-73A4-28DD-93F3BFF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1BDD-0E5E-53E6-371C-B2988C5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39C2-D3CA-4839-2A60-F775A3F9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8161-9B33-A1D3-9941-D5EC01F0A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165D2-0307-F152-25E5-2255424F6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A94E-03C5-E876-7492-FBC1D85E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D43FD-FF9B-38E9-2D96-FF2A16F9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648B-27EE-F18B-8162-E88996F9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7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EA7C-37C4-CD50-447D-CBBE794B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649C-3E8E-1E51-00C8-14D315BA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5BE4B-F038-29E8-644C-ECF5E957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0A8D-B847-89B0-2CFC-3200ED03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3B46-1826-6B67-AFF9-7911CE05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7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3169-CA43-0144-3A1B-3AB98525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6386D-AAE7-BB63-330E-99DF42071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E724E-CB19-B698-0C31-5D7ECBFF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EC99-0F71-8106-EA20-CE2CF833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102DE-43E0-EC20-830F-1ED60F01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6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C80E-DAC2-AB5C-2013-E0130E16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1BAF-7DB0-C921-7211-58EBDED4F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C4D52-E180-883E-AF5E-360D0DE3E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4AED-6C2D-F74E-29B4-078D57F3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19007-4301-B55C-6C77-304ADB67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24813-3B3A-C5EB-0B31-C3350E9A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3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A5BA-52AC-848D-5DAD-F472B1BB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6723B-EFE6-8EF1-BE42-698BA8AE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2D1F6-7E1E-0263-1134-F784445FE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7042F-BC66-9015-1B3A-3400A7DC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2D4D9-E09F-C4F5-54AF-C255BD9D2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10D00-5259-6DB1-5BC0-FAA557EC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9373A-2A01-7D0F-CA9A-3A133E18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78A9B-4CAB-7C90-A2AE-E28C28AF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2A49-C627-D180-DDAC-4EA599D9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12F86-B761-5963-104E-869D1796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FF93B-1FDA-D4C0-6240-3887C609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54F7E-950F-1F8A-BA78-0E940584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99E06-8A90-8FDD-B92E-7D6DC8B9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FC5C2-0135-C2D7-9247-A3D670F5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03A06-2AF4-4B30-E5BF-481DA6C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1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92D3-44CA-913A-D9D3-20B2B814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06B0-6195-DEE3-9EBF-F429FAF7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51AAD-C02C-4FC6-C24A-E2C86AB56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59EF6-DD3A-C1DB-1456-5C0F0B80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4EC4D-5E23-76EE-B276-63EA18AA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C619F-8C5D-44A5-C718-7ABB5A8C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69A0-7733-F184-6F8F-260AFD7E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3DF56-6D59-FC14-226D-ABD28F1D2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E51BB-3720-7BE7-317A-61408233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F11BA-1DED-79F5-3372-900107D4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6DC12-F8E7-64EF-EA12-C9C830F9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5B5D-EF72-97FC-C318-AA13C0EE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46846-A0F4-DAC1-7106-F1AD00C0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4BAD6-735E-2B61-7CE2-EC8924A7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198A-8217-DA2F-B164-9063A1A5F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02500-2DCA-4720-8360-6E74C26DD0E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028F-6F89-2015-3372-819D62238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627F-2986-1C06-F4A9-CE54EA52A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938992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Automatic Attendance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Group – Iconic(Priyanka Singh - *824 &amp; </a:t>
            </a:r>
            <a:r>
              <a:rPr lang="en-US" sz="4000" dirty="0" err="1">
                <a:solidFill>
                  <a:schemeClr val="accent4"/>
                </a:solidFill>
              </a:rPr>
              <a:t>Devy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Ratnasari</a:t>
            </a:r>
            <a:r>
              <a:rPr lang="en-US" sz="4000" dirty="0">
                <a:solidFill>
                  <a:schemeClr val="accent4"/>
                </a:solidFill>
              </a:rPr>
              <a:t> - *309)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585012" y="3291774"/>
            <a:ext cx="881473" cy="855883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39FE1-E2E1-4E86-91D0-F71F3180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D20-C921-493D-999D-EC7AA94C4871}" type="datetime1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5/30/2022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Life Cycle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b="1" dirty="0">
                <a:latin typeface="+mj-lt"/>
              </a:rPr>
              <a:t>Automatic Attendance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 CASE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</a:extLst>
          </p:cNvPr>
          <p:cNvSpPr/>
          <p:nvPr/>
        </p:nvSpPr>
        <p:spPr>
          <a:xfrm>
            <a:off x="7581900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 &amp; FUNCTION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PROJECT PLANNING &amp;</a:t>
            </a:r>
          </a:p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SCOPE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TECHNOLOGY USED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Freeform 1676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665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4346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39FE1-E2E1-4E86-91D0-F71F3180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D20-C921-493D-999D-EC7AA94C4871}" type="datetime1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5/30/2022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Planning &amp;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1DDFBB37-A03D-C564-AFB1-4D78175905EC}"/>
              </a:ext>
            </a:extLst>
          </p:cNvPr>
          <p:cNvSpPr/>
          <p:nvPr/>
        </p:nvSpPr>
        <p:spPr>
          <a:xfrm>
            <a:off x="812800" y="1575567"/>
            <a:ext cx="2743200" cy="1028700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849D158D-68AD-D4FE-7A3C-8FE9B827C693}"/>
              </a:ext>
            </a:extLst>
          </p:cNvPr>
          <p:cNvSpPr/>
          <p:nvPr/>
        </p:nvSpPr>
        <p:spPr>
          <a:xfrm>
            <a:off x="3420533" y="1575567"/>
            <a:ext cx="2743200" cy="1028700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B35B36D2-D5BE-6303-124B-01217F367E21}"/>
              </a:ext>
            </a:extLst>
          </p:cNvPr>
          <p:cNvSpPr/>
          <p:nvPr/>
        </p:nvSpPr>
        <p:spPr>
          <a:xfrm>
            <a:off x="6028266" y="1575567"/>
            <a:ext cx="2743200" cy="1028700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66690742-AA6A-A636-8234-023E019632CB}"/>
              </a:ext>
            </a:extLst>
          </p:cNvPr>
          <p:cNvSpPr/>
          <p:nvPr/>
        </p:nvSpPr>
        <p:spPr>
          <a:xfrm>
            <a:off x="8636000" y="1575567"/>
            <a:ext cx="2743200" cy="1028700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2123D9-111C-4C97-E9AE-EBD4409ED9EE}"/>
              </a:ext>
            </a:extLst>
          </p:cNvPr>
          <p:cNvSpPr txBox="1"/>
          <p:nvPr/>
        </p:nvSpPr>
        <p:spPr>
          <a:xfrm>
            <a:off x="1251136" y="2239054"/>
            <a:ext cx="18665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PROJECT KICK-OFF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40286A-C40D-BB1F-0674-530B6BEDAD50}"/>
              </a:ext>
            </a:extLst>
          </p:cNvPr>
          <p:cNvSpPr txBox="1"/>
          <p:nvPr/>
        </p:nvSpPr>
        <p:spPr>
          <a:xfrm>
            <a:off x="3858869" y="2212160"/>
            <a:ext cx="18665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MVP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23B21D-457C-92FF-866E-592AB9349B42}"/>
              </a:ext>
            </a:extLst>
          </p:cNvPr>
          <p:cNvSpPr txBox="1"/>
          <p:nvPr/>
        </p:nvSpPr>
        <p:spPr>
          <a:xfrm>
            <a:off x="6466602" y="2212160"/>
            <a:ext cx="18665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MMP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29FD20-74AF-01EC-3257-DA2F62ED03F2}"/>
              </a:ext>
            </a:extLst>
          </p:cNvPr>
          <p:cNvSpPr txBox="1"/>
          <p:nvPr/>
        </p:nvSpPr>
        <p:spPr>
          <a:xfrm>
            <a:off x="9048936" y="2212160"/>
            <a:ext cx="18665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FINAL PRODUCT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442A21-C96C-5E39-B999-58E8D043AC93}"/>
              </a:ext>
            </a:extLst>
          </p:cNvPr>
          <p:cNvGrpSpPr/>
          <p:nvPr/>
        </p:nvGrpSpPr>
        <p:grpSpPr>
          <a:xfrm>
            <a:off x="2021680" y="1721454"/>
            <a:ext cx="376240" cy="388442"/>
            <a:chOff x="946151" y="3240088"/>
            <a:chExt cx="293688" cy="303213"/>
          </a:xfrm>
          <a:solidFill>
            <a:schemeClr val="bg1"/>
          </a:solidFill>
        </p:grpSpPr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85BAB299-BCBE-8736-20F1-6E675802D9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801" y="3240088"/>
              <a:ext cx="173038" cy="171450"/>
            </a:xfrm>
            <a:custGeom>
              <a:avLst/>
              <a:gdLst>
                <a:gd name="T0" fmla="*/ 326 w 435"/>
                <a:gd name="T1" fmla="*/ 327 h 432"/>
                <a:gd name="T2" fmla="*/ 296 w 435"/>
                <a:gd name="T3" fmla="*/ 346 h 432"/>
                <a:gd name="T4" fmla="*/ 259 w 435"/>
                <a:gd name="T5" fmla="*/ 368 h 432"/>
                <a:gd name="T6" fmla="*/ 186 w 435"/>
                <a:gd name="T7" fmla="*/ 406 h 432"/>
                <a:gd name="T8" fmla="*/ 180 w 435"/>
                <a:gd name="T9" fmla="*/ 363 h 432"/>
                <a:gd name="T10" fmla="*/ 150 w 435"/>
                <a:gd name="T11" fmla="*/ 353 h 432"/>
                <a:gd name="T12" fmla="*/ 116 w 435"/>
                <a:gd name="T13" fmla="*/ 328 h 432"/>
                <a:gd name="T14" fmla="*/ 65 w 435"/>
                <a:gd name="T15" fmla="*/ 350 h 432"/>
                <a:gd name="T16" fmla="*/ 73 w 435"/>
                <a:gd name="T17" fmla="*/ 261 h 432"/>
                <a:gd name="T18" fmla="*/ 70 w 435"/>
                <a:gd name="T19" fmla="*/ 222 h 432"/>
                <a:gd name="T20" fmla="*/ 73 w 435"/>
                <a:gd name="T21" fmla="*/ 182 h 432"/>
                <a:gd name="T22" fmla="*/ 66 w 435"/>
                <a:gd name="T23" fmla="*/ 93 h 432"/>
                <a:gd name="T24" fmla="*/ 117 w 435"/>
                <a:gd name="T25" fmla="*/ 114 h 432"/>
                <a:gd name="T26" fmla="*/ 150 w 435"/>
                <a:gd name="T27" fmla="*/ 90 h 432"/>
                <a:gd name="T28" fmla="*/ 180 w 435"/>
                <a:gd name="T29" fmla="*/ 79 h 432"/>
                <a:gd name="T30" fmla="*/ 186 w 435"/>
                <a:gd name="T31" fmla="*/ 25 h 432"/>
                <a:gd name="T32" fmla="*/ 259 w 435"/>
                <a:gd name="T33" fmla="*/ 75 h 432"/>
                <a:gd name="T34" fmla="*/ 296 w 435"/>
                <a:gd name="T35" fmla="*/ 96 h 432"/>
                <a:gd name="T36" fmla="*/ 326 w 435"/>
                <a:gd name="T37" fmla="*/ 115 h 432"/>
                <a:gd name="T38" fmla="*/ 405 w 435"/>
                <a:gd name="T39" fmla="*/ 154 h 432"/>
                <a:gd name="T40" fmla="*/ 362 w 435"/>
                <a:gd name="T41" fmla="*/ 185 h 432"/>
                <a:gd name="T42" fmla="*/ 365 w 435"/>
                <a:gd name="T43" fmla="*/ 238 h 432"/>
                <a:gd name="T44" fmla="*/ 365 w 435"/>
                <a:gd name="T45" fmla="*/ 265 h 432"/>
                <a:gd name="T46" fmla="*/ 428 w 435"/>
                <a:gd name="T47" fmla="*/ 272 h 432"/>
                <a:gd name="T48" fmla="*/ 389 w 435"/>
                <a:gd name="T49" fmla="*/ 207 h 432"/>
                <a:gd name="T50" fmla="*/ 435 w 435"/>
                <a:gd name="T51" fmla="*/ 161 h 432"/>
                <a:gd name="T52" fmla="*/ 382 w 435"/>
                <a:gd name="T53" fmla="*/ 65 h 432"/>
                <a:gd name="T54" fmla="*/ 329 w 435"/>
                <a:gd name="T55" fmla="*/ 88 h 432"/>
                <a:gd name="T56" fmla="*/ 282 w 435"/>
                <a:gd name="T57" fmla="*/ 59 h 432"/>
                <a:gd name="T58" fmla="*/ 275 w 435"/>
                <a:gd name="T59" fmla="*/ 2 h 432"/>
                <a:gd name="T60" fmla="*/ 164 w 435"/>
                <a:gd name="T61" fmla="*/ 4 h 432"/>
                <a:gd name="T62" fmla="*/ 152 w 435"/>
                <a:gd name="T63" fmla="*/ 62 h 432"/>
                <a:gd name="T64" fmla="*/ 119 w 435"/>
                <a:gd name="T65" fmla="*/ 79 h 432"/>
                <a:gd name="T66" fmla="*/ 59 w 435"/>
                <a:gd name="T67" fmla="*/ 63 h 432"/>
                <a:gd name="T68" fmla="*/ 1 w 435"/>
                <a:gd name="T69" fmla="*/ 157 h 432"/>
                <a:gd name="T70" fmla="*/ 5 w 435"/>
                <a:gd name="T71" fmla="*/ 168 h 432"/>
                <a:gd name="T72" fmla="*/ 44 w 435"/>
                <a:gd name="T73" fmla="*/ 221 h 432"/>
                <a:gd name="T74" fmla="*/ 3 w 435"/>
                <a:gd name="T75" fmla="*/ 276 h 432"/>
                <a:gd name="T76" fmla="*/ 49 w 435"/>
                <a:gd name="T77" fmla="*/ 373 h 432"/>
                <a:gd name="T78" fmla="*/ 67 w 435"/>
                <a:gd name="T79" fmla="*/ 378 h 432"/>
                <a:gd name="T80" fmla="*/ 144 w 435"/>
                <a:gd name="T81" fmla="*/ 378 h 432"/>
                <a:gd name="T82" fmla="*/ 164 w 435"/>
                <a:gd name="T83" fmla="*/ 428 h 432"/>
                <a:gd name="T84" fmla="*/ 275 w 435"/>
                <a:gd name="T85" fmla="*/ 431 h 432"/>
                <a:gd name="T86" fmla="*/ 282 w 435"/>
                <a:gd name="T87" fmla="*/ 382 h 432"/>
                <a:gd name="T88" fmla="*/ 329 w 435"/>
                <a:gd name="T89" fmla="*/ 356 h 432"/>
                <a:gd name="T90" fmla="*/ 380 w 435"/>
                <a:gd name="T91" fmla="*/ 378 h 432"/>
                <a:gd name="T92" fmla="*/ 434 w 435"/>
                <a:gd name="T93" fmla="*/ 290 h 432"/>
                <a:gd name="T94" fmla="*/ 428 w 435"/>
                <a:gd name="T95" fmla="*/ 27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5" h="432">
                  <a:moveTo>
                    <a:pt x="369" y="350"/>
                  </a:moveTo>
                  <a:lnTo>
                    <a:pt x="335" y="329"/>
                  </a:lnTo>
                  <a:lnTo>
                    <a:pt x="330" y="327"/>
                  </a:lnTo>
                  <a:lnTo>
                    <a:pt x="326" y="327"/>
                  </a:lnTo>
                  <a:lnTo>
                    <a:pt x="323" y="328"/>
                  </a:lnTo>
                  <a:lnTo>
                    <a:pt x="319" y="330"/>
                  </a:lnTo>
                  <a:lnTo>
                    <a:pt x="309" y="339"/>
                  </a:lnTo>
                  <a:lnTo>
                    <a:pt x="296" y="346"/>
                  </a:lnTo>
                  <a:lnTo>
                    <a:pt x="281" y="355"/>
                  </a:lnTo>
                  <a:lnTo>
                    <a:pt x="264" y="363"/>
                  </a:lnTo>
                  <a:lnTo>
                    <a:pt x="261" y="364"/>
                  </a:lnTo>
                  <a:lnTo>
                    <a:pt x="259" y="368"/>
                  </a:lnTo>
                  <a:lnTo>
                    <a:pt x="257" y="371"/>
                  </a:lnTo>
                  <a:lnTo>
                    <a:pt x="256" y="374"/>
                  </a:lnTo>
                  <a:lnTo>
                    <a:pt x="256" y="406"/>
                  </a:lnTo>
                  <a:lnTo>
                    <a:pt x="186" y="406"/>
                  </a:lnTo>
                  <a:lnTo>
                    <a:pt x="186" y="374"/>
                  </a:lnTo>
                  <a:lnTo>
                    <a:pt x="186" y="370"/>
                  </a:lnTo>
                  <a:lnTo>
                    <a:pt x="183" y="367"/>
                  </a:lnTo>
                  <a:lnTo>
                    <a:pt x="180" y="363"/>
                  </a:lnTo>
                  <a:lnTo>
                    <a:pt x="176" y="361"/>
                  </a:lnTo>
                  <a:lnTo>
                    <a:pt x="166" y="359"/>
                  </a:lnTo>
                  <a:lnTo>
                    <a:pt x="158" y="356"/>
                  </a:lnTo>
                  <a:lnTo>
                    <a:pt x="150" y="353"/>
                  </a:lnTo>
                  <a:lnTo>
                    <a:pt x="144" y="349"/>
                  </a:lnTo>
                  <a:lnTo>
                    <a:pt x="132" y="341"/>
                  </a:lnTo>
                  <a:lnTo>
                    <a:pt x="120" y="330"/>
                  </a:lnTo>
                  <a:lnTo>
                    <a:pt x="116" y="328"/>
                  </a:lnTo>
                  <a:lnTo>
                    <a:pt x="112" y="327"/>
                  </a:lnTo>
                  <a:lnTo>
                    <a:pt x="108" y="327"/>
                  </a:lnTo>
                  <a:lnTo>
                    <a:pt x="105" y="329"/>
                  </a:lnTo>
                  <a:lnTo>
                    <a:pt x="65" y="350"/>
                  </a:lnTo>
                  <a:lnTo>
                    <a:pt x="30" y="289"/>
                  </a:lnTo>
                  <a:lnTo>
                    <a:pt x="67" y="268"/>
                  </a:lnTo>
                  <a:lnTo>
                    <a:pt x="71" y="265"/>
                  </a:lnTo>
                  <a:lnTo>
                    <a:pt x="73" y="261"/>
                  </a:lnTo>
                  <a:lnTo>
                    <a:pt x="74" y="257"/>
                  </a:lnTo>
                  <a:lnTo>
                    <a:pt x="73" y="254"/>
                  </a:lnTo>
                  <a:lnTo>
                    <a:pt x="71" y="238"/>
                  </a:lnTo>
                  <a:lnTo>
                    <a:pt x="70" y="222"/>
                  </a:lnTo>
                  <a:lnTo>
                    <a:pt x="71" y="206"/>
                  </a:lnTo>
                  <a:lnTo>
                    <a:pt x="74" y="189"/>
                  </a:lnTo>
                  <a:lnTo>
                    <a:pt x="74" y="185"/>
                  </a:lnTo>
                  <a:lnTo>
                    <a:pt x="73" y="182"/>
                  </a:lnTo>
                  <a:lnTo>
                    <a:pt x="71" y="179"/>
                  </a:lnTo>
                  <a:lnTo>
                    <a:pt x="67" y="175"/>
                  </a:lnTo>
                  <a:lnTo>
                    <a:pt x="31" y="154"/>
                  </a:lnTo>
                  <a:lnTo>
                    <a:pt x="66" y="93"/>
                  </a:lnTo>
                  <a:lnTo>
                    <a:pt x="105" y="114"/>
                  </a:lnTo>
                  <a:lnTo>
                    <a:pt x="108" y="116"/>
                  </a:lnTo>
                  <a:lnTo>
                    <a:pt x="112" y="115"/>
                  </a:lnTo>
                  <a:lnTo>
                    <a:pt x="117" y="114"/>
                  </a:lnTo>
                  <a:lnTo>
                    <a:pt x="120" y="112"/>
                  </a:lnTo>
                  <a:lnTo>
                    <a:pt x="132" y="101"/>
                  </a:lnTo>
                  <a:lnTo>
                    <a:pt x="144" y="93"/>
                  </a:lnTo>
                  <a:lnTo>
                    <a:pt x="150" y="90"/>
                  </a:lnTo>
                  <a:lnTo>
                    <a:pt x="158" y="86"/>
                  </a:lnTo>
                  <a:lnTo>
                    <a:pt x="166" y="83"/>
                  </a:lnTo>
                  <a:lnTo>
                    <a:pt x="176" y="80"/>
                  </a:lnTo>
                  <a:lnTo>
                    <a:pt x="180" y="79"/>
                  </a:lnTo>
                  <a:lnTo>
                    <a:pt x="183" y="76"/>
                  </a:lnTo>
                  <a:lnTo>
                    <a:pt x="186" y="72"/>
                  </a:lnTo>
                  <a:lnTo>
                    <a:pt x="186" y="68"/>
                  </a:lnTo>
                  <a:lnTo>
                    <a:pt x="186" y="25"/>
                  </a:lnTo>
                  <a:lnTo>
                    <a:pt x="256" y="25"/>
                  </a:lnTo>
                  <a:lnTo>
                    <a:pt x="256" y="68"/>
                  </a:lnTo>
                  <a:lnTo>
                    <a:pt x="257" y="71"/>
                  </a:lnTo>
                  <a:lnTo>
                    <a:pt x="259" y="75"/>
                  </a:lnTo>
                  <a:lnTo>
                    <a:pt x="261" y="78"/>
                  </a:lnTo>
                  <a:lnTo>
                    <a:pt x="264" y="80"/>
                  </a:lnTo>
                  <a:lnTo>
                    <a:pt x="281" y="88"/>
                  </a:lnTo>
                  <a:lnTo>
                    <a:pt x="296" y="96"/>
                  </a:lnTo>
                  <a:lnTo>
                    <a:pt x="309" y="105"/>
                  </a:lnTo>
                  <a:lnTo>
                    <a:pt x="319" y="112"/>
                  </a:lnTo>
                  <a:lnTo>
                    <a:pt x="323" y="114"/>
                  </a:lnTo>
                  <a:lnTo>
                    <a:pt x="326" y="115"/>
                  </a:lnTo>
                  <a:lnTo>
                    <a:pt x="330" y="115"/>
                  </a:lnTo>
                  <a:lnTo>
                    <a:pt x="335" y="113"/>
                  </a:lnTo>
                  <a:lnTo>
                    <a:pt x="369" y="93"/>
                  </a:lnTo>
                  <a:lnTo>
                    <a:pt x="405" y="154"/>
                  </a:lnTo>
                  <a:lnTo>
                    <a:pt x="368" y="175"/>
                  </a:lnTo>
                  <a:lnTo>
                    <a:pt x="365" y="179"/>
                  </a:lnTo>
                  <a:lnTo>
                    <a:pt x="363" y="182"/>
                  </a:lnTo>
                  <a:lnTo>
                    <a:pt x="362" y="185"/>
                  </a:lnTo>
                  <a:lnTo>
                    <a:pt x="362" y="189"/>
                  </a:lnTo>
                  <a:lnTo>
                    <a:pt x="364" y="206"/>
                  </a:lnTo>
                  <a:lnTo>
                    <a:pt x="365" y="222"/>
                  </a:lnTo>
                  <a:lnTo>
                    <a:pt x="365" y="238"/>
                  </a:lnTo>
                  <a:lnTo>
                    <a:pt x="362" y="254"/>
                  </a:lnTo>
                  <a:lnTo>
                    <a:pt x="362" y="257"/>
                  </a:lnTo>
                  <a:lnTo>
                    <a:pt x="363" y="261"/>
                  </a:lnTo>
                  <a:lnTo>
                    <a:pt x="365" y="265"/>
                  </a:lnTo>
                  <a:lnTo>
                    <a:pt x="368" y="268"/>
                  </a:lnTo>
                  <a:lnTo>
                    <a:pt x="405" y="289"/>
                  </a:lnTo>
                  <a:lnTo>
                    <a:pt x="369" y="350"/>
                  </a:lnTo>
                  <a:close/>
                  <a:moveTo>
                    <a:pt x="428" y="272"/>
                  </a:moveTo>
                  <a:lnTo>
                    <a:pt x="388" y="250"/>
                  </a:lnTo>
                  <a:lnTo>
                    <a:pt x="389" y="236"/>
                  </a:lnTo>
                  <a:lnTo>
                    <a:pt x="391" y="221"/>
                  </a:lnTo>
                  <a:lnTo>
                    <a:pt x="389" y="207"/>
                  </a:lnTo>
                  <a:lnTo>
                    <a:pt x="388" y="193"/>
                  </a:lnTo>
                  <a:lnTo>
                    <a:pt x="428" y="169"/>
                  </a:lnTo>
                  <a:lnTo>
                    <a:pt x="432" y="166"/>
                  </a:lnTo>
                  <a:lnTo>
                    <a:pt x="435" y="161"/>
                  </a:lnTo>
                  <a:lnTo>
                    <a:pt x="435" y="157"/>
                  </a:lnTo>
                  <a:lnTo>
                    <a:pt x="434" y="153"/>
                  </a:lnTo>
                  <a:lnTo>
                    <a:pt x="385" y="69"/>
                  </a:lnTo>
                  <a:lnTo>
                    <a:pt x="382" y="65"/>
                  </a:lnTo>
                  <a:lnTo>
                    <a:pt x="378" y="63"/>
                  </a:lnTo>
                  <a:lnTo>
                    <a:pt x="372" y="63"/>
                  </a:lnTo>
                  <a:lnTo>
                    <a:pt x="367" y="64"/>
                  </a:lnTo>
                  <a:lnTo>
                    <a:pt x="329" y="88"/>
                  </a:lnTo>
                  <a:lnTo>
                    <a:pt x="320" y="81"/>
                  </a:lnTo>
                  <a:lnTo>
                    <a:pt x="308" y="73"/>
                  </a:lnTo>
                  <a:lnTo>
                    <a:pt x="296" y="67"/>
                  </a:lnTo>
                  <a:lnTo>
                    <a:pt x="282" y="59"/>
                  </a:lnTo>
                  <a:lnTo>
                    <a:pt x="282" y="13"/>
                  </a:lnTo>
                  <a:lnTo>
                    <a:pt x="281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69" y="0"/>
                  </a:lnTo>
                  <a:lnTo>
                    <a:pt x="173" y="0"/>
                  </a:lnTo>
                  <a:lnTo>
                    <a:pt x="168" y="2"/>
                  </a:lnTo>
                  <a:lnTo>
                    <a:pt x="164" y="4"/>
                  </a:lnTo>
                  <a:lnTo>
                    <a:pt x="161" y="8"/>
                  </a:lnTo>
                  <a:lnTo>
                    <a:pt x="161" y="13"/>
                  </a:lnTo>
                  <a:lnTo>
                    <a:pt x="161" y="58"/>
                  </a:lnTo>
                  <a:lnTo>
                    <a:pt x="152" y="62"/>
                  </a:lnTo>
                  <a:lnTo>
                    <a:pt x="144" y="64"/>
                  </a:lnTo>
                  <a:lnTo>
                    <a:pt x="137" y="67"/>
                  </a:lnTo>
                  <a:lnTo>
                    <a:pt x="131" y="71"/>
                  </a:lnTo>
                  <a:lnTo>
                    <a:pt x="119" y="79"/>
                  </a:lnTo>
                  <a:lnTo>
                    <a:pt x="109" y="88"/>
                  </a:lnTo>
                  <a:lnTo>
                    <a:pt x="68" y="64"/>
                  </a:lnTo>
                  <a:lnTo>
                    <a:pt x="63" y="63"/>
                  </a:lnTo>
                  <a:lnTo>
                    <a:pt x="59" y="63"/>
                  </a:lnTo>
                  <a:lnTo>
                    <a:pt x="55" y="65"/>
                  </a:lnTo>
                  <a:lnTo>
                    <a:pt x="50" y="69"/>
                  </a:lnTo>
                  <a:lnTo>
                    <a:pt x="2" y="152"/>
                  </a:lnTo>
                  <a:lnTo>
                    <a:pt x="1" y="157"/>
                  </a:lnTo>
                  <a:lnTo>
                    <a:pt x="1" y="161"/>
                  </a:lnTo>
                  <a:lnTo>
                    <a:pt x="2" y="165"/>
                  </a:lnTo>
                  <a:lnTo>
                    <a:pt x="3" y="167"/>
                  </a:lnTo>
                  <a:lnTo>
                    <a:pt x="5" y="168"/>
                  </a:lnTo>
                  <a:lnTo>
                    <a:pt x="6" y="169"/>
                  </a:lnTo>
                  <a:lnTo>
                    <a:pt x="47" y="193"/>
                  </a:lnTo>
                  <a:lnTo>
                    <a:pt x="45" y="207"/>
                  </a:lnTo>
                  <a:lnTo>
                    <a:pt x="44" y="221"/>
                  </a:lnTo>
                  <a:lnTo>
                    <a:pt x="45" y="236"/>
                  </a:lnTo>
                  <a:lnTo>
                    <a:pt x="47" y="250"/>
                  </a:lnTo>
                  <a:lnTo>
                    <a:pt x="6" y="272"/>
                  </a:lnTo>
                  <a:lnTo>
                    <a:pt x="3" y="276"/>
                  </a:lnTo>
                  <a:lnTo>
                    <a:pt x="0" y="281"/>
                  </a:lnTo>
                  <a:lnTo>
                    <a:pt x="0" y="286"/>
                  </a:lnTo>
                  <a:lnTo>
                    <a:pt x="2" y="290"/>
                  </a:lnTo>
                  <a:lnTo>
                    <a:pt x="49" y="373"/>
                  </a:lnTo>
                  <a:lnTo>
                    <a:pt x="53" y="377"/>
                  </a:lnTo>
                  <a:lnTo>
                    <a:pt x="58" y="379"/>
                  </a:lnTo>
                  <a:lnTo>
                    <a:pt x="62" y="379"/>
                  </a:lnTo>
                  <a:lnTo>
                    <a:pt x="67" y="378"/>
                  </a:lnTo>
                  <a:lnTo>
                    <a:pt x="109" y="356"/>
                  </a:lnTo>
                  <a:lnTo>
                    <a:pt x="119" y="363"/>
                  </a:lnTo>
                  <a:lnTo>
                    <a:pt x="131" y="372"/>
                  </a:lnTo>
                  <a:lnTo>
                    <a:pt x="144" y="378"/>
                  </a:lnTo>
                  <a:lnTo>
                    <a:pt x="161" y="385"/>
                  </a:lnTo>
                  <a:lnTo>
                    <a:pt x="161" y="419"/>
                  </a:lnTo>
                  <a:lnTo>
                    <a:pt x="161" y="425"/>
                  </a:lnTo>
                  <a:lnTo>
                    <a:pt x="164" y="428"/>
                  </a:lnTo>
                  <a:lnTo>
                    <a:pt x="168" y="431"/>
                  </a:lnTo>
                  <a:lnTo>
                    <a:pt x="173" y="432"/>
                  </a:lnTo>
                  <a:lnTo>
                    <a:pt x="269" y="432"/>
                  </a:lnTo>
                  <a:lnTo>
                    <a:pt x="275" y="431"/>
                  </a:lnTo>
                  <a:lnTo>
                    <a:pt x="279" y="428"/>
                  </a:lnTo>
                  <a:lnTo>
                    <a:pt x="281" y="425"/>
                  </a:lnTo>
                  <a:lnTo>
                    <a:pt x="282" y="419"/>
                  </a:lnTo>
                  <a:lnTo>
                    <a:pt x="282" y="382"/>
                  </a:lnTo>
                  <a:lnTo>
                    <a:pt x="296" y="375"/>
                  </a:lnTo>
                  <a:lnTo>
                    <a:pt x="308" y="369"/>
                  </a:lnTo>
                  <a:lnTo>
                    <a:pt x="320" y="362"/>
                  </a:lnTo>
                  <a:lnTo>
                    <a:pt x="329" y="356"/>
                  </a:lnTo>
                  <a:lnTo>
                    <a:pt x="367" y="378"/>
                  </a:lnTo>
                  <a:lnTo>
                    <a:pt x="372" y="379"/>
                  </a:lnTo>
                  <a:lnTo>
                    <a:pt x="378" y="379"/>
                  </a:lnTo>
                  <a:lnTo>
                    <a:pt x="380" y="378"/>
                  </a:lnTo>
                  <a:lnTo>
                    <a:pt x="382" y="377"/>
                  </a:lnTo>
                  <a:lnTo>
                    <a:pt x="383" y="375"/>
                  </a:lnTo>
                  <a:lnTo>
                    <a:pt x="385" y="373"/>
                  </a:lnTo>
                  <a:lnTo>
                    <a:pt x="434" y="290"/>
                  </a:lnTo>
                  <a:lnTo>
                    <a:pt x="435" y="285"/>
                  </a:lnTo>
                  <a:lnTo>
                    <a:pt x="435" y="281"/>
                  </a:lnTo>
                  <a:lnTo>
                    <a:pt x="432" y="276"/>
                  </a:lnTo>
                  <a:lnTo>
                    <a:pt x="428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8">
              <a:extLst>
                <a:ext uri="{FF2B5EF4-FFF2-40B4-BE49-F238E27FC236}">
                  <a16:creationId xmlns:a16="http://schemas.microsoft.com/office/drawing/2014/main" id="{E450F45C-8D3B-8544-4A0C-8D7A6D3F06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363" y="3297238"/>
              <a:ext cx="61913" cy="60325"/>
            </a:xfrm>
            <a:custGeom>
              <a:avLst/>
              <a:gdLst>
                <a:gd name="T0" fmla="*/ 67 w 154"/>
                <a:gd name="T1" fmla="*/ 128 h 154"/>
                <a:gd name="T2" fmla="*/ 49 w 154"/>
                <a:gd name="T3" fmla="*/ 119 h 154"/>
                <a:gd name="T4" fmla="*/ 35 w 154"/>
                <a:gd name="T5" fmla="*/ 107 h 154"/>
                <a:gd name="T6" fmla="*/ 27 w 154"/>
                <a:gd name="T7" fmla="*/ 88 h 154"/>
                <a:gd name="T8" fmla="*/ 27 w 154"/>
                <a:gd name="T9" fmla="*/ 67 h 154"/>
                <a:gd name="T10" fmla="*/ 35 w 154"/>
                <a:gd name="T11" fmla="*/ 49 h 154"/>
                <a:gd name="T12" fmla="*/ 49 w 154"/>
                <a:gd name="T13" fmla="*/ 35 h 154"/>
                <a:gd name="T14" fmla="*/ 67 w 154"/>
                <a:gd name="T15" fmla="*/ 26 h 154"/>
                <a:gd name="T16" fmla="*/ 87 w 154"/>
                <a:gd name="T17" fmla="*/ 26 h 154"/>
                <a:gd name="T18" fmla="*/ 106 w 154"/>
                <a:gd name="T19" fmla="*/ 35 h 154"/>
                <a:gd name="T20" fmla="*/ 120 w 154"/>
                <a:gd name="T21" fmla="*/ 49 h 154"/>
                <a:gd name="T22" fmla="*/ 128 w 154"/>
                <a:gd name="T23" fmla="*/ 67 h 154"/>
                <a:gd name="T24" fmla="*/ 128 w 154"/>
                <a:gd name="T25" fmla="*/ 88 h 154"/>
                <a:gd name="T26" fmla="*/ 120 w 154"/>
                <a:gd name="T27" fmla="*/ 107 h 154"/>
                <a:gd name="T28" fmla="*/ 106 w 154"/>
                <a:gd name="T29" fmla="*/ 119 h 154"/>
                <a:gd name="T30" fmla="*/ 87 w 154"/>
                <a:gd name="T31" fmla="*/ 128 h 154"/>
                <a:gd name="T32" fmla="*/ 78 w 154"/>
                <a:gd name="T33" fmla="*/ 0 h 154"/>
                <a:gd name="T34" fmla="*/ 62 w 154"/>
                <a:gd name="T35" fmla="*/ 1 h 154"/>
                <a:gd name="T36" fmla="*/ 48 w 154"/>
                <a:gd name="T37" fmla="*/ 6 h 154"/>
                <a:gd name="T38" fmla="*/ 35 w 154"/>
                <a:gd name="T39" fmla="*/ 13 h 154"/>
                <a:gd name="T40" fmla="*/ 23 w 154"/>
                <a:gd name="T41" fmla="*/ 23 h 154"/>
                <a:gd name="T42" fmla="*/ 13 w 154"/>
                <a:gd name="T43" fmla="*/ 34 h 154"/>
                <a:gd name="T44" fmla="*/ 7 w 154"/>
                <a:gd name="T45" fmla="*/ 48 h 154"/>
                <a:gd name="T46" fmla="*/ 1 w 154"/>
                <a:gd name="T47" fmla="*/ 62 h 154"/>
                <a:gd name="T48" fmla="*/ 0 w 154"/>
                <a:gd name="T49" fmla="*/ 78 h 154"/>
                <a:gd name="T50" fmla="*/ 1 w 154"/>
                <a:gd name="T51" fmla="*/ 93 h 154"/>
                <a:gd name="T52" fmla="*/ 7 w 154"/>
                <a:gd name="T53" fmla="*/ 108 h 154"/>
                <a:gd name="T54" fmla="*/ 13 w 154"/>
                <a:gd name="T55" fmla="*/ 121 h 154"/>
                <a:gd name="T56" fmla="*/ 23 w 154"/>
                <a:gd name="T57" fmla="*/ 131 h 154"/>
                <a:gd name="T58" fmla="*/ 35 w 154"/>
                <a:gd name="T59" fmla="*/ 141 h 154"/>
                <a:gd name="T60" fmla="*/ 48 w 154"/>
                <a:gd name="T61" fmla="*/ 148 h 154"/>
                <a:gd name="T62" fmla="*/ 62 w 154"/>
                <a:gd name="T63" fmla="*/ 153 h 154"/>
                <a:gd name="T64" fmla="*/ 78 w 154"/>
                <a:gd name="T65" fmla="*/ 154 h 154"/>
                <a:gd name="T66" fmla="*/ 93 w 154"/>
                <a:gd name="T67" fmla="*/ 153 h 154"/>
                <a:gd name="T68" fmla="*/ 108 w 154"/>
                <a:gd name="T69" fmla="*/ 148 h 154"/>
                <a:gd name="T70" fmla="*/ 121 w 154"/>
                <a:gd name="T71" fmla="*/ 141 h 154"/>
                <a:gd name="T72" fmla="*/ 131 w 154"/>
                <a:gd name="T73" fmla="*/ 131 h 154"/>
                <a:gd name="T74" fmla="*/ 141 w 154"/>
                <a:gd name="T75" fmla="*/ 121 h 154"/>
                <a:gd name="T76" fmla="*/ 149 w 154"/>
                <a:gd name="T77" fmla="*/ 108 h 154"/>
                <a:gd name="T78" fmla="*/ 153 w 154"/>
                <a:gd name="T79" fmla="*/ 93 h 154"/>
                <a:gd name="T80" fmla="*/ 154 w 154"/>
                <a:gd name="T81" fmla="*/ 78 h 154"/>
                <a:gd name="T82" fmla="*/ 153 w 154"/>
                <a:gd name="T83" fmla="*/ 62 h 154"/>
                <a:gd name="T84" fmla="*/ 149 w 154"/>
                <a:gd name="T85" fmla="*/ 48 h 154"/>
                <a:gd name="T86" fmla="*/ 141 w 154"/>
                <a:gd name="T87" fmla="*/ 34 h 154"/>
                <a:gd name="T88" fmla="*/ 131 w 154"/>
                <a:gd name="T89" fmla="*/ 23 h 154"/>
                <a:gd name="T90" fmla="*/ 121 w 154"/>
                <a:gd name="T91" fmla="*/ 13 h 154"/>
                <a:gd name="T92" fmla="*/ 108 w 154"/>
                <a:gd name="T93" fmla="*/ 6 h 154"/>
                <a:gd name="T94" fmla="*/ 93 w 154"/>
                <a:gd name="T95" fmla="*/ 1 h 154"/>
                <a:gd name="T96" fmla="*/ 78 w 154"/>
                <a:gd name="T9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54">
                  <a:moveTo>
                    <a:pt x="78" y="128"/>
                  </a:moveTo>
                  <a:lnTo>
                    <a:pt x="67" y="128"/>
                  </a:lnTo>
                  <a:lnTo>
                    <a:pt x="57" y="125"/>
                  </a:lnTo>
                  <a:lnTo>
                    <a:pt x="49" y="119"/>
                  </a:lnTo>
                  <a:lnTo>
                    <a:pt x="41" y="114"/>
                  </a:lnTo>
                  <a:lnTo>
                    <a:pt x="35" y="107"/>
                  </a:lnTo>
                  <a:lnTo>
                    <a:pt x="29" y="97"/>
                  </a:lnTo>
                  <a:lnTo>
                    <a:pt x="27" y="88"/>
                  </a:lnTo>
                  <a:lnTo>
                    <a:pt x="26" y="78"/>
                  </a:lnTo>
                  <a:lnTo>
                    <a:pt x="27" y="67"/>
                  </a:lnTo>
                  <a:lnTo>
                    <a:pt x="29" y="57"/>
                  </a:lnTo>
                  <a:lnTo>
                    <a:pt x="35" y="49"/>
                  </a:lnTo>
                  <a:lnTo>
                    <a:pt x="41" y="41"/>
                  </a:lnTo>
                  <a:lnTo>
                    <a:pt x="49" y="35"/>
                  </a:lnTo>
                  <a:lnTo>
                    <a:pt x="57" y="29"/>
                  </a:lnTo>
                  <a:lnTo>
                    <a:pt x="67" y="26"/>
                  </a:lnTo>
                  <a:lnTo>
                    <a:pt x="78" y="25"/>
                  </a:lnTo>
                  <a:lnTo>
                    <a:pt x="87" y="26"/>
                  </a:lnTo>
                  <a:lnTo>
                    <a:pt x="97" y="29"/>
                  </a:lnTo>
                  <a:lnTo>
                    <a:pt x="106" y="35"/>
                  </a:lnTo>
                  <a:lnTo>
                    <a:pt x="114" y="41"/>
                  </a:lnTo>
                  <a:lnTo>
                    <a:pt x="120" y="49"/>
                  </a:lnTo>
                  <a:lnTo>
                    <a:pt x="125" y="57"/>
                  </a:lnTo>
                  <a:lnTo>
                    <a:pt x="128" y="67"/>
                  </a:lnTo>
                  <a:lnTo>
                    <a:pt x="129" y="78"/>
                  </a:lnTo>
                  <a:lnTo>
                    <a:pt x="128" y="88"/>
                  </a:lnTo>
                  <a:lnTo>
                    <a:pt x="125" y="97"/>
                  </a:lnTo>
                  <a:lnTo>
                    <a:pt x="120" y="107"/>
                  </a:lnTo>
                  <a:lnTo>
                    <a:pt x="114" y="114"/>
                  </a:lnTo>
                  <a:lnTo>
                    <a:pt x="106" y="119"/>
                  </a:lnTo>
                  <a:lnTo>
                    <a:pt x="97" y="125"/>
                  </a:lnTo>
                  <a:lnTo>
                    <a:pt x="87" y="128"/>
                  </a:lnTo>
                  <a:lnTo>
                    <a:pt x="78" y="128"/>
                  </a:lnTo>
                  <a:close/>
                  <a:moveTo>
                    <a:pt x="78" y="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1" y="9"/>
                  </a:lnTo>
                  <a:lnTo>
                    <a:pt x="35" y="13"/>
                  </a:lnTo>
                  <a:lnTo>
                    <a:pt x="28" y="17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7" y="48"/>
                  </a:lnTo>
                  <a:lnTo>
                    <a:pt x="4" y="54"/>
                  </a:lnTo>
                  <a:lnTo>
                    <a:pt x="1" y="62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1" y="93"/>
                  </a:lnTo>
                  <a:lnTo>
                    <a:pt x="4" y="100"/>
                  </a:lnTo>
                  <a:lnTo>
                    <a:pt x="7" y="108"/>
                  </a:lnTo>
                  <a:lnTo>
                    <a:pt x="10" y="114"/>
                  </a:lnTo>
                  <a:lnTo>
                    <a:pt x="13" y="121"/>
                  </a:lnTo>
                  <a:lnTo>
                    <a:pt x="18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5" y="141"/>
                  </a:lnTo>
                  <a:lnTo>
                    <a:pt x="41" y="145"/>
                  </a:lnTo>
                  <a:lnTo>
                    <a:pt x="48" y="148"/>
                  </a:lnTo>
                  <a:lnTo>
                    <a:pt x="54" y="151"/>
                  </a:lnTo>
                  <a:lnTo>
                    <a:pt x="62" y="153"/>
                  </a:lnTo>
                  <a:lnTo>
                    <a:pt x="69" y="154"/>
                  </a:lnTo>
                  <a:lnTo>
                    <a:pt x="78" y="154"/>
                  </a:lnTo>
                  <a:lnTo>
                    <a:pt x="85" y="154"/>
                  </a:lnTo>
                  <a:lnTo>
                    <a:pt x="93" y="153"/>
                  </a:lnTo>
                  <a:lnTo>
                    <a:pt x="100" y="151"/>
                  </a:lnTo>
                  <a:lnTo>
                    <a:pt x="108" y="148"/>
                  </a:lnTo>
                  <a:lnTo>
                    <a:pt x="114" y="145"/>
                  </a:lnTo>
                  <a:lnTo>
                    <a:pt x="121" y="141"/>
                  </a:lnTo>
                  <a:lnTo>
                    <a:pt x="126" y="137"/>
                  </a:lnTo>
                  <a:lnTo>
                    <a:pt x="131" y="131"/>
                  </a:lnTo>
                  <a:lnTo>
                    <a:pt x="137" y="126"/>
                  </a:lnTo>
                  <a:lnTo>
                    <a:pt x="141" y="121"/>
                  </a:lnTo>
                  <a:lnTo>
                    <a:pt x="145" y="114"/>
                  </a:lnTo>
                  <a:lnTo>
                    <a:pt x="149" y="108"/>
                  </a:lnTo>
                  <a:lnTo>
                    <a:pt x="151" y="100"/>
                  </a:lnTo>
                  <a:lnTo>
                    <a:pt x="153" y="93"/>
                  </a:lnTo>
                  <a:lnTo>
                    <a:pt x="154" y="85"/>
                  </a:lnTo>
                  <a:lnTo>
                    <a:pt x="154" y="78"/>
                  </a:lnTo>
                  <a:lnTo>
                    <a:pt x="154" y="70"/>
                  </a:lnTo>
                  <a:lnTo>
                    <a:pt x="153" y="62"/>
                  </a:lnTo>
                  <a:lnTo>
                    <a:pt x="151" y="54"/>
                  </a:lnTo>
                  <a:lnTo>
                    <a:pt x="149" y="48"/>
                  </a:lnTo>
                  <a:lnTo>
                    <a:pt x="145" y="40"/>
                  </a:lnTo>
                  <a:lnTo>
                    <a:pt x="141" y="34"/>
                  </a:lnTo>
                  <a:lnTo>
                    <a:pt x="137" y="28"/>
                  </a:lnTo>
                  <a:lnTo>
                    <a:pt x="131" y="23"/>
                  </a:lnTo>
                  <a:lnTo>
                    <a:pt x="126" y="17"/>
                  </a:lnTo>
                  <a:lnTo>
                    <a:pt x="121" y="13"/>
                  </a:lnTo>
                  <a:lnTo>
                    <a:pt x="114" y="9"/>
                  </a:lnTo>
                  <a:lnTo>
                    <a:pt x="108" y="6"/>
                  </a:lnTo>
                  <a:lnTo>
                    <a:pt x="100" y="4"/>
                  </a:lnTo>
                  <a:lnTo>
                    <a:pt x="93" y="1"/>
                  </a:lnTo>
                  <a:lnTo>
                    <a:pt x="85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9">
              <a:extLst>
                <a:ext uri="{FF2B5EF4-FFF2-40B4-BE49-F238E27FC236}">
                  <a16:creationId xmlns:a16="http://schemas.microsoft.com/office/drawing/2014/main" id="{50755522-5912-6B40-36AE-BADCB8E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151" y="3371851"/>
              <a:ext cx="173038" cy="171450"/>
            </a:xfrm>
            <a:custGeom>
              <a:avLst/>
              <a:gdLst>
                <a:gd name="T0" fmla="*/ 362 w 435"/>
                <a:gd name="T1" fmla="*/ 176 h 434"/>
                <a:gd name="T2" fmla="*/ 364 w 435"/>
                <a:gd name="T3" fmla="*/ 229 h 434"/>
                <a:gd name="T4" fmla="*/ 365 w 435"/>
                <a:gd name="T5" fmla="*/ 256 h 434"/>
                <a:gd name="T6" fmla="*/ 334 w 435"/>
                <a:gd name="T7" fmla="*/ 319 h 434"/>
                <a:gd name="T8" fmla="*/ 319 w 435"/>
                <a:gd name="T9" fmla="*/ 321 h 434"/>
                <a:gd name="T10" fmla="*/ 264 w 435"/>
                <a:gd name="T11" fmla="*/ 354 h 434"/>
                <a:gd name="T12" fmla="*/ 256 w 435"/>
                <a:gd name="T13" fmla="*/ 365 h 434"/>
                <a:gd name="T14" fmla="*/ 185 w 435"/>
                <a:gd name="T15" fmla="*/ 362 h 434"/>
                <a:gd name="T16" fmla="*/ 166 w 435"/>
                <a:gd name="T17" fmla="*/ 350 h 434"/>
                <a:gd name="T18" fmla="*/ 132 w 435"/>
                <a:gd name="T19" fmla="*/ 332 h 434"/>
                <a:gd name="T20" fmla="*/ 108 w 435"/>
                <a:gd name="T21" fmla="*/ 318 h 434"/>
                <a:gd name="T22" fmla="*/ 67 w 435"/>
                <a:gd name="T23" fmla="*/ 259 h 434"/>
                <a:gd name="T24" fmla="*/ 73 w 435"/>
                <a:gd name="T25" fmla="*/ 245 h 434"/>
                <a:gd name="T26" fmla="*/ 73 w 435"/>
                <a:gd name="T27" fmla="*/ 180 h 434"/>
                <a:gd name="T28" fmla="*/ 67 w 435"/>
                <a:gd name="T29" fmla="*/ 166 h 434"/>
                <a:gd name="T30" fmla="*/ 108 w 435"/>
                <a:gd name="T31" fmla="*/ 106 h 434"/>
                <a:gd name="T32" fmla="*/ 132 w 435"/>
                <a:gd name="T33" fmla="*/ 92 h 434"/>
                <a:gd name="T34" fmla="*/ 166 w 435"/>
                <a:gd name="T35" fmla="*/ 74 h 434"/>
                <a:gd name="T36" fmla="*/ 185 w 435"/>
                <a:gd name="T37" fmla="*/ 63 h 434"/>
                <a:gd name="T38" fmla="*/ 256 w 435"/>
                <a:gd name="T39" fmla="*/ 60 h 434"/>
                <a:gd name="T40" fmla="*/ 264 w 435"/>
                <a:gd name="T41" fmla="*/ 71 h 434"/>
                <a:gd name="T42" fmla="*/ 319 w 435"/>
                <a:gd name="T43" fmla="*/ 103 h 434"/>
                <a:gd name="T44" fmla="*/ 334 w 435"/>
                <a:gd name="T45" fmla="*/ 105 h 434"/>
                <a:gd name="T46" fmla="*/ 435 w 435"/>
                <a:gd name="T47" fmla="*/ 153 h 434"/>
                <a:gd name="T48" fmla="*/ 383 w 435"/>
                <a:gd name="T49" fmla="*/ 58 h 434"/>
                <a:gd name="T50" fmla="*/ 375 w 435"/>
                <a:gd name="T51" fmla="*/ 54 h 434"/>
                <a:gd name="T52" fmla="*/ 328 w 435"/>
                <a:gd name="T53" fmla="*/ 78 h 434"/>
                <a:gd name="T54" fmla="*/ 282 w 435"/>
                <a:gd name="T55" fmla="*/ 51 h 434"/>
                <a:gd name="T56" fmla="*/ 275 w 435"/>
                <a:gd name="T57" fmla="*/ 1 h 434"/>
                <a:gd name="T58" fmla="*/ 164 w 435"/>
                <a:gd name="T59" fmla="*/ 4 h 434"/>
                <a:gd name="T60" fmla="*/ 151 w 435"/>
                <a:gd name="T61" fmla="*/ 52 h 434"/>
                <a:gd name="T62" fmla="*/ 119 w 435"/>
                <a:gd name="T63" fmla="*/ 70 h 434"/>
                <a:gd name="T64" fmla="*/ 58 w 435"/>
                <a:gd name="T65" fmla="*/ 54 h 434"/>
                <a:gd name="T66" fmla="*/ 0 w 435"/>
                <a:gd name="T67" fmla="*/ 148 h 434"/>
                <a:gd name="T68" fmla="*/ 4 w 435"/>
                <a:gd name="T69" fmla="*/ 159 h 434"/>
                <a:gd name="T70" fmla="*/ 44 w 435"/>
                <a:gd name="T71" fmla="*/ 213 h 434"/>
                <a:gd name="T72" fmla="*/ 2 w 435"/>
                <a:gd name="T73" fmla="*/ 267 h 434"/>
                <a:gd name="T74" fmla="*/ 49 w 435"/>
                <a:gd name="T75" fmla="*/ 365 h 434"/>
                <a:gd name="T76" fmla="*/ 66 w 435"/>
                <a:gd name="T77" fmla="*/ 369 h 434"/>
                <a:gd name="T78" fmla="*/ 137 w 435"/>
                <a:gd name="T79" fmla="*/ 366 h 434"/>
                <a:gd name="T80" fmla="*/ 160 w 435"/>
                <a:gd name="T81" fmla="*/ 421 h 434"/>
                <a:gd name="T82" fmla="*/ 173 w 435"/>
                <a:gd name="T83" fmla="*/ 434 h 434"/>
                <a:gd name="T84" fmla="*/ 281 w 435"/>
                <a:gd name="T85" fmla="*/ 426 h 434"/>
                <a:gd name="T86" fmla="*/ 308 w 435"/>
                <a:gd name="T87" fmla="*/ 360 h 434"/>
                <a:gd name="T88" fmla="*/ 369 w 435"/>
                <a:gd name="T89" fmla="*/ 371 h 434"/>
                <a:gd name="T90" fmla="*/ 380 w 435"/>
                <a:gd name="T91" fmla="*/ 371 h 434"/>
                <a:gd name="T92" fmla="*/ 434 w 435"/>
                <a:gd name="T93" fmla="*/ 281 h 434"/>
                <a:gd name="T94" fmla="*/ 428 w 435"/>
                <a:gd name="T95" fmla="*/ 263 h 434"/>
                <a:gd name="T96" fmla="*/ 390 w 435"/>
                <a:gd name="T97" fmla="*/ 199 h 434"/>
                <a:gd name="T98" fmla="*/ 433 w 435"/>
                <a:gd name="T99" fmla="*/ 15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5" h="434">
                  <a:moveTo>
                    <a:pt x="368" y="166"/>
                  </a:moveTo>
                  <a:lnTo>
                    <a:pt x="365" y="169"/>
                  </a:lnTo>
                  <a:lnTo>
                    <a:pt x="363" y="172"/>
                  </a:lnTo>
                  <a:lnTo>
                    <a:pt x="362" y="176"/>
                  </a:lnTo>
                  <a:lnTo>
                    <a:pt x="362" y="180"/>
                  </a:lnTo>
                  <a:lnTo>
                    <a:pt x="364" y="197"/>
                  </a:lnTo>
                  <a:lnTo>
                    <a:pt x="365" y="213"/>
                  </a:lnTo>
                  <a:lnTo>
                    <a:pt x="364" y="229"/>
                  </a:lnTo>
                  <a:lnTo>
                    <a:pt x="362" y="245"/>
                  </a:lnTo>
                  <a:lnTo>
                    <a:pt x="362" y="248"/>
                  </a:lnTo>
                  <a:lnTo>
                    <a:pt x="363" y="252"/>
                  </a:lnTo>
                  <a:lnTo>
                    <a:pt x="365" y="256"/>
                  </a:lnTo>
                  <a:lnTo>
                    <a:pt x="368" y="259"/>
                  </a:lnTo>
                  <a:lnTo>
                    <a:pt x="405" y="280"/>
                  </a:lnTo>
                  <a:lnTo>
                    <a:pt x="369" y="342"/>
                  </a:lnTo>
                  <a:lnTo>
                    <a:pt x="334" y="319"/>
                  </a:lnTo>
                  <a:lnTo>
                    <a:pt x="331" y="318"/>
                  </a:lnTo>
                  <a:lnTo>
                    <a:pt x="326" y="318"/>
                  </a:lnTo>
                  <a:lnTo>
                    <a:pt x="323" y="319"/>
                  </a:lnTo>
                  <a:lnTo>
                    <a:pt x="319" y="321"/>
                  </a:lnTo>
                  <a:lnTo>
                    <a:pt x="309" y="330"/>
                  </a:lnTo>
                  <a:lnTo>
                    <a:pt x="296" y="337"/>
                  </a:lnTo>
                  <a:lnTo>
                    <a:pt x="281" y="346"/>
                  </a:lnTo>
                  <a:lnTo>
                    <a:pt x="264" y="354"/>
                  </a:lnTo>
                  <a:lnTo>
                    <a:pt x="261" y="357"/>
                  </a:lnTo>
                  <a:lnTo>
                    <a:pt x="259" y="359"/>
                  </a:lnTo>
                  <a:lnTo>
                    <a:pt x="258" y="362"/>
                  </a:lnTo>
                  <a:lnTo>
                    <a:pt x="256" y="365"/>
                  </a:lnTo>
                  <a:lnTo>
                    <a:pt x="256" y="409"/>
                  </a:lnTo>
                  <a:lnTo>
                    <a:pt x="186" y="409"/>
                  </a:lnTo>
                  <a:lnTo>
                    <a:pt x="186" y="365"/>
                  </a:lnTo>
                  <a:lnTo>
                    <a:pt x="185" y="362"/>
                  </a:lnTo>
                  <a:lnTo>
                    <a:pt x="183" y="358"/>
                  </a:lnTo>
                  <a:lnTo>
                    <a:pt x="180" y="354"/>
                  </a:lnTo>
                  <a:lnTo>
                    <a:pt x="176" y="352"/>
                  </a:lnTo>
                  <a:lnTo>
                    <a:pt x="166" y="350"/>
                  </a:lnTo>
                  <a:lnTo>
                    <a:pt x="158" y="347"/>
                  </a:lnTo>
                  <a:lnTo>
                    <a:pt x="150" y="344"/>
                  </a:lnTo>
                  <a:lnTo>
                    <a:pt x="144" y="340"/>
                  </a:lnTo>
                  <a:lnTo>
                    <a:pt x="132" y="332"/>
                  </a:lnTo>
                  <a:lnTo>
                    <a:pt x="119" y="321"/>
                  </a:lnTo>
                  <a:lnTo>
                    <a:pt x="116" y="319"/>
                  </a:lnTo>
                  <a:lnTo>
                    <a:pt x="113" y="318"/>
                  </a:lnTo>
                  <a:lnTo>
                    <a:pt x="108" y="318"/>
                  </a:lnTo>
                  <a:lnTo>
                    <a:pt x="105" y="319"/>
                  </a:lnTo>
                  <a:lnTo>
                    <a:pt x="65" y="342"/>
                  </a:lnTo>
                  <a:lnTo>
                    <a:pt x="30" y="280"/>
                  </a:lnTo>
                  <a:lnTo>
                    <a:pt x="67" y="259"/>
                  </a:lnTo>
                  <a:lnTo>
                    <a:pt x="71" y="256"/>
                  </a:lnTo>
                  <a:lnTo>
                    <a:pt x="73" y="252"/>
                  </a:lnTo>
                  <a:lnTo>
                    <a:pt x="74" y="248"/>
                  </a:lnTo>
                  <a:lnTo>
                    <a:pt x="73" y="245"/>
                  </a:lnTo>
                  <a:lnTo>
                    <a:pt x="71" y="229"/>
                  </a:lnTo>
                  <a:lnTo>
                    <a:pt x="70" y="213"/>
                  </a:lnTo>
                  <a:lnTo>
                    <a:pt x="71" y="197"/>
                  </a:lnTo>
                  <a:lnTo>
                    <a:pt x="73" y="180"/>
                  </a:lnTo>
                  <a:lnTo>
                    <a:pt x="74" y="176"/>
                  </a:lnTo>
                  <a:lnTo>
                    <a:pt x="73" y="172"/>
                  </a:lnTo>
                  <a:lnTo>
                    <a:pt x="71" y="169"/>
                  </a:lnTo>
                  <a:lnTo>
                    <a:pt x="67" y="166"/>
                  </a:lnTo>
                  <a:lnTo>
                    <a:pt x="30" y="145"/>
                  </a:lnTo>
                  <a:lnTo>
                    <a:pt x="66" y="84"/>
                  </a:lnTo>
                  <a:lnTo>
                    <a:pt x="105" y="105"/>
                  </a:lnTo>
                  <a:lnTo>
                    <a:pt x="108" y="106"/>
                  </a:lnTo>
                  <a:lnTo>
                    <a:pt x="113" y="106"/>
                  </a:lnTo>
                  <a:lnTo>
                    <a:pt x="117" y="105"/>
                  </a:lnTo>
                  <a:lnTo>
                    <a:pt x="120" y="103"/>
                  </a:lnTo>
                  <a:lnTo>
                    <a:pt x="132" y="92"/>
                  </a:lnTo>
                  <a:lnTo>
                    <a:pt x="144" y="84"/>
                  </a:lnTo>
                  <a:lnTo>
                    <a:pt x="150" y="80"/>
                  </a:lnTo>
                  <a:lnTo>
                    <a:pt x="158" y="76"/>
                  </a:lnTo>
                  <a:lnTo>
                    <a:pt x="166" y="74"/>
                  </a:lnTo>
                  <a:lnTo>
                    <a:pt x="176" y="71"/>
                  </a:lnTo>
                  <a:lnTo>
                    <a:pt x="180" y="70"/>
                  </a:lnTo>
                  <a:lnTo>
                    <a:pt x="183" y="67"/>
                  </a:lnTo>
                  <a:lnTo>
                    <a:pt x="185" y="63"/>
                  </a:lnTo>
                  <a:lnTo>
                    <a:pt x="186" y="60"/>
                  </a:lnTo>
                  <a:lnTo>
                    <a:pt x="186" y="26"/>
                  </a:lnTo>
                  <a:lnTo>
                    <a:pt x="256" y="26"/>
                  </a:lnTo>
                  <a:lnTo>
                    <a:pt x="256" y="60"/>
                  </a:lnTo>
                  <a:lnTo>
                    <a:pt x="258" y="63"/>
                  </a:lnTo>
                  <a:lnTo>
                    <a:pt x="259" y="67"/>
                  </a:lnTo>
                  <a:lnTo>
                    <a:pt x="261" y="69"/>
                  </a:lnTo>
                  <a:lnTo>
                    <a:pt x="264" y="71"/>
                  </a:lnTo>
                  <a:lnTo>
                    <a:pt x="281" y="80"/>
                  </a:lnTo>
                  <a:lnTo>
                    <a:pt x="296" y="87"/>
                  </a:lnTo>
                  <a:lnTo>
                    <a:pt x="309" y="96"/>
                  </a:lnTo>
                  <a:lnTo>
                    <a:pt x="319" y="103"/>
                  </a:lnTo>
                  <a:lnTo>
                    <a:pt x="322" y="105"/>
                  </a:lnTo>
                  <a:lnTo>
                    <a:pt x="326" y="106"/>
                  </a:lnTo>
                  <a:lnTo>
                    <a:pt x="331" y="106"/>
                  </a:lnTo>
                  <a:lnTo>
                    <a:pt x="334" y="105"/>
                  </a:lnTo>
                  <a:lnTo>
                    <a:pt x="369" y="84"/>
                  </a:lnTo>
                  <a:lnTo>
                    <a:pt x="405" y="145"/>
                  </a:lnTo>
                  <a:lnTo>
                    <a:pt x="368" y="166"/>
                  </a:lnTo>
                  <a:close/>
                  <a:moveTo>
                    <a:pt x="435" y="153"/>
                  </a:moveTo>
                  <a:lnTo>
                    <a:pt x="435" y="148"/>
                  </a:lnTo>
                  <a:lnTo>
                    <a:pt x="434" y="144"/>
                  </a:lnTo>
                  <a:lnTo>
                    <a:pt x="385" y="60"/>
                  </a:lnTo>
                  <a:lnTo>
                    <a:pt x="383" y="58"/>
                  </a:lnTo>
                  <a:lnTo>
                    <a:pt x="382" y="56"/>
                  </a:lnTo>
                  <a:lnTo>
                    <a:pt x="380" y="55"/>
                  </a:lnTo>
                  <a:lnTo>
                    <a:pt x="377" y="55"/>
                  </a:lnTo>
                  <a:lnTo>
                    <a:pt x="375" y="54"/>
                  </a:lnTo>
                  <a:lnTo>
                    <a:pt x="372" y="54"/>
                  </a:lnTo>
                  <a:lnTo>
                    <a:pt x="370" y="55"/>
                  </a:lnTo>
                  <a:lnTo>
                    <a:pt x="367" y="56"/>
                  </a:lnTo>
                  <a:lnTo>
                    <a:pt x="328" y="78"/>
                  </a:lnTo>
                  <a:lnTo>
                    <a:pt x="320" y="71"/>
                  </a:lnTo>
                  <a:lnTo>
                    <a:pt x="308" y="64"/>
                  </a:lnTo>
                  <a:lnTo>
                    <a:pt x="296" y="58"/>
                  </a:lnTo>
                  <a:lnTo>
                    <a:pt x="282" y="51"/>
                  </a:lnTo>
                  <a:lnTo>
                    <a:pt x="282" y="13"/>
                  </a:lnTo>
                  <a:lnTo>
                    <a:pt x="281" y="8"/>
                  </a:lnTo>
                  <a:lnTo>
                    <a:pt x="278" y="4"/>
                  </a:lnTo>
                  <a:lnTo>
                    <a:pt x="275" y="1"/>
                  </a:lnTo>
                  <a:lnTo>
                    <a:pt x="269" y="0"/>
                  </a:lnTo>
                  <a:lnTo>
                    <a:pt x="173" y="0"/>
                  </a:lnTo>
                  <a:lnTo>
                    <a:pt x="168" y="1"/>
                  </a:lnTo>
                  <a:lnTo>
                    <a:pt x="164" y="4"/>
                  </a:lnTo>
                  <a:lnTo>
                    <a:pt x="161" y="8"/>
                  </a:lnTo>
                  <a:lnTo>
                    <a:pt x="160" y="13"/>
                  </a:lnTo>
                  <a:lnTo>
                    <a:pt x="160" y="49"/>
                  </a:lnTo>
                  <a:lnTo>
                    <a:pt x="151" y="52"/>
                  </a:lnTo>
                  <a:lnTo>
                    <a:pt x="144" y="55"/>
                  </a:lnTo>
                  <a:lnTo>
                    <a:pt x="137" y="58"/>
                  </a:lnTo>
                  <a:lnTo>
                    <a:pt x="131" y="62"/>
                  </a:lnTo>
                  <a:lnTo>
                    <a:pt x="119" y="70"/>
                  </a:lnTo>
                  <a:lnTo>
                    <a:pt x="109" y="78"/>
                  </a:lnTo>
                  <a:lnTo>
                    <a:pt x="67" y="55"/>
                  </a:lnTo>
                  <a:lnTo>
                    <a:pt x="63" y="54"/>
                  </a:lnTo>
                  <a:lnTo>
                    <a:pt x="58" y="54"/>
                  </a:lnTo>
                  <a:lnTo>
                    <a:pt x="54" y="56"/>
                  </a:lnTo>
                  <a:lnTo>
                    <a:pt x="50" y="6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1" y="153"/>
                  </a:lnTo>
                  <a:lnTo>
                    <a:pt x="2" y="156"/>
                  </a:lnTo>
                  <a:lnTo>
                    <a:pt x="3" y="158"/>
                  </a:lnTo>
                  <a:lnTo>
                    <a:pt x="4" y="159"/>
                  </a:lnTo>
                  <a:lnTo>
                    <a:pt x="6" y="160"/>
                  </a:lnTo>
                  <a:lnTo>
                    <a:pt x="47" y="185"/>
                  </a:lnTo>
                  <a:lnTo>
                    <a:pt x="45" y="199"/>
                  </a:lnTo>
                  <a:lnTo>
                    <a:pt x="44" y="213"/>
                  </a:lnTo>
                  <a:lnTo>
                    <a:pt x="45" y="227"/>
                  </a:lnTo>
                  <a:lnTo>
                    <a:pt x="47" y="241"/>
                  </a:lnTo>
                  <a:lnTo>
                    <a:pt x="6" y="263"/>
                  </a:lnTo>
                  <a:lnTo>
                    <a:pt x="2" y="267"/>
                  </a:lnTo>
                  <a:lnTo>
                    <a:pt x="0" y="273"/>
                  </a:lnTo>
                  <a:lnTo>
                    <a:pt x="0" y="277"/>
                  </a:lnTo>
                  <a:lnTo>
                    <a:pt x="2" y="281"/>
                  </a:lnTo>
                  <a:lnTo>
                    <a:pt x="49" y="365"/>
                  </a:lnTo>
                  <a:lnTo>
                    <a:pt x="52" y="368"/>
                  </a:lnTo>
                  <a:lnTo>
                    <a:pt x="57" y="371"/>
                  </a:lnTo>
                  <a:lnTo>
                    <a:pt x="62" y="371"/>
                  </a:lnTo>
                  <a:lnTo>
                    <a:pt x="66" y="369"/>
                  </a:lnTo>
                  <a:lnTo>
                    <a:pt x="109" y="346"/>
                  </a:lnTo>
                  <a:lnTo>
                    <a:pt x="119" y="354"/>
                  </a:lnTo>
                  <a:lnTo>
                    <a:pt x="131" y="363"/>
                  </a:lnTo>
                  <a:lnTo>
                    <a:pt x="137" y="366"/>
                  </a:lnTo>
                  <a:lnTo>
                    <a:pt x="144" y="369"/>
                  </a:lnTo>
                  <a:lnTo>
                    <a:pt x="151" y="373"/>
                  </a:lnTo>
                  <a:lnTo>
                    <a:pt x="160" y="376"/>
                  </a:lnTo>
                  <a:lnTo>
                    <a:pt x="160" y="421"/>
                  </a:lnTo>
                  <a:lnTo>
                    <a:pt x="161" y="426"/>
                  </a:lnTo>
                  <a:lnTo>
                    <a:pt x="164" y="431"/>
                  </a:lnTo>
                  <a:lnTo>
                    <a:pt x="168" y="433"/>
                  </a:lnTo>
                  <a:lnTo>
                    <a:pt x="173" y="434"/>
                  </a:lnTo>
                  <a:lnTo>
                    <a:pt x="269" y="434"/>
                  </a:lnTo>
                  <a:lnTo>
                    <a:pt x="275" y="433"/>
                  </a:lnTo>
                  <a:lnTo>
                    <a:pt x="278" y="431"/>
                  </a:lnTo>
                  <a:lnTo>
                    <a:pt x="281" y="426"/>
                  </a:lnTo>
                  <a:lnTo>
                    <a:pt x="282" y="421"/>
                  </a:lnTo>
                  <a:lnTo>
                    <a:pt x="282" y="374"/>
                  </a:lnTo>
                  <a:lnTo>
                    <a:pt x="296" y="367"/>
                  </a:lnTo>
                  <a:lnTo>
                    <a:pt x="308" y="360"/>
                  </a:lnTo>
                  <a:lnTo>
                    <a:pt x="320" y="353"/>
                  </a:lnTo>
                  <a:lnTo>
                    <a:pt x="329" y="346"/>
                  </a:lnTo>
                  <a:lnTo>
                    <a:pt x="367" y="369"/>
                  </a:lnTo>
                  <a:lnTo>
                    <a:pt x="369" y="371"/>
                  </a:lnTo>
                  <a:lnTo>
                    <a:pt x="372" y="372"/>
                  </a:lnTo>
                  <a:lnTo>
                    <a:pt x="375" y="372"/>
                  </a:lnTo>
                  <a:lnTo>
                    <a:pt x="377" y="371"/>
                  </a:lnTo>
                  <a:lnTo>
                    <a:pt x="380" y="371"/>
                  </a:lnTo>
                  <a:lnTo>
                    <a:pt x="382" y="368"/>
                  </a:lnTo>
                  <a:lnTo>
                    <a:pt x="383" y="367"/>
                  </a:lnTo>
                  <a:lnTo>
                    <a:pt x="385" y="365"/>
                  </a:lnTo>
                  <a:lnTo>
                    <a:pt x="434" y="281"/>
                  </a:lnTo>
                  <a:lnTo>
                    <a:pt x="435" y="277"/>
                  </a:lnTo>
                  <a:lnTo>
                    <a:pt x="435" y="273"/>
                  </a:lnTo>
                  <a:lnTo>
                    <a:pt x="433" y="267"/>
                  </a:lnTo>
                  <a:lnTo>
                    <a:pt x="428" y="263"/>
                  </a:lnTo>
                  <a:lnTo>
                    <a:pt x="389" y="241"/>
                  </a:lnTo>
                  <a:lnTo>
                    <a:pt x="390" y="227"/>
                  </a:lnTo>
                  <a:lnTo>
                    <a:pt x="391" y="213"/>
                  </a:lnTo>
                  <a:lnTo>
                    <a:pt x="390" y="199"/>
                  </a:lnTo>
                  <a:lnTo>
                    <a:pt x="389" y="185"/>
                  </a:lnTo>
                  <a:lnTo>
                    <a:pt x="428" y="160"/>
                  </a:lnTo>
                  <a:lnTo>
                    <a:pt x="430" y="159"/>
                  </a:lnTo>
                  <a:lnTo>
                    <a:pt x="433" y="158"/>
                  </a:lnTo>
                  <a:lnTo>
                    <a:pt x="434" y="156"/>
                  </a:lnTo>
                  <a:lnTo>
                    <a:pt x="435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0">
              <a:extLst>
                <a:ext uri="{FF2B5EF4-FFF2-40B4-BE49-F238E27FC236}">
                  <a16:creationId xmlns:a16="http://schemas.microsoft.com/office/drawing/2014/main" id="{8C52B805-B82D-5610-23AA-7B0BB47C94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713" y="3424238"/>
              <a:ext cx="61913" cy="61913"/>
            </a:xfrm>
            <a:custGeom>
              <a:avLst/>
              <a:gdLst>
                <a:gd name="T0" fmla="*/ 67 w 154"/>
                <a:gd name="T1" fmla="*/ 127 h 154"/>
                <a:gd name="T2" fmla="*/ 49 w 154"/>
                <a:gd name="T3" fmla="*/ 120 h 154"/>
                <a:gd name="T4" fmla="*/ 35 w 154"/>
                <a:gd name="T5" fmla="*/ 106 h 154"/>
                <a:gd name="T6" fmla="*/ 27 w 154"/>
                <a:gd name="T7" fmla="*/ 87 h 154"/>
                <a:gd name="T8" fmla="*/ 27 w 154"/>
                <a:gd name="T9" fmla="*/ 67 h 154"/>
                <a:gd name="T10" fmla="*/ 35 w 154"/>
                <a:gd name="T11" fmla="*/ 49 h 154"/>
                <a:gd name="T12" fmla="*/ 49 w 154"/>
                <a:gd name="T13" fmla="*/ 35 h 154"/>
                <a:gd name="T14" fmla="*/ 67 w 154"/>
                <a:gd name="T15" fmla="*/ 26 h 154"/>
                <a:gd name="T16" fmla="*/ 87 w 154"/>
                <a:gd name="T17" fmla="*/ 26 h 154"/>
                <a:gd name="T18" fmla="*/ 106 w 154"/>
                <a:gd name="T19" fmla="*/ 35 h 154"/>
                <a:gd name="T20" fmla="*/ 120 w 154"/>
                <a:gd name="T21" fmla="*/ 49 h 154"/>
                <a:gd name="T22" fmla="*/ 128 w 154"/>
                <a:gd name="T23" fmla="*/ 67 h 154"/>
                <a:gd name="T24" fmla="*/ 128 w 154"/>
                <a:gd name="T25" fmla="*/ 87 h 154"/>
                <a:gd name="T26" fmla="*/ 120 w 154"/>
                <a:gd name="T27" fmla="*/ 106 h 154"/>
                <a:gd name="T28" fmla="*/ 106 w 154"/>
                <a:gd name="T29" fmla="*/ 120 h 154"/>
                <a:gd name="T30" fmla="*/ 87 w 154"/>
                <a:gd name="T31" fmla="*/ 127 h 154"/>
                <a:gd name="T32" fmla="*/ 78 w 154"/>
                <a:gd name="T33" fmla="*/ 0 h 154"/>
                <a:gd name="T34" fmla="*/ 62 w 154"/>
                <a:gd name="T35" fmla="*/ 1 h 154"/>
                <a:gd name="T36" fmla="*/ 48 w 154"/>
                <a:gd name="T37" fmla="*/ 6 h 154"/>
                <a:gd name="T38" fmla="*/ 35 w 154"/>
                <a:gd name="T39" fmla="*/ 13 h 154"/>
                <a:gd name="T40" fmla="*/ 23 w 154"/>
                <a:gd name="T41" fmla="*/ 23 h 154"/>
                <a:gd name="T42" fmla="*/ 13 w 154"/>
                <a:gd name="T43" fmla="*/ 35 h 154"/>
                <a:gd name="T44" fmla="*/ 7 w 154"/>
                <a:gd name="T45" fmla="*/ 48 h 154"/>
                <a:gd name="T46" fmla="*/ 2 w 154"/>
                <a:gd name="T47" fmla="*/ 63 h 154"/>
                <a:gd name="T48" fmla="*/ 0 w 154"/>
                <a:gd name="T49" fmla="*/ 78 h 154"/>
                <a:gd name="T50" fmla="*/ 2 w 154"/>
                <a:gd name="T51" fmla="*/ 93 h 154"/>
                <a:gd name="T52" fmla="*/ 7 w 154"/>
                <a:gd name="T53" fmla="*/ 108 h 154"/>
                <a:gd name="T54" fmla="*/ 13 w 154"/>
                <a:gd name="T55" fmla="*/ 121 h 154"/>
                <a:gd name="T56" fmla="*/ 23 w 154"/>
                <a:gd name="T57" fmla="*/ 131 h 154"/>
                <a:gd name="T58" fmla="*/ 35 w 154"/>
                <a:gd name="T59" fmla="*/ 141 h 154"/>
                <a:gd name="T60" fmla="*/ 48 w 154"/>
                <a:gd name="T61" fmla="*/ 147 h 154"/>
                <a:gd name="T62" fmla="*/ 62 w 154"/>
                <a:gd name="T63" fmla="*/ 153 h 154"/>
                <a:gd name="T64" fmla="*/ 78 w 154"/>
                <a:gd name="T65" fmla="*/ 154 h 154"/>
                <a:gd name="T66" fmla="*/ 93 w 154"/>
                <a:gd name="T67" fmla="*/ 153 h 154"/>
                <a:gd name="T68" fmla="*/ 107 w 154"/>
                <a:gd name="T69" fmla="*/ 147 h 154"/>
                <a:gd name="T70" fmla="*/ 121 w 154"/>
                <a:gd name="T71" fmla="*/ 141 h 154"/>
                <a:gd name="T72" fmla="*/ 131 w 154"/>
                <a:gd name="T73" fmla="*/ 131 h 154"/>
                <a:gd name="T74" fmla="*/ 141 w 154"/>
                <a:gd name="T75" fmla="*/ 121 h 154"/>
                <a:gd name="T76" fmla="*/ 149 w 154"/>
                <a:gd name="T77" fmla="*/ 108 h 154"/>
                <a:gd name="T78" fmla="*/ 153 w 154"/>
                <a:gd name="T79" fmla="*/ 93 h 154"/>
                <a:gd name="T80" fmla="*/ 154 w 154"/>
                <a:gd name="T81" fmla="*/ 78 h 154"/>
                <a:gd name="T82" fmla="*/ 153 w 154"/>
                <a:gd name="T83" fmla="*/ 63 h 154"/>
                <a:gd name="T84" fmla="*/ 149 w 154"/>
                <a:gd name="T85" fmla="*/ 48 h 154"/>
                <a:gd name="T86" fmla="*/ 141 w 154"/>
                <a:gd name="T87" fmla="*/ 35 h 154"/>
                <a:gd name="T88" fmla="*/ 131 w 154"/>
                <a:gd name="T89" fmla="*/ 23 h 154"/>
                <a:gd name="T90" fmla="*/ 121 w 154"/>
                <a:gd name="T91" fmla="*/ 13 h 154"/>
                <a:gd name="T92" fmla="*/ 107 w 154"/>
                <a:gd name="T93" fmla="*/ 6 h 154"/>
                <a:gd name="T94" fmla="*/ 93 w 154"/>
                <a:gd name="T95" fmla="*/ 1 h 154"/>
                <a:gd name="T96" fmla="*/ 78 w 154"/>
                <a:gd name="T9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54">
                  <a:moveTo>
                    <a:pt x="78" y="128"/>
                  </a:moveTo>
                  <a:lnTo>
                    <a:pt x="67" y="127"/>
                  </a:lnTo>
                  <a:lnTo>
                    <a:pt x="57" y="125"/>
                  </a:lnTo>
                  <a:lnTo>
                    <a:pt x="49" y="120"/>
                  </a:lnTo>
                  <a:lnTo>
                    <a:pt x="41" y="113"/>
                  </a:lnTo>
                  <a:lnTo>
                    <a:pt x="35" y="106"/>
                  </a:lnTo>
                  <a:lnTo>
                    <a:pt x="29" y="97"/>
                  </a:lnTo>
                  <a:lnTo>
                    <a:pt x="27" y="87"/>
                  </a:lnTo>
                  <a:lnTo>
                    <a:pt x="26" y="78"/>
                  </a:lnTo>
                  <a:lnTo>
                    <a:pt x="27" y="67"/>
                  </a:lnTo>
                  <a:lnTo>
                    <a:pt x="29" y="57"/>
                  </a:lnTo>
                  <a:lnTo>
                    <a:pt x="35" y="49"/>
                  </a:lnTo>
                  <a:lnTo>
                    <a:pt x="41" y="41"/>
                  </a:lnTo>
                  <a:lnTo>
                    <a:pt x="49" y="35"/>
                  </a:lnTo>
                  <a:lnTo>
                    <a:pt x="57" y="29"/>
                  </a:lnTo>
                  <a:lnTo>
                    <a:pt x="67" y="26"/>
                  </a:lnTo>
                  <a:lnTo>
                    <a:pt x="78" y="25"/>
                  </a:lnTo>
                  <a:lnTo>
                    <a:pt x="87" y="26"/>
                  </a:lnTo>
                  <a:lnTo>
                    <a:pt x="97" y="29"/>
                  </a:lnTo>
                  <a:lnTo>
                    <a:pt x="106" y="35"/>
                  </a:lnTo>
                  <a:lnTo>
                    <a:pt x="113" y="41"/>
                  </a:lnTo>
                  <a:lnTo>
                    <a:pt x="120" y="49"/>
                  </a:lnTo>
                  <a:lnTo>
                    <a:pt x="125" y="57"/>
                  </a:lnTo>
                  <a:lnTo>
                    <a:pt x="128" y="67"/>
                  </a:lnTo>
                  <a:lnTo>
                    <a:pt x="129" y="78"/>
                  </a:lnTo>
                  <a:lnTo>
                    <a:pt x="128" y="87"/>
                  </a:lnTo>
                  <a:lnTo>
                    <a:pt x="125" y="97"/>
                  </a:lnTo>
                  <a:lnTo>
                    <a:pt x="120" y="106"/>
                  </a:lnTo>
                  <a:lnTo>
                    <a:pt x="113" y="113"/>
                  </a:lnTo>
                  <a:lnTo>
                    <a:pt x="106" y="120"/>
                  </a:lnTo>
                  <a:lnTo>
                    <a:pt x="97" y="125"/>
                  </a:lnTo>
                  <a:lnTo>
                    <a:pt x="87" y="127"/>
                  </a:lnTo>
                  <a:lnTo>
                    <a:pt x="78" y="128"/>
                  </a:lnTo>
                  <a:close/>
                  <a:moveTo>
                    <a:pt x="78" y="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5" y="13"/>
                  </a:lnTo>
                  <a:lnTo>
                    <a:pt x="28" y="18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5"/>
                  </a:lnTo>
                  <a:lnTo>
                    <a:pt x="10" y="41"/>
                  </a:lnTo>
                  <a:lnTo>
                    <a:pt x="7" y="48"/>
                  </a:lnTo>
                  <a:lnTo>
                    <a:pt x="4" y="55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93"/>
                  </a:lnTo>
                  <a:lnTo>
                    <a:pt x="4" y="100"/>
                  </a:lnTo>
                  <a:lnTo>
                    <a:pt x="7" y="108"/>
                  </a:lnTo>
                  <a:lnTo>
                    <a:pt x="10" y="114"/>
                  </a:lnTo>
                  <a:lnTo>
                    <a:pt x="13" y="121"/>
                  </a:lnTo>
                  <a:lnTo>
                    <a:pt x="18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5" y="141"/>
                  </a:lnTo>
                  <a:lnTo>
                    <a:pt x="40" y="144"/>
                  </a:lnTo>
                  <a:lnTo>
                    <a:pt x="48" y="147"/>
                  </a:lnTo>
                  <a:lnTo>
                    <a:pt x="54" y="151"/>
                  </a:lnTo>
                  <a:lnTo>
                    <a:pt x="62" y="153"/>
                  </a:lnTo>
                  <a:lnTo>
                    <a:pt x="69" y="154"/>
                  </a:lnTo>
                  <a:lnTo>
                    <a:pt x="78" y="154"/>
                  </a:lnTo>
                  <a:lnTo>
                    <a:pt x="85" y="154"/>
                  </a:lnTo>
                  <a:lnTo>
                    <a:pt x="93" y="153"/>
                  </a:lnTo>
                  <a:lnTo>
                    <a:pt x="100" y="151"/>
                  </a:lnTo>
                  <a:lnTo>
                    <a:pt x="107" y="147"/>
                  </a:lnTo>
                  <a:lnTo>
                    <a:pt x="114" y="144"/>
                  </a:lnTo>
                  <a:lnTo>
                    <a:pt x="121" y="141"/>
                  </a:lnTo>
                  <a:lnTo>
                    <a:pt x="126" y="137"/>
                  </a:lnTo>
                  <a:lnTo>
                    <a:pt x="131" y="131"/>
                  </a:lnTo>
                  <a:lnTo>
                    <a:pt x="137" y="126"/>
                  </a:lnTo>
                  <a:lnTo>
                    <a:pt x="141" y="121"/>
                  </a:lnTo>
                  <a:lnTo>
                    <a:pt x="145" y="114"/>
                  </a:lnTo>
                  <a:lnTo>
                    <a:pt x="149" y="108"/>
                  </a:lnTo>
                  <a:lnTo>
                    <a:pt x="151" y="100"/>
                  </a:lnTo>
                  <a:lnTo>
                    <a:pt x="153" y="93"/>
                  </a:lnTo>
                  <a:lnTo>
                    <a:pt x="154" y="85"/>
                  </a:lnTo>
                  <a:lnTo>
                    <a:pt x="154" y="78"/>
                  </a:lnTo>
                  <a:lnTo>
                    <a:pt x="154" y="70"/>
                  </a:lnTo>
                  <a:lnTo>
                    <a:pt x="153" y="63"/>
                  </a:lnTo>
                  <a:lnTo>
                    <a:pt x="151" y="55"/>
                  </a:lnTo>
                  <a:lnTo>
                    <a:pt x="149" y="48"/>
                  </a:lnTo>
                  <a:lnTo>
                    <a:pt x="145" y="41"/>
                  </a:lnTo>
                  <a:lnTo>
                    <a:pt x="141" y="35"/>
                  </a:lnTo>
                  <a:lnTo>
                    <a:pt x="137" y="28"/>
                  </a:lnTo>
                  <a:lnTo>
                    <a:pt x="131" y="23"/>
                  </a:lnTo>
                  <a:lnTo>
                    <a:pt x="126" y="18"/>
                  </a:lnTo>
                  <a:lnTo>
                    <a:pt x="121" y="13"/>
                  </a:lnTo>
                  <a:lnTo>
                    <a:pt x="114" y="9"/>
                  </a:lnTo>
                  <a:lnTo>
                    <a:pt x="107" y="6"/>
                  </a:lnTo>
                  <a:lnTo>
                    <a:pt x="100" y="4"/>
                  </a:lnTo>
                  <a:lnTo>
                    <a:pt x="93" y="1"/>
                  </a:lnTo>
                  <a:lnTo>
                    <a:pt x="85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87BAB39-80C1-81DD-E184-9ECF4A6F01D7}"/>
              </a:ext>
            </a:extLst>
          </p:cNvPr>
          <p:cNvGrpSpPr/>
          <p:nvPr/>
        </p:nvGrpSpPr>
        <p:grpSpPr>
          <a:xfrm>
            <a:off x="4604013" y="1721454"/>
            <a:ext cx="376240" cy="388442"/>
            <a:chOff x="946151" y="3240088"/>
            <a:chExt cx="293688" cy="303213"/>
          </a:xfrm>
          <a:solidFill>
            <a:schemeClr val="bg1"/>
          </a:solidFill>
        </p:grpSpPr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B07FE114-5646-CD18-1F7E-6C55E63110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801" y="3240088"/>
              <a:ext cx="173038" cy="171450"/>
            </a:xfrm>
            <a:custGeom>
              <a:avLst/>
              <a:gdLst>
                <a:gd name="T0" fmla="*/ 326 w 435"/>
                <a:gd name="T1" fmla="*/ 327 h 432"/>
                <a:gd name="T2" fmla="*/ 296 w 435"/>
                <a:gd name="T3" fmla="*/ 346 h 432"/>
                <a:gd name="T4" fmla="*/ 259 w 435"/>
                <a:gd name="T5" fmla="*/ 368 h 432"/>
                <a:gd name="T6" fmla="*/ 186 w 435"/>
                <a:gd name="T7" fmla="*/ 406 h 432"/>
                <a:gd name="T8" fmla="*/ 180 w 435"/>
                <a:gd name="T9" fmla="*/ 363 h 432"/>
                <a:gd name="T10" fmla="*/ 150 w 435"/>
                <a:gd name="T11" fmla="*/ 353 h 432"/>
                <a:gd name="T12" fmla="*/ 116 w 435"/>
                <a:gd name="T13" fmla="*/ 328 h 432"/>
                <a:gd name="T14" fmla="*/ 65 w 435"/>
                <a:gd name="T15" fmla="*/ 350 h 432"/>
                <a:gd name="T16" fmla="*/ 73 w 435"/>
                <a:gd name="T17" fmla="*/ 261 h 432"/>
                <a:gd name="T18" fmla="*/ 70 w 435"/>
                <a:gd name="T19" fmla="*/ 222 h 432"/>
                <a:gd name="T20" fmla="*/ 73 w 435"/>
                <a:gd name="T21" fmla="*/ 182 h 432"/>
                <a:gd name="T22" fmla="*/ 66 w 435"/>
                <a:gd name="T23" fmla="*/ 93 h 432"/>
                <a:gd name="T24" fmla="*/ 117 w 435"/>
                <a:gd name="T25" fmla="*/ 114 h 432"/>
                <a:gd name="T26" fmla="*/ 150 w 435"/>
                <a:gd name="T27" fmla="*/ 90 h 432"/>
                <a:gd name="T28" fmla="*/ 180 w 435"/>
                <a:gd name="T29" fmla="*/ 79 h 432"/>
                <a:gd name="T30" fmla="*/ 186 w 435"/>
                <a:gd name="T31" fmla="*/ 25 h 432"/>
                <a:gd name="T32" fmla="*/ 259 w 435"/>
                <a:gd name="T33" fmla="*/ 75 h 432"/>
                <a:gd name="T34" fmla="*/ 296 w 435"/>
                <a:gd name="T35" fmla="*/ 96 h 432"/>
                <a:gd name="T36" fmla="*/ 326 w 435"/>
                <a:gd name="T37" fmla="*/ 115 h 432"/>
                <a:gd name="T38" fmla="*/ 405 w 435"/>
                <a:gd name="T39" fmla="*/ 154 h 432"/>
                <a:gd name="T40" fmla="*/ 362 w 435"/>
                <a:gd name="T41" fmla="*/ 185 h 432"/>
                <a:gd name="T42" fmla="*/ 365 w 435"/>
                <a:gd name="T43" fmla="*/ 238 h 432"/>
                <a:gd name="T44" fmla="*/ 365 w 435"/>
                <a:gd name="T45" fmla="*/ 265 h 432"/>
                <a:gd name="T46" fmla="*/ 428 w 435"/>
                <a:gd name="T47" fmla="*/ 272 h 432"/>
                <a:gd name="T48" fmla="*/ 389 w 435"/>
                <a:gd name="T49" fmla="*/ 207 h 432"/>
                <a:gd name="T50" fmla="*/ 435 w 435"/>
                <a:gd name="T51" fmla="*/ 161 h 432"/>
                <a:gd name="T52" fmla="*/ 382 w 435"/>
                <a:gd name="T53" fmla="*/ 65 h 432"/>
                <a:gd name="T54" fmla="*/ 329 w 435"/>
                <a:gd name="T55" fmla="*/ 88 h 432"/>
                <a:gd name="T56" fmla="*/ 282 w 435"/>
                <a:gd name="T57" fmla="*/ 59 h 432"/>
                <a:gd name="T58" fmla="*/ 275 w 435"/>
                <a:gd name="T59" fmla="*/ 2 h 432"/>
                <a:gd name="T60" fmla="*/ 164 w 435"/>
                <a:gd name="T61" fmla="*/ 4 h 432"/>
                <a:gd name="T62" fmla="*/ 152 w 435"/>
                <a:gd name="T63" fmla="*/ 62 h 432"/>
                <a:gd name="T64" fmla="*/ 119 w 435"/>
                <a:gd name="T65" fmla="*/ 79 h 432"/>
                <a:gd name="T66" fmla="*/ 59 w 435"/>
                <a:gd name="T67" fmla="*/ 63 h 432"/>
                <a:gd name="T68" fmla="*/ 1 w 435"/>
                <a:gd name="T69" fmla="*/ 157 h 432"/>
                <a:gd name="T70" fmla="*/ 5 w 435"/>
                <a:gd name="T71" fmla="*/ 168 h 432"/>
                <a:gd name="T72" fmla="*/ 44 w 435"/>
                <a:gd name="T73" fmla="*/ 221 h 432"/>
                <a:gd name="T74" fmla="*/ 3 w 435"/>
                <a:gd name="T75" fmla="*/ 276 h 432"/>
                <a:gd name="T76" fmla="*/ 49 w 435"/>
                <a:gd name="T77" fmla="*/ 373 h 432"/>
                <a:gd name="T78" fmla="*/ 67 w 435"/>
                <a:gd name="T79" fmla="*/ 378 h 432"/>
                <a:gd name="T80" fmla="*/ 144 w 435"/>
                <a:gd name="T81" fmla="*/ 378 h 432"/>
                <a:gd name="T82" fmla="*/ 164 w 435"/>
                <a:gd name="T83" fmla="*/ 428 h 432"/>
                <a:gd name="T84" fmla="*/ 275 w 435"/>
                <a:gd name="T85" fmla="*/ 431 h 432"/>
                <a:gd name="T86" fmla="*/ 282 w 435"/>
                <a:gd name="T87" fmla="*/ 382 h 432"/>
                <a:gd name="T88" fmla="*/ 329 w 435"/>
                <a:gd name="T89" fmla="*/ 356 h 432"/>
                <a:gd name="T90" fmla="*/ 380 w 435"/>
                <a:gd name="T91" fmla="*/ 378 h 432"/>
                <a:gd name="T92" fmla="*/ 434 w 435"/>
                <a:gd name="T93" fmla="*/ 290 h 432"/>
                <a:gd name="T94" fmla="*/ 428 w 435"/>
                <a:gd name="T95" fmla="*/ 27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5" h="432">
                  <a:moveTo>
                    <a:pt x="369" y="350"/>
                  </a:moveTo>
                  <a:lnTo>
                    <a:pt x="335" y="329"/>
                  </a:lnTo>
                  <a:lnTo>
                    <a:pt x="330" y="327"/>
                  </a:lnTo>
                  <a:lnTo>
                    <a:pt x="326" y="327"/>
                  </a:lnTo>
                  <a:lnTo>
                    <a:pt x="323" y="328"/>
                  </a:lnTo>
                  <a:lnTo>
                    <a:pt x="319" y="330"/>
                  </a:lnTo>
                  <a:lnTo>
                    <a:pt x="309" y="339"/>
                  </a:lnTo>
                  <a:lnTo>
                    <a:pt x="296" y="346"/>
                  </a:lnTo>
                  <a:lnTo>
                    <a:pt x="281" y="355"/>
                  </a:lnTo>
                  <a:lnTo>
                    <a:pt x="264" y="363"/>
                  </a:lnTo>
                  <a:lnTo>
                    <a:pt x="261" y="364"/>
                  </a:lnTo>
                  <a:lnTo>
                    <a:pt x="259" y="368"/>
                  </a:lnTo>
                  <a:lnTo>
                    <a:pt x="257" y="371"/>
                  </a:lnTo>
                  <a:lnTo>
                    <a:pt x="256" y="374"/>
                  </a:lnTo>
                  <a:lnTo>
                    <a:pt x="256" y="406"/>
                  </a:lnTo>
                  <a:lnTo>
                    <a:pt x="186" y="406"/>
                  </a:lnTo>
                  <a:lnTo>
                    <a:pt x="186" y="374"/>
                  </a:lnTo>
                  <a:lnTo>
                    <a:pt x="186" y="370"/>
                  </a:lnTo>
                  <a:lnTo>
                    <a:pt x="183" y="367"/>
                  </a:lnTo>
                  <a:lnTo>
                    <a:pt x="180" y="363"/>
                  </a:lnTo>
                  <a:lnTo>
                    <a:pt x="176" y="361"/>
                  </a:lnTo>
                  <a:lnTo>
                    <a:pt x="166" y="359"/>
                  </a:lnTo>
                  <a:lnTo>
                    <a:pt x="158" y="356"/>
                  </a:lnTo>
                  <a:lnTo>
                    <a:pt x="150" y="353"/>
                  </a:lnTo>
                  <a:lnTo>
                    <a:pt x="144" y="349"/>
                  </a:lnTo>
                  <a:lnTo>
                    <a:pt x="132" y="341"/>
                  </a:lnTo>
                  <a:lnTo>
                    <a:pt x="120" y="330"/>
                  </a:lnTo>
                  <a:lnTo>
                    <a:pt x="116" y="328"/>
                  </a:lnTo>
                  <a:lnTo>
                    <a:pt x="112" y="327"/>
                  </a:lnTo>
                  <a:lnTo>
                    <a:pt x="108" y="327"/>
                  </a:lnTo>
                  <a:lnTo>
                    <a:pt x="105" y="329"/>
                  </a:lnTo>
                  <a:lnTo>
                    <a:pt x="65" y="350"/>
                  </a:lnTo>
                  <a:lnTo>
                    <a:pt x="30" y="289"/>
                  </a:lnTo>
                  <a:lnTo>
                    <a:pt x="67" y="268"/>
                  </a:lnTo>
                  <a:lnTo>
                    <a:pt x="71" y="265"/>
                  </a:lnTo>
                  <a:lnTo>
                    <a:pt x="73" y="261"/>
                  </a:lnTo>
                  <a:lnTo>
                    <a:pt x="74" y="257"/>
                  </a:lnTo>
                  <a:lnTo>
                    <a:pt x="73" y="254"/>
                  </a:lnTo>
                  <a:lnTo>
                    <a:pt x="71" y="238"/>
                  </a:lnTo>
                  <a:lnTo>
                    <a:pt x="70" y="222"/>
                  </a:lnTo>
                  <a:lnTo>
                    <a:pt x="71" y="206"/>
                  </a:lnTo>
                  <a:lnTo>
                    <a:pt x="74" y="189"/>
                  </a:lnTo>
                  <a:lnTo>
                    <a:pt x="74" y="185"/>
                  </a:lnTo>
                  <a:lnTo>
                    <a:pt x="73" y="182"/>
                  </a:lnTo>
                  <a:lnTo>
                    <a:pt x="71" y="179"/>
                  </a:lnTo>
                  <a:lnTo>
                    <a:pt x="67" y="175"/>
                  </a:lnTo>
                  <a:lnTo>
                    <a:pt x="31" y="154"/>
                  </a:lnTo>
                  <a:lnTo>
                    <a:pt x="66" y="93"/>
                  </a:lnTo>
                  <a:lnTo>
                    <a:pt x="105" y="114"/>
                  </a:lnTo>
                  <a:lnTo>
                    <a:pt x="108" y="116"/>
                  </a:lnTo>
                  <a:lnTo>
                    <a:pt x="112" y="115"/>
                  </a:lnTo>
                  <a:lnTo>
                    <a:pt x="117" y="114"/>
                  </a:lnTo>
                  <a:lnTo>
                    <a:pt x="120" y="112"/>
                  </a:lnTo>
                  <a:lnTo>
                    <a:pt x="132" y="101"/>
                  </a:lnTo>
                  <a:lnTo>
                    <a:pt x="144" y="93"/>
                  </a:lnTo>
                  <a:lnTo>
                    <a:pt x="150" y="90"/>
                  </a:lnTo>
                  <a:lnTo>
                    <a:pt x="158" y="86"/>
                  </a:lnTo>
                  <a:lnTo>
                    <a:pt x="166" y="83"/>
                  </a:lnTo>
                  <a:lnTo>
                    <a:pt x="176" y="80"/>
                  </a:lnTo>
                  <a:lnTo>
                    <a:pt x="180" y="79"/>
                  </a:lnTo>
                  <a:lnTo>
                    <a:pt x="183" y="76"/>
                  </a:lnTo>
                  <a:lnTo>
                    <a:pt x="186" y="72"/>
                  </a:lnTo>
                  <a:lnTo>
                    <a:pt x="186" y="68"/>
                  </a:lnTo>
                  <a:lnTo>
                    <a:pt x="186" y="25"/>
                  </a:lnTo>
                  <a:lnTo>
                    <a:pt x="256" y="25"/>
                  </a:lnTo>
                  <a:lnTo>
                    <a:pt x="256" y="68"/>
                  </a:lnTo>
                  <a:lnTo>
                    <a:pt x="257" y="71"/>
                  </a:lnTo>
                  <a:lnTo>
                    <a:pt x="259" y="75"/>
                  </a:lnTo>
                  <a:lnTo>
                    <a:pt x="261" y="78"/>
                  </a:lnTo>
                  <a:lnTo>
                    <a:pt x="264" y="80"/>
                  </a:lnTo>
                  <a:lnTo>
                    <a:pt x="281" y="88"/>
                  </a:lnTo>
                  <a:lnTo>
                    <a:pt x="296" y="96"/>
                  </a:lnTo>
                  <a:lnTo>
                    <a:pt x="309" y="105"/>
                  </a:lnTo>
                  <a:lnTo>
                    <a:pt x="319" y="112"/>
                  </a:lnTo>
                  <a:lnTo>
                    <a:pt x="323" y="114"/>
                  </a:lnTo>
                  <a:lnTo>
                    <a:pt x="326" y="115"/>
                  </a:lnTo>
                  <a:lnTo>
                    <a:pt x="330" y="115"/>
                  </a:lnTo>
                  <a:lnTo>
                    <a:pt x="335" y="113"/>
                  </a:lnTo>
                  <a:lnTo>
                    <a:pt x="369" y="93"/>
                  </a:lnTo>
                  <a:lnTo>
                    <a:pt x="405" y="154"/>
                  </a:lnTo>
                  <a:lnTo>
                    <a:pt x="368" y="175"/>
                  </a:lnTo>
                  <a:lnTo>
                    <a:pt x="365" y="179"/>
                  </a:lnTo>
                  <a:lnTo>
                    <a:pt x="363" y="182"/>
                  </a:lnTo>
                  <a:lnTo>
                    <a:pt x="362" y="185"/>
                  </a:lnTo>
                  <a:lnTo>
                    <a:pt x="362" y="189"/>
                  </a:lnTo>
                  <a:lnTo>
                    <a:pt x="364" y="206"/>
                  </a:lnTo>
                  <a:lnTo>
                    <a:pt x="365" y="222"/>
                  </a:lnTo>
                  <a:lnTo>
                    <a:pt x="365" y="238"/>
                  </a:lnTo>
                  <a:lnTo>
                    <a:pt x="362" y="254"/>
                  </a:lnTo>
                  <a:lnTo>
                    <a:pt x="362" y="257"/>
                  </a:lnTo>
                  <a:lnTo>
                    <a:pt x="363" y="261"/>
                  </a:lnTo>
                  <a:lnTo>
                    <a:pt x="365" y="265"/>
                  </a:lnTo>
                  <a:lnTo>
                    <a:pt x="368" y="268"/>
                  </a:lnTo>
                  <a:lnTo>
                    <a:pt x="405" y="289"/>
                  </a:lnTo>
                  <a:lnTo>
                    <a:pt x="369" y="350"/>
                  </a:lnTo>
                  <a:close/>
                  <a:moveTo>
                    <a:pt x="428" y="272"/>
                  </a:moveTo>
                  <a:lnTo>
                    <a:pt x="388" y="250"/>
                  </a:lnTo>
                  <a:lnTo>
                    <a:pt x="389" y="236"/>
                  </a:lnTo>
                  <a:lnTo>
                    <a:pt x="391" y="221"/>
                  </a:lnTo>
                  <a:lnTo>
                    <a:pt x="389" y="207"/>
                  </a:lnTo>
                  <a:lnTo>
                    <a:pt x="388" y="193"/>
                  </a:lnTo>
                  <a:lnTo>
                    <a:pt x="428" y="169"/>
                  </a:lnTo>
                  <a:lnTo>
                    <a:pt x="432" y="166"/>
                  </a:lnTo>
                  <a:lnTo>
                    <a:pt x="435" y="161"/>
                  </a:lnTo>
                  <a:lnTo>
                    <a:pt x="435" y="157"/>
                  </a:lnTo>
                  <a:lnTo>
                    <a:pt x="434" y="153"/>
                  </a:lnTo>
                  <a:lnTo>
                    <a:pt x="385" y="69"/>
                  </a:lnTo>
                  <a:lnTo>
                    <a:pt x="382" y="65"/>
                  </a:lnTo>
                  <a:lnTo>
                    <a:pt x="378" y="63"/>
                  </a:lnTo>
                  <a:lnTo>
                    <a:pt x="372" y="63"/>
                  </a:lnTo>
                  <a:lnTo>
                    <a:pt x="367" y="64"/>
                  </a:lnTo>
                  <a:lnTo>
                    <a:pt x="329" y="88"/>
                  </a:lnTo>
                  <a:lnTo>
                    <a:pt x="320" y="81"/>
                  </a:lnTo>
                  <a:lnTo>
                    <a:pt x="308" y="73"/>
                  </a:lnTo>
                  <a:lnTo>
                    <a:pt x="296" y="67"/>
                  </a:lnTo>
                  <a:lnTo>
                    <a:pt x="282" y="59"/>
                  </a:lnTo>
                  <a:lnTo>
                    <a:pt x="282" y="13"/>
                  </a:lnTo>
                  <a:lnTo>
                    <a:pt x="281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69" y="0"/>
                  </a:lnTo>
                  <a:lnTo>
                    <a:pt x="173" y="0"/>
                  </a:lnTo>
                  <a:lnTo>
                    <a:pt x="168" y="2"/>
                  </a:lnTo>
                  <a:lnTo>
                    <a:pt x="164" y="4"/>
                  </a:lnTo>
                  <a:lnTo>
                    <a:pt x="161" y="8"/>
                  </a:lnTo>
                  <a:lnTo>
                    <a:pt x="161" y="13"/>
                  </a:lnTo>
                  <a:lnTo>
                    <a:pt x="161" y="58"/>
                  </a:lnTo>
                  <a:lnTo>
                    <a:pt x="152" y="62"/>
                  </a:lnTo>
                  <a:lnTo>
                    <a:pt x="144" y="64"/>
                  </a:lnTo>
                  <a:lnTo>
                    <a:pt x="137" y="67"/>
                  </a:lnTo>
                  <a:lnTo>
                    <a:pt x="131" y="71"/>
                  </a:lnTo>
                  <a:lnTo>
                    <a:pt x="119" y="79"/>
                  </a:lnTo>
                  <a:lnTo>
                    <a:pt x="109" y="88"/>
                  </a:lnTo>
                  <a:lnTo>
                    <a:pt x="68" y="64"/>
                  </a:lnTo>
                  <a:lnTo>
                    <a:pt x="63" y="63"/>
                  </a:lnTo>
                  <a:lnTo>
                    <a:pt x="59" y="63"/>
                  </a:lnTo>
                  <a:lnTo>
                    <a:pt x="55" y="65"/>
                  </a:lnTo>
                  <a:lnTo>
                    <a:pt x="50" y="69"/>
                  </a:lnTo>
                  <a:lnTo>
                    <a:pt x="2" y="152"/>
                  </a:lnTo>
                  <a:lnTo>
                    <a:pt x="1" y="157"/>
                  </a:lnTo>
                  <a:lnTo>
                    <a:pt x="1" y="161"/>
                  </a:lnTo>
                  <a:lnTo>
                    <a:pt x="2" y="165"/>
                  </a:lnTo>
                  <a:lnTo>
                    <a:pt x="3" y="167"/>
                  </a:lnTo>
                  <a:lnTo>
                    <a:pt x="5" y="168"/>
                  </a:lnTo>
                  <a:lnTo>
                    <a:pt x="6" y="169"/>
                  </a:lnTo>
                  <a:lnTo>
                    <a:pt x="47" y="193"/>
                  </a:lnTo>
                  <a:lnTo>
                    <a:pt x="45" y="207"/>
                  </a:lnTo>
                  <a:lnTo>
                    <a:pt x="44" y="221"/>
                  </a:lnTo>
                  <a:lnTo>
                    <a:pt x="45" y="236"/>
                  </a:lnTo>
                  <a:lnTo>
                    <a:pt x="47" y="250"/>
                  </a:lnTo>
                  <a:lnTo>
                    <a:pt x="6" y="272"/>
                  </a:lnTo>
                  <a:lnTo>
                    <a:pt x="3" y="276"/>
                  </a:lnTo>
                  <a:lnTo>
                    <a:pt x="0" y="281"/>
                  </a:lnTo>
                  <a:lnTo>
                    <a:pt x="0" y="286"/>
                  </a:lnTo>
                  <a:lnTo>
                    <a:pt x="2" y="290"/>
                  </a:lnTo>
                  <a:lnTo>
                    <a:pt x="49" y="373"/>
                  </a:lnTo>
                  <a:lnTo>
                    <a:pt x="53" y="377"/>
                  </a:lnTo>
                  <a:lnTo>
                    <a:pt x="58" y="379"/>
                  </a:lnTo>
                  <a:lnTo>
                    <a:pt x="62" y="379"/>
                  </a:lnTo>
                  <a:lnTo>
                    <a:pt x="67" y="378"/>
                  </a:lnTo>
                  <a:lnTo>
                    <a:pt x="109" y="356"/>
                  </a:lnTo>
                  <a:lnTo>
                    <a:pt x="119" y="363"/>
                  </a:lnTo>
                  <a:lnTo>
                    <a:pt x="131" y="372"/>
                  </a:lnTo>
                  <a:lnTo>
                    <a:pt x="144" y="378"/>
                  </a:lnTo>
                  <a:lnTo>
                    <a:pt x="161" y="385"/>
                  </a:lnTo>
                  <a:lnTo>
                    <a:pt x="161" y="419"/>
                  </a:lnTo>
                  <a:lnTo>
                    <a:pt x="161" y="425"/>
                  </a:lnTo>
                  <a:lnTo>
                    <a:pt x="164" y="428"/>
                  </a:lnTo>
                  <a:lnTo>
                    <a:pt x="168" y="431"/>
                  </a:lnTo>
                  <a:lnTo>
                    <a:pt x="173" y="432"/>
                  </a:lnTo>
                  <a:lnTo>
                    <a:pt x="269" y="432"/>
                  </a:lnTo>
                  <a:lnTo>
                    <a:pt x="275" y="431"/>
                  </a:lnTo>
                  <a:lnTo>
                    <a:pt x="279" y="428"/>
                  </a:lnTo>
                  <a:lnTo>
                    <a:pt x="281" y="425"/>
                  </a:lnTo>
                  <a:lnTo>
                    <a:pt x="282" y="419"/>
                  </a:lnTo>
                  <a:lnTo>
                    <a:pt x="282" y="382"/>
                  </a:lnTo>
                  <a:lnTo>
                    <a:pt x="296" y="375"/>
                  </a:lnTo>
                  <a:lnTo>
                    <a:pt x="308" y="369"/>
                  </a:lnTo>
                  <a:lnTo>
                    <a:pt x="320" y="362"/>
                  </a:lnTo>
                  <a:lnTo>
                    <a:pt x="329" y="356"/>
                  </a:lnTo>
                  <a:lnTo>
                    <a:pt x="367" y="378"/>
                  </a:lnTo>
                  <a:lnTo>
                    <a:pt x="372" y="379"/>
                  </a:lnTo>
                  <a:lnTo>
                    <a:pt x="378" y="379"/>
                  </a:lnTo>
                  <a:lnTo>
                    <a:pt x="380" y="378"/>
                  </a:lnTo>
                  <a:lnTo>
                    <a:pt x="382" y="377"/>
                  </a:lnTo>
                  <a:lnTo>
                    <a:pt x="383" y="375"/>
                  </a:lnTo>
                  <a:lnTo>
                    <a:pt x="385" y="373"/>
                  </a:lnTo>
                  <a:lnTo>
                    <a:pt x="434" y="290"/>
                  </a:lnTo>
                  <a:lnTo>
                    <a:pt x="435" y="285"/>
                  </a:lnTo>
                  <a:lnTo>
                    <a:pt x="435" y="281"/>
                  </a:lnTo>
                  <a:lnTo>
                    <a:pt x="432" y="276"/>
                  </a:lnTo>
                  <a:lnTo>
                    <a:pt x="428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8">
              <a:extLst>
                <a:ext uri="{FF2B5EF4-FFF2-40B4-BE49-F238E27FC236}">
                  <a16:creationId xmlns:a16="http://schemas.microsoft.com/office/drawing/2014/main" id="{5C8864D7-82C3-9EE9-6EEF-3961D6860A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363" y="3297238"/>
              <a:ext cx="61913" cy="60325"/>
            </a:xfrm>
            <a:custGeom>
              <a:avLst/>
              <a:gdLst>
                <a:gd name="T0" fmla="*/ 67 w 154"/>
                <a:gd name="T1" fmla="*/ 128 h 154"/>
                <a:gd name="T2" fmla="*/ 49 w 154"/>
                <a:gd name="T3" fmla="*/ 119 h 154"/>
                <a:gd name="T4" fmla="*/ 35 w 154"/>
                <a:gd name="T5" fmla="*/ 107 h 154"/>
                <a:gd name="T6" fmla="*/ 27 w 154"/>
                <a:gd name="T7" fmla="*/ 88 h 154"/>
                <a:gd name="T8" fmla="*/ 27 w 154"/>
                <a:gd name="T9" fmla="*/ 67 h 154"/>
                <a:gd name="T10" fmla="*/ 35 w 154"/>
                <a:gd name="T11" fmla="*/ 49 h 154"/>
                <a:gd name="T12" fmla="*/ 49 w 154"/>
                <a:gd name="T13" fmla="*/ 35 h 154"/>
                <a:gd name="T14" fmla="*/ 67 w 154"/>
                <a:gd name="T15" fmla="*/ 26 h 154"/>
                <a:gd name="T16" fmla="*/ 87 w 154"/>
                <a:gd name="T17" fmla="*/ 26 h 154"/>
                <a:gd name="T18" fmla="*/ 106 w 154"/>
                <a:gd name="T19" fmla="*/ 35 h 154"/>
                <a:gd name="T20" fmla="*/ 120 w 154"/>
                <a:gd name="T21" fmla="*/ 49 h 154"/>
                <a:gd name="T22" fmla="*/ 128 w 154"/>
                <a:gd name="T23" fmla="*/ 67 h 154"/>
                <a:gd name="T24" fmla="*/ 128 w 154"/>
                <a:gd name="T25" fmla="*/ 88 h 154"/>
                <a:gd name="T26" fmla="*/ 120 w 154"/>
                <a:gd name="T27" fmla="*/ 107 h 154"/>
                <a:gd name="T28" fmla="*/ 106 w 154"/>
                <a:gd name="T29" fmla="*/ 119 h 154"/>
                <a:gd name="T30" fmla="*/ 87 w 154"/>
                <a:gd name="T31" fmla="*/ 128 h 154"/>
                <a:gd name="T32" fmla="*/ 78 w 154"/>
                <a:gd name="T33" fmla="*/ 0 h 154"/>
                <a:gd name="T34" fmla="*/ 62 w 154"/>
                <a:gd name="T35" fmla="*/ 1 h 154"/>
                <a:gd name="T36" fmla="*/ 48 w 154"/>
                <a:gd name="T37" fmla="*/ 6 h 154"/>
                <a:gd name="T38" fmla="*/ 35 w 154"/>
                <a:gd name="T39" fmla="*/ 13 h 154"/>
                <a:gd name="T40" fmla="*/ 23 w 154"/>
                <a:gd name="T41" fmla="*/ 23 h 154"/>
                <a:gd name="T42" fmla="*/ 13 w 154"/>
                <a:gd name="T43" fmla="*/ 34 h 154"/>
                <a:gd name="T44" fmla="*/ 7 w 154"/>
                <a:gd name="T45" fmla="*/ 48 h 154"/>
                <a:gd name="T46" fmla="*/ 1 w 154"/>
                <a:gd name="T47" fmla="*/ 62 h 154"/>
                <a:gd name="T48" fmla="*/ 0 w 154"/>
                <a:gd name="T49" fmla="*/ 78 h 154"/>
                <a:gd name="T50" fmla="*/ 1 w 154"/>
                <a:gd name="T51" fmla="*/ 93 h 154"/>
                <a:gd name="T52" fmla="*/ 7 w 154"/>
                <a:gd name="T53" fmla="*/ 108 h 154"/>
                <a:gd name="T54" fmla="*/ 13 w 154"/>
                <a:gd name="T55" fmla="*/ 121 h 154"/>
                <a:gd name="T56" fmla="*/ 23 w 154"/>
                <a:gd name="T57" fmla="*/ 131 h 154"/>
                <a:gd name="T58" fmla="*/ 35 w 154"/>
                <a:gd name="T59" fmla="*/ 141 h 154"/>
                <a:gd name="T60" fmla="*/ 48 w 154"/>
                <a:gd name="T61" fmla="*/ 148 h 154"/>
                <a:gd name="T62" fmla="*/ 62 w 154"/>
                <a:gd name="T63" fmla="*/ 153 h 154"/>
                <a:gd name="T64" fmla="*/ 78 w 154"/>
                <a:gd name="T65" fmla="*/ 154 h 154"/>
                <a:gd name="T66" fmla="*/ 93 w 154"/>
                <a:gd name="T67" fmla="*/ 153 h 154"/>
                <a:gd name="T68" fmla="*/ 108 w 154"/>
                <a:gd name="T69" fmla="*/ 148 h 154"/>
                <a:gd name="T70" fmla="*/ 121 w 154"/>
                <a:gd name="T71" fmla="*/ 141 h 154"/>
                <a:gd name="T72" fmla="*/ 131 w 154"/>
                <a:gd name="T73" fmla="*/ 131 h 154"/>
                <a:gd name="T74" fmla="*/ 141 w 154"/>
                <a:gd name="T75" fmla="*/ 121 h 154"/>
                <a:gd name="T76" fmla="*/ 149 w 154"/>
                <a:gd name="T77" fmla="*/ 108 h 154"/>
                <a:gd name="T78" fmla="*/ 153 w 154"/>
                <a:gd name="T79" fmla="*/ 93 h 154"/>
                <a:gd name="T80" fmla="*/ 154 w 154"/>
                <a:gd name="T81" fmla="*/ 78 h 154"/>
                <a:gd name="T82" fmla="*/ 153 w 154"/>
                <a:gd name="T83" fmla="*/ 62 h 154"/>
                <a:gd name="T84" fmla="*/ 149 w 154"/>
                <a:gd name="T85" fmla="*/ 48 h 154"/>
                <a:gd name="T86" fmla="*/ 141 w 154"/>
                <a:gd name="T87" fmla="*/ 34 h 154"/>
                <a:gd name="T88" fmla="*/ 131 w 154"/>
                <a:gd name="T89" fmla="*/ 23 h 154"/>
                <a:gd name="T90" fmla="*/ 121 w 154"/>
                <a:gd name="T91" fmla="*/ 13 h 154"/>
                <a:gd name="T92" fmla="*/ 108 w 154"/>
                <a:gd name="T93" fmla="*/ 6 h 154"/>
                <a:gd name="T94" fmla="*/ 93 w 154"/>
                <a:gd name="T95" fmla="*/ 1 h 154"/>
                <a:gd name="T96" fmla="*/ 78 w 154"/>
                <a:gd name="T9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54">
                  <a:moveTo>
                    <a:pt x="78" y="128"/>
                  </a:moveTo>
                  <a:lnTo>
                    <a:pt x="67" y="128"/>
                  </a:lnTo>
                  <a:lnTo>
                    <a:pt x="57" y="125"/>
                  </a:lnTo>
                  <a:lnTo>
                    <a:pt x="49" y="119"/>
                  </a:lnTo>
                  <a:lnTo>
                    <a:pt x="41" y="114"/>
                  </a:lnTo>
                  <a:lnTo>
                    <a:pt x="35" y="107"/>
                  </a:lnTo>
                  <a:lnTo>
                    <a:pt x="29" y="97"/>
                  </a:lnTo>
                  <a:lnTo>
                    <a:pt x="27" y="88"/>
                  </a:lnTo>
                  <a:lnTo>
                    <a:pt x="26" y="78"/>
                  </a:lnTo>
                  <a:lnTo>
                    <a:pt x="27" y="67"/>
                  </a:lnTo>
                  <a:lnTo>
                    <a:pt x="29" y="57"/>
                  </a:lnTo>
                  <a:lnTo>
                    <a:pt x="35" y="49"/>
                  </a:lnTo>
                  <a:lnTo>
                    <a:pt x="41" y="41"/>
                  </a:lnTo>
                  <a:lnTo>
                    <a:pt x="49" y="35"/>
                  </a:lnTo>
                  <a:lnTo>
                    <a:pt x="57" y="29"/>
                  </a:lnTo>
                  <a:lnTo>
                    <a:pt x="67" y="26"/>
                  </a:lnTo>
                  <a:lnTo>
                    <a:pt x="78" y="25"/>
                  </a:lnTo>
                  <a:lnTo>
                    <a:pt x="87" y="26"/>
                  </a:lnTo>
                  <a:lnTo>
                    <a:pt x="97" y="29"/>
                  </a:lnTo>
                  <a:lnTo>
                    <a:pt x="106" y="35"/>
                  </a:lnTo>
                  <a:lnTo>
                    <a:pt x="114" y="41"/>
                  </a:lnTo>
                  <a:lnTo>
                    <a:pt x="120" y="49"/>
                  </a:lnTo>
                  <a:lnTo>
                    <a:pt x="125" y="57"/>
                  </a:lnTo>
                  <a:lnTo>
                    <a:pt x="128" y="67"/>
                  </a:lnTo>
                  <a:lnTo>
                    <a:pt x="129" y="78"/>
                  </a:lnTo>
                  <a:lnTo>
                    <a:pt x="128" y="88"/>
                  </a:lnTo>
                  <a:lnTo>
                    <a:pt x="125" y="97"/>
                  </a:lnTo>
                  <a:lnTo>
                    <a:pt x="120" y="107"/>
                  </a:lnTo>
                  <a:lnTo>
                    <a:pt x="114" y="114"/>
                  </a:lnTo>
                  <a:lnTo>
                    <a:pt x="106" y="119"/>
                  </a:lnTo>
                  <a:lnTo>
                    <a:pt x="97" y="125"/>
                  </a:lnTo>
                  <a:lnTo>
                    <a:pt x="87" y="128"/>
                  </a:lnTo>
                  <a:lnTo>
                    <a:pt x="78" y="128"/>
                  </a:lnTo>
                  <a:close/>
                  <a:moveTo>
                    <a:pt x="78" y="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1" y="9"/>
                  </a:lnTo>
                  <a:lnTo>
                    <a:pt x="35" y="13"/>
                  </a:lnTo>
                  <a:lnTo>
                    <a:pt x="28" y="17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7" y="48"/>
                  </a:lnTo>
                  <a:lnTo>
                    <a:pt x="4" y="54"/>
                  </a:lnTo>
                  <a:lnTo>
                    <a:pt x="1" y="62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1" y="93"/>
                  </a:lnTo>
                  <a:lnTo>
                    <a:pt x="4" y="100"/>
                  </a:lnTo>
                  <a:lnTo>
                    <a:pt x="7" y="108"/>
                  </a:lnTo>
                  <a:lnTo>
                    <a:pt x="10" y="114"/>
                  </a:lnTo>
                  <a:lnTo>
                    <a:pt x="13" y="121"/>
                  </a:lnTo>
                  <a:lnTo>
                    <a:pt x="18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5" y="141"/>
                  </a:lnTo>
                  <a:lnTo>
                    <a:pt x="41" y="145"/>
                  </a:lnTo>
                  <a:lnTo>
                    <a:pt x="48" y="148"/>
                  </a:lnTo>
                  <a:lnTo>
                    <a:pt x="54" y="151"/>
                  </a:lnTo>
                  <a:lnTo>
                    <a:pt x="62" y="153"/>
                  </a:lnTo>
                  <a:lnTo>
                    <a:pt x="69" y="154"/>
                  </a:lnTo>
                  <a:lnTo>
                    <a:pt x="78" y="154"/>
                  </a:lnTo>
                  <a:lnTo>
                    <a:pt x="85" y="154"/>
                  </a:lnTo>
                  <a:lnTo>
                    <a:pt x="93" y="153"/>
                  </a:lnTo>
                  <a:lnTo>
                    <a:pt x="100" y="151"/>
                  </a:lnTo>
                  <a:lnTo>
                    <a:pt x="108" y="148"/>
                  </a:lnTo>
                  <a:lnTo>
                    <a:pt x="114" y="145"/>
                  </a:lnTo>
                  <a:lnTo>
                    <a:pt x="121" y="141"/>
                  </a:lnTo>
                  <a:lnTo>
                    <a:pt x="126" y="137"/>
                  </a:lnTo>
                  <a:lnTo>
                    <a:pt x="131" y="131"/>
                  </a:lnTo>
                  <a:lnTo>
                    <a:pt x="137" y="126"/>
                  </a:lnTo>
                  <a:lnTo>
                    <a:pt x="141" y="121"/>
                  </a:lnTo>
                  <a:lnTo>
                    <a:pt x="145" y="114"/>
                  </a:lnTo>
                  <a:lnTo>
                    <a:pt x="149" y="108"/>
                  </a:lnTo>
                  <a:lnTo>
                    <a:pt x="151" y="100"/>
                  </a:lnTo>
                  <a:lnTo>
                    <a:pt x="153" y="93"/>
                  </a:lnTo>
                  <a:lnTo>
                    <a:pt x="154" y="85"/>
                  </a:lnTo>
                  <a:lnTo>
                    <a:pt x="154" y="78"/>
                  </a:lnTo>
                  <a:lnTo>
                    <a:pt x="154" y="70"/>
                  </a:lnTo>
                  <a:lnTo>
                    <a:pt x="153" y="62"/>
                  </a:lnTo>
                  <a:lnTo>
                    <a:pt x="151" y="54"/>
                  </a:lnTo>
                  <a:lnTo>
                    <a:pt x="149" y="48"/>
                  </a:lnTo>
                  <a:lnTo>
                    <a:pt x="145" y="40"/>
                  </a:lnTo>
                  <a:lnTo>
                    <a:pt x="141" y="34"/>
                  </a:lnTo>
                  <a:lnTo>
                    <a:pt x="137" y="28"/>
                  </a:lnTo>
                  <a:lnTo>
                    <a:pt x="131" y="23"/>
                  </a:lnTo>
                  <a:lnTo>
                    <a:pt x="126" y="17"/>
                  </a:lnTo>
                  <a:lnTo>
                    <a:pt x="121" y="13"/>
                  </a:lnTo>
                  <a:lnTo>
                    <a:pt x="114" y="9"/>
                  </a:lnTo>
                  <a:lnTo>
                    <a:pt x="108" y="6"/>
                  </a:lnTo>
                  <a:lnTo>
                    <a:pt x="100" y="4"/>
                  </a:lnTo>
                  <a:lnTo>
                    <a:pt x="93" y="1"/>
                  </a:lnTo>
                  <a:lnTo>
                    <a:pt x="85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9">
              <a:extLst>
                <a:ext uri="{FF2B5EF4-FFF2-40B4-BE49-F238E27FC236}">
                  <a16:creationId xmlns:a16="http://schemas.microsoft.com/office/drawing/2014/main" id="{86C6DEFB-EC17-A22C-601B-26A42A3E9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151" y="3371851"/>
              <a:ext cx="173038" cy="171450"/>
            </a:xfrm>
            <a:custGeom>
              <a:avLst/>
              <a:gdLst>
                <a:gd name="T0" fmla="*/ 362 w 435"/>
                <a:gd name="T1" fmla="*/ 176 h 434"/>
                <a:gd name="T2" fmla="*/ 364 w 435"/>
                <a:gd name="T3" fmla="*/ 229 h 434"/>
                <a:gd name="T4" fmla="*/ 365 w 435"/>
                <a:gd name="T5" fmla="*/ 256 h 434"/>
                <a:gd name="T6" fmla="*/ 334 w 435"/>
                <a:gd name="T7" fmla="*/ 319 h 434"/>
                <a:gd name="T8" fmla="*/ 319 w 435"/>
                <a:gd name="T9" fmla="*/ 321 h 434"/>
                <a:gd name="T10" fmla="*/ 264 w 435"/>
                <a:gd name="T11" fmla="*/ 354 h 434"/>
                <a:gd name="T12" fmla="*/ 256 w 435"/>
                <a:gd name="T13" fmla="*/ 365 h 434"/>
                <a:gd name="T14" fmla="*/ 185 w 435"/>
                <a:gd name="T15" fmla="*/ 362 h 434"/>
                <a:gd name="T16" fmla="*/ 166 w 435"/>
                <a:gd name="T17" fmla="*/ 350 h 434"/>
                <a:gd name="T18" fmla="*/ 132 w 435"/>
                <a:gd name="T19" fmla="*/ 332 h 434"/>
                <a:gd name="T20" fmla="*/ 108 w 435"/>
                <a:gd name="T21" fmla="*/ 318 h 434"/>
                <a:gd name="T22" fmla="*/ 67 w 435"/>
                <a:gd name="T23" fmla="*/ 259 h 434"/>
                <a:gd name="T24" fmla="*/ 73 w 435"/>
                <a:gd name="T25" fmla="*/ 245 h 434"/>
                <a:gd name="T26" fmla="*/ 73 w 435"/>
                <a:gd name="T27" fmla="*/ 180 h 434"/>
                <a:gd name="T28" fmla="*/ 67 w 435"/>
                <a:gd name="T29" fmla="*/ 166 h 434"/>
                <a:gd name="T30" fmla="*/ 108 w 435"/>
                <a:gd name="T31" fmla="*/ 106 h 434"/>
                <a:gd name="T32" fmla="*/ 132 w 435"/>
                <a:gd name="T33" fmla="*/ 92 h 434"/>
                <a:gd name="T34" fmla="*/ 166 w 435"/>
                <a:gd name="T35" fmla="*/ 74 h 434"/>
                <a:gd name="T36" fmla="*/ 185 w 435"/>
                <a:gd name="T37" fmla="*/ 63 h 434"/>
                <a:gd name="T38" fmla="*/ 256 w 435"/>
                <a:gd name="T39" fmla="*/ 60 h 434"/>
                <a:gd name="T40" fmla="*/ 264 w 435"/>
                <a:gd name="T41" fmla="*/ 71 h 434"/>
                <a:gd name="T42" fmla="*/ 319 w 435"/>
                <a:gd name="T43" fmla="*/ 103 h 434"/>
                <a:gd name="T44" fmla="*/ 334 w 435"/>
                <a:gd name="T45" fmla="*/ 105 h 434"/>
                <a:gd name="T46" fmla="*/ 435 w 435"/>
                <a:gd name="T47" fmla="*/ 153 h 434"/>
                <a:gd name="T48" fmla="*/ 383 w 435"/>
                <a:gd name="T49" fmla="*/ 58 h 434"/>
                <a:gd name="T50" fmla="*/ 375 w 435"/>
                <a:gd name="T51" fmla="*/ 54 h 434"/>
                <a:gd name="T52" fmla="*/ 328 w 435"/>
                <a:gd name="T53" fmla="*/ 78 h 434"/>
                <a:gd name="T54" fmla="*/ 282 w 435"/>
                <a:gd name="T55" fmla="*/ 51 h 434"/>
                <a:gd name="T56" fmla="*/ 275 w 435"/>
                <a:gd name="T57" fmla="*/ 1 h 434"/>
                <a:gd name="T58" fmla="*/ 164 w 435"/>
                <a:gd name="T59" fmla="*/ 4 h 434"/>
                <a:gd name="T60" fmla="*/ 151 w 435"/>
                <a:gd name="T61" fmla="*/ 52 h 434"/>
                <a:gd name="T62" fmla="*/ 119 w 435"/>
                <a:gd name="T63" fmla="*/ 70 h 434"/>
                <a:gd name="T64" fmla="*/ 58 w 435"/>
                <a:gd name="T65" fmla="*/ 54 h 434"/>
                <a:gd name="T66" fmla="*/ 0 w 435"/>
                <a:gd name="T67" fmla="*/ 148 h 434"/>
                <a:gd name="T68" fmla="*/ 4 w 435"/>
                <a:gd name="T69" fmla="*/ 159 h 434"/>
                <a:gd name="T70" fmla="*/ 44 w 435"/>
                <a:gd name="T71" fmla="*/ 213 h 434"/>
                <a:gd name="T72" fmla="*/ 2 w 435"/>
                <a:gd name="T73" fmla="*/ 267 h 434"/>
                <a:gd name="T74" fmla="*/ 49 w 435"/>
                <a:gd name="T75" fmla="*/ 365 h 434"/>
                <a:gd name="T76" fmla="*/ 66 w 435"/>
                <a:gd name="T77" fmla="*/ 369 h 434"/>
                <a:gd name="T78" fmla="*/ 137 w 435"/>
                <a:gd name="T79" fmla="*/ 366 h 434"/>
                <a:gd name="T80" fmla="*/ 160 w 435"/>
                <a:gd name="T81" fmla="*/ 421 h 434"/>
                <a:gd name="T82" fmla="*/ 173 w 435"/>
                <a:gd name="T83" fmla="*/ 434 h 434"/>
                <a:gd name="T84" fmla="*/ 281 w 435"/>
                <a:gd name="T85" fmla="*/ 426 h 434"/>
                <a:gd name="T86" fmla="*/ 308 w 435"/>
                <a:gd name="T87" fmla="*/ 360 h 434"/>
                <a:gd name="T88" fmla="*/ 369 w 435"/>
                <a:gd name="T89" fmla="*/ 371 h 434"/>
                <a:gd name="T90" fmla="*/ 380 w 435"/>
                <a:gd name="T91" fmla="*/ 371 h 434"/>
                <a:gd name="T92" fmla="*/ 434 w 435"/>
                <a:gd name="T93" fmla="*/ 281 h 434"/>
                <a:gd name="T94" fmla="*/ 428 w 435"/>
                <a:gd name="T95" fmla="*/ 263 h 434"/>
                <a:gd name="T96" fmla="*/ 390 w 435"/>
                <a:gd name="T97" fmla="*/ 199 h 434"/>
                <a:gd name="T98" fmla="*/ 433 w 435"/>
                <a:gd name="T99" fmla="*/ 15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5" h="434">
                  <a:moveTo>
                    <a:pt x="368" y="166"/>
                  </a:moveTo>
                  <a:lnTo>
                    <a:pt x="365" y="169"/>
                  </a:lnTo>
                  <a:lnTo>
                    <a:pt x="363" y="172"/>
                  </a:lnTo>
                  <a:lnTo>
                    <a:pt x="362" y="176"/>
                  </a:lnTo>
                  <a:lnTo>
                    <a:pt x="362" y="180"/>
                  </a:lnTo>
                  <a:lnTo>
                    <a:pt x="364" y="197"/>
                  </a:lnTo>
                  <a:lnTo>
                    <a:pt x="365" y="213"/>
                  </a:lnTo>
                  <a:lnTo>
                    <a:pt x="364" y="229"/>
                  </a:lnTo>
                  <a:lnTo>
                    <a:pt x="362" y="245"/>
                  </a:lnTo>
                  <a:lnTo>
                    <a:pt x="362" y="248"/>
                  </a:lnTo>
                  <a:lnTo>
                    <a:pt x="363" y="252"/>
                  </a:lnTo>
                  <a:lnTo>
                    <a:pt x="365" y="256"/>
                  </a:lnTo>
                  <a:lnTo>
                    <a:pt x="368" y="259"/>
                  </a:lnTo>
                  <a:lnTo>
                    <a:pt x="405" y="280"/>
                  </a:lnTo>
                  <a:lnTo>
                    <a:pt x="369" y="342"/>
                  </a:lnTo>
                  <a:lnTo>
                    <a:pt x="334" y="319"/>
                  </a:lnTo>
                  <a:lnTo>
                    <a:pt x="331" y="318"/>
                  </a:lnTo>
                  <a:lnTo>
                    <a:pt x="326" y="318"/>
                  </a:lnTo>
                  <a:lnTo>
                    <a:pt x="323" y="319"/>
                  </a:lnTo>
                  <a:lnTo>
                    <a:pt x="319" y="321"/>
                  </a:lnTo>
                  <a:lnTo>
                    <a:pt x="309" y="330"/>
                  </a:lnTo>
                  <a:lnTo>
                    <a:pt x="296" y="337"/>
                  </a:lnTo>
                  <a:lnTo>
                    <a:pt x="281" y="346"/>
                  </a:lnTo>
                  <a:lnTo>
                    <a:pt x="264" y="354"/>
                  </a:lnTo>
                  <a:lnTo>
                    <a:pt x="261" y="357"/>
                  </a:lnTo>
                  <a:lnTo>
                    <a:pt x="259" y="359"/>
                  </a:lnTo>
                  <a:lnTo>
                    <a:pt x="258" y="362"/>
                  </a:lnTo>
                  <a:lnTo>
                    <a:pt x="256" y="365"/>
                  </a:lnTo>
                  <a:lnTo>
                    <a:pt x="256" y="409"/>
                  </a:lnTo>
                  <a:lnTo>
                    <a:pt x="186" y="409"/>
                  </a:lnTo>
                  <a:lnTo>
                    <a:pt x="186" y="365"/>
                  </a:lnTo>
                  <a:lnTo>
                    <a:pt x="185" y="362"/>
                  </a:lnTo>
                  <a:lnTo>
                    <a:pt x="183" y="358"/>
                  </a:lnTo>
                  <a:lnTo>
                    <a:pt x="180" y="354"/>
                  </a:lnTo>
                  <a:lnTo>
                    <a:pt x="176" y="352"/>
                  </a:lnTo>
                  <a:lnTo>
                    <a:pt x="166" y="350"/>
                  </a:lnTo>
                  <a:lnTo>
                    <a:pt x="158" y="347"/>
                  </a:lnTo>
                  <a:lnTo>
                    <a:pt x="150" y="344"/>
                  </a:lnTo>
                  <a:lnTo>
                    <a:pt x="144" y="340"/>
                  </a:lnTo>
                  <a:lnTo>
                    <a:pt x="132" y="332"/>
                  </a:lnTo>
                  <a:lnTo>
                    <a:pt x="119" y="321"/>
                  </a:lnTo>
                  <a:lnTo>
                    <a:pt x="116" y="319"/>
                  </a:lnTo>
                  <a:lnTo>
                    <a:pt x="113" y="318"/>
                  </a:lnTo>
                  <a:lnTo>
                    <a:pt x="108" y="318"/>
                  </a:lnTo>
                  <a:lnTo>
                    <a:pt x="105" y="319"/>
                  </a:lnTo>
                  <a:lnTo>
                    <a:pt x="65" y="342"/>
                  </a:lnTo>
                  <a:lnTo>
                    <a:pt x="30" y="280"/>
                  </a:lnTo>
                  <a:lnTo>
                    <a:pt x="67" y="259"/>
                  </a:lnTo>
                  <a:lnTo>
                    <a:pt x="71" y="256"/>
                  </a:lnTo>
                  <a:lnTo>
                    <a:pt x="73" y="252"/>
                  </a:lnTo>
                  <a:lnTo>
                    <a:pt x="74" y="248"/>
                  </a:lnTo>
                  <a:lnTo>
                    <a:pt x="73" y="245"/>
                  </a:lnTo>
                  <a:lnTo>
                    <a:pt x="71" y="229"/>
                  </a:lnTo>
                  <a:lnTo>
                    <a:pt x="70" y="213"/>
                  </a:lnTo>
                  <a:lnTo>
                    <a:pt x="71" y="197"/>
                  </a:lnTo>
                  <a:lnTo>
                    <a:pt x="73" y="180"/>
                  </a:lnTo>
                  <a:lnTo>
                    <a:pt x="74" y="176"/>
                  </a:lnTo>
                  <a:lnTo>
                    <a:pt x="73" y="172"/>
                  </a:lnTo>
                  <a:lnTo>
                    <a:pt x="71" y="169"/>
                  </a:lnTo>
                  <a:lnTo>
                    <a:pt x="67" y="166"/>
                  </a:lnTo>
                  <a:lnTo>
                    <a:pt x="30" y="145"/>
                  </a:lnTo>
                  <a:lnTo>
                    <a:pt x="66" y="84"/>
                  </a:lnTo>
                  <a:lnTo>
                    <a:pt x="105" y="105"/>
                  </a:lnTo>
                  <a:lnTo>
                    <a:pt x="108" y="106"/>
                  </a:lnTo>
                  <a:lnTo>
                    <a:pt x="113" y="106"/>
                  </a:lnTo>
                  <a:lnTo>
                    <a:pt x="117" y="105"/>
                  </a:lnTo>
                  <a:lnTo>
                    <a:pt x="120" y="103"/>
                  </a:lnTo>
                  <a:lnTo>
                    <a:pt x="132" y="92"/>
                  </a:lnTo>
                  <a:lnTo>
                    <a:pt x="144" y="84"/>
                  </a:lnTo>
                  <a:lnTo>
                    <a:pt x="150" y="80"/>
                  </a:lnTo>
                  <a:lnTo>
                    <a:pt x="158" y="76"/>
                  </a:lnTo>
                  <a:lnTo>
                    <a:pt x="166" y="74"/>
                  </a:lnTo>
                  <a:lnTo>
                    <a:pt x="176" y="71"/>
                  </a:lnTo>
                  <a:lnTo>
                    <a:pt x="180" y="70"/>
                  </a:lnTo>
                  <a:lnTo>
                    <a:pt x="183" y="67"/>
                  </a:lnTo>
                  <a:lnTo>
                    <a:pt x="185" y="63"/>
                  </a:lnTo>
                  <a:lnTo>
                    <a:pt x="186" y="60"/>
                  </a:lnTo>
                  <a:lnTo>
                    <a:pt x="186" y="26"/>
                  </a:lnTo>
                  <a:lnTo>
                    <a:pt x="256" y="26"/>
                  </a:lnTo>
                  <a:lnTo>
                    <a:pt x="256" y="60"/>
                  </a:lnTo>
                  <a:lnTo>
                    <a:pt x="258" y="63"/>
                  </a:lnTo>
                  <a:lnTo>
                    <a:pt x="259" y="67"/>
                  </a:lnTo>
                  <a:lnTo>
                    <a:pt x="261" y="69"/>
                  </a:lnTo>
                  <a:lnTo>
                    <a:pt x="264" y="71"/>
                  </a:lnTo>
                  <a:lnTo>
                    <a:pt x="281" y="80"/>
                  </a:lnTo>
                  <a:lnTo>
                    <a:pt x="296" y="87"/>
                  </a:lnTo>
                  <a:lnTo>
                    <a:pt x="309" y="96"/>
                  </a:lnTo>
                  <a:lnTo>
                    <a:pt x="319" y="103"/>
                  </a:lnTo>
                  <a:lnTo>
                    <a:pt x="322" y="105"/>
                  </a:lnTo>
                  <a:lnTo>
                    <a:pt x="326" y="106"/>
                  </a:lnTo>
                  <a:lnTo>
                    <a:pt x="331" y="106"/>
                  </a:lnTo>
                  <a:lnTo>
                    <a:pt x="334" y="105"/>
                  </a:lnTo>
                  <a:lnTo>
                    <a:pt x="369" y="84"/>
                  </a:lnTo>
                  <a:lnTo>
                    <a:pt x="405" y="145"/>
                  </a:lnTo>
                  <a:lnTo>
                    <a:pt x="368" y="166"/>
                  </a:lnTo>
                  <a:close/>
                  <a:moveTo>
                    <a:pt x="435" y="153"/>
                  </a:moveTo>
                  <a:lnTo>
                    <a:pt x="435" y="148"/>
                  </a:lnTo>
                  <a:lnTo>
                    <a:pt x="434" y="144"/>
                  </a:lnTo>
                  <a:lnTo>
                    <a:pt x="385" y="60"/>
                  </a:lnTo>
                  <a:lnTo>
                    <a:pt x="383" y="58"/>
                  </a:lnTo>
                  <a:lnTo>
                    <a:pt x="382" y="56"/>
                  </a:lnTo>
                  <a:lnTo>
                    <a:pt x="380" y="55"/>
                  </a:lnTo>
                  <a:lnTo>
                    <a:pt x="377" y="55"/>
                  </a:lnTo>
                  <a:lnTo>
                    <a:pt x="375" y="54"/>
                  </a:lnTo>
                  <a:lnTo>
                    <a:pt x="372" y="54"/>
                  </a:lnTo>
                  <a:lnTo>
                    <a:pt x="370" y="55"/>
                  </a:lnTo>
                  <a:lnTo>
                    <a:pt x="367" y="56"/>
                  </a:lnTo>
                  <a:lnTo>
                    <a:pt x="328" y="78"/>
                  </a:lnTo>
                  <a:lnTo>
                    <a:pt x="320" y="71"/>
                  </a:lnTo>
                  <a:lnTo>
                    <a:pt x="308" y="64"/>
                  </a:lnTo>
                  <a:lnTo>
                    <a:pt x="296" y="58"/>
                  </a:lnTo>
                  <a:lnTo>
                    <a:pt x="282" y="51"/>
                  </a:lnTo>
                  <a:lnTo>
                    <a:pt x="282" y="13"/>
                  </a:lnTo>
                  <a:lnTo>
                    <a:pt x="281" y="8"/>
                  </a:lnTo>
                  <a:lnTo>
                    <a:pt x="278" y="4"/>
                  </a:lnTo>
                  <a:lnTo>
                    <a:pt x="275" y="1"/>
                  </a:lnTo>
                  <a:lnTo>
                    <a:pt x="269" y="0"/>
                  </a:lnTo>
                  <a:lnTo>
                    <a:pt x="173" y="0"/>
                  </a:lnTo>
                  <a:lnTo>
                    <a:pt x="168" y="1"/>
                  </a:lnTo>
                  <a:lnTo>
                    <a:pt x="164" y="4"/>
                  </a:lnTo>
                  <a:lnTo>
                    <a:pt x="161" y="8"/>
                  </a:lnTo>
                  <a:lnTo>
                    <a:pt x="160" y="13"/>
                  </a:lnTo>
                  <a:lnTo>
                    <a:pt x="160" y="49"/>
                  </a:lnTo>
                  <a:lnTo>
                    <a:pt x="151" y="52"/>
                  </a:lnTo>
                  <a:lnTo>
                    <a:pt x="144" y="55"/>
                  </a:lnTo>
                  <a:lnTo>
                    <a:pt x="137" y="58"/>
                  </a:lnTo>
                  <a:lnTo>
                    <a:pt x="131" y="62"/>
                  </a:lnTo>
                  <a:lnTo>
                    <a:pt x="119" y="70"/>
                  </a:lnTo>
                  <a:lnTo>
                    <a:pt x="109" y="78"/>
                  </a:lnTo>
                  <a:lnTo>
                    <a:pt x="67" y="55"/>
                  </a:lnTo>
                  <a:lnTo>
                    <a:pt x="63" y="54"/>
                  </a:lnTo>
                  <a:lnTo>
                    <a:pt x="58" y="54"/>
                  </a:lnTo>
                  <a:lnTo>
                    <a:pt x="54" y="56"/>
                  </a:lnTo>
                  <a:lnTo>
                    <a:pt x="50" y="6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1" y="153"/>
                  </a:lnTo>
                  <a:lnTo>
                    <a:pt x="2" y="156"/>
                  </a:lnTo>
                  <a:lnTo>
                    <a:pt x="3" y="158"/>
                  </a:lnTo>
                  <a:lnTo>
                    <a:pt x="4" y="159"/>
                  </a:lnTo>
                  <a:lnTo>
                    <a:pt x="6" y="160"/>
                  </a:lnTo>
                  <a:lnTo>
                    <a:pt x="47" y="185"/>
                  </a:lnTo>
                  <a:lnTo>
                    <a:pt x="45" y="199"/>
                  </a:lnTo>
                  <a:lnTo>
                    <a:pt x="44" y="213"/>
                  </a:lnTo>
                  <a:lnTo>
                    <a:pt x="45" y="227"/>
                  </a:lnTo>
                  <a:lnTo>
                    <a:pt x="47" y="241"/>
                  </a:lnTo>
                  <a:lnTo>
                    <a:pt x="6" y="263"/>
                  </a:lnTo>
                  <a:lnTo>
                    <a:pt x="2" y="267"/>
                  </a:lnTo>
                  <a:lnTo>
                    <a:pt x="0" y="273"/>
                  </a:lnTo>
                  <a:lnTo>
                    <a:pt x="0" y="277"/>
                  </a:lnTo>
                  <a:lnTo>
                    <a:pt x="2" y="281"/>
                  </a:lnTo>
                  <a:lnTo>
                    <a:pt x="49" y="365"/>
                  </a:lnTo>
                  <a:lnTo>
                    <a:pt x="52" y="368"/>
                  </a:lnTo>
                  <a:lnTo>
                    <a:pt x="57" y="371"/>
                  </a:lnTo>
                  <a:lnTo>
                    <a:pt x="62" y="371"/>
                  </a:lnTo>
                  <a:lnTo>
                    <a:pt x="66" y="369"/>
                  </a:lnTo>
                  <a:lnTo>
                    <a:pt x="109" y="346"/>
                  </a:lnTo>
                  <a:lnTo>
                    <a:pt x="119" y="354"/>
                  </a:lnTo>
                  <a:lnTo>
                    <a:pt x="131" y="363"/>
                  </a:lnTo>
                  <a:lnTo>
                    <a:pt x="137" y="366"/>
                  </a:lnTo>
                  <a:lnTo>
                    <a:pt x="144" y="369"/>
                  </a:lnTo>
                  <a:lnTo>
                    <a:pt x="151" y="373"/>
                  </a:lnTo>
                  <a:lnTo>
                    <a:pt x="160" y="376"/>
                  </a:lnTo>
                  <a:lnTo>
                    <a:pt x="160" y="421"/>
                  </a:lnTo>
                  <a:lnTo>
                    <a:pt x="161" y="426"/>
                  </a:lnTo>
                  <a:lnTo>
                    <a:pt x="164" y="431"/>
                  </a:lnTo>
                  <a:lnTo>
                    <a:pt x="168" y="433"/>
                  </a:lnTo>
                  <a:lnTo>
                    <a:pt x="173" y="434"/>
                  </a:lnTo>
                  <a:lnTo>
                    <a:pt x="269" y="434"/>
                  </a:lnTo>
                  <a:lnTo>
                    <a:pt x="275" y="433"/>
                  </a:lnTo>
                  <a:lnTo>
                    <a:pt x="278" y="431"/>
                  </a:lnTo>
                  <a:lnTo>
                    <a:pt x="281" y="426"/>
                  </a:lnTo>
                  <a:lnTo>
                    <a:pt x="282" y="421"/>
                  </a:lnTo>
                  <a:lnTo>
                    <a:pt x="282" y="374"/>
                  </a:lnTo>
                  <a:lnTo>
                    <a:pt x="296" y="367"/>
                  </a:lnTo>
                  <a:lnTo>
                    <a:pt x="308" y="360"/>
                  </a:lnTo>
                  <a:lnTo>
                    <a:pt x="320" y="353"/>
                  </a:lnTo>
                  <a:lnTo>
                    <a:pt x="329" y="346"/>
                  </a:lnTo>
                  <a:lnTo>
                    <a:pt x="367" y="369"/>
                  </a:lnTo>
                  <a:lnTo>
                    <a:pt x="369" y="371"/>
                  </a:lnTo>
                  <a:lnTo>
                    <a:pt x="372" y="372"/>
                  </a:lnTo>
                  <a:lnTo>
                    <a:pt x="375" y="372"/>
                  </a:lnTo>
                  <a:lnTo>
                    <a:pt x="377" y="371"/>
                  </a:lnTo>
                  <a:lnTo>
                    <a:pt x="380" y="371"/>
                  </a:lnTo>
                  <a:lnTo>
                    <a:pt x="382" y="368"/>
                  </a:lnTo>
                  <a:lnTo>
                    <a:pt x="383" y="367"/>
                  </a:lnTo>
                  <a:lnTo>
                    <a:pt x="385" y="365"/>
                  </a:lnTo>
                  <a:lnTo>
                    <a:pt x="434" y="281"/>
                  </a:lnTo>
                  <a:lnTo>
                    <a:pt x="435" y="277"/>
                  </a:lnTo>
                  <a:lnTo>
                    <a:pt x="435" y="273"/>
                  </a:lnTo>
                  <a:lnTo>
                    <a:pt x="433" y="267"/>
                  </a:lnTo>
                  <a:lnTo>
                    <a:pt x="428" y="263"/>
                  </a:lnTo>
                  <a:lnTo>
                    <a:pt x="389" y="241"/>
                  </a:lnTo>
                  <a:lnTo>
                    <a:pt x="390" y="227"/>
                  </a:lnTo>
                  <a:lnTo>
                    <a:pt x="391" y="213"/>
                  </a:lnTo>
                  <a:lnTo>
                    <a:pt x="390" y="199"/>
                  </a:lnTo>
                  <a:lnTo>
                    <a:pt x="389" y="185"/>
                  </a:lnTo>
                  <a:lnTo>
                    <a:pt x="428" y="160"/>
                  </a:lnTo>
                  <a:lnTo>
                    <a:pt x="430" y="159"/>
                  </a:lnTo>
                  <a:lnTo>
                    <a:pt x="433" y="158"/>
                  </a:lnTo>
                  <a:lnTo>
                    <a:pt x="434" y="156"/>
                  </a:lnTo>
                  <a:lnTo>
                    <a:pt x="435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0">
              <a:extLst>
                <a:ext uri="{FF2B5EF4-FFF2-40B4-BE49-F238E27FC236}">
                  <a16:creationId xmlns:a16="http://schemas.microsoft.com/office/drawing/2014/main" id="{32AFA3D6-D7EC-51ED-247F-AD9DCC0F0C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713" y="3424238"/>
              <a:ext cx="61913" cy="61913"/>
            </a:xfrm>
            <a:custGeom>
              <a:avLst/>
              <a:gdLst>
                <a:gd name="T0" fmla="*/ 67 w 154"/>
                <a:gd name="T1" fmla="*/ 127 h 154"/>
                <a:gd name="T2" fmla="*/ 49 w 154"/>
                <a:gd name="T3" fmla="*/ 120 h 154"/>
                <a:gd name="T4" fmla="*/ 35 w 154"/>
                <a:gd name="T5" fmla="*/ 106 h 154"/>
                <a:gd name="T6" fmla="*/ 27 w 154"/>
                <a:gd name="T7" fmla="*/ 87 h 154"/>
                <a:gd name="T8" fmla="*/ 27 w 154"/>
                <a:gd name="T9" fmla="*/ 67 h 154"/>
                <a:gd name="T10" fmla="*/ 35 w 154"/>
                <a:gd name="T11" fmla="*/ 49 h 154"/>
                <a:gd name="T12" fmla="*/ 49 w 154"/>
                <a:gd name="T13" fmla="*/ 35 h 154"/>
                <a:gd name="T14" fmla="*/ 67 w 154"/>
                <a:gd name="T15" fmla="*/ 26 h 154"/>
                <a:gd name="T16" fmla="*/ 87 w 154"/>
                <a:gd name="T17" fmla="*/ 26 h 154"/>
                <a:gd name="T18" fmla="*/ 106 w 154"/>
                <a:gd name="T19" fmla="*/ 35 h 154"/>
                <a:gd name="T20" fmla="*/ 120 w 154"/>
                <a:gd name="T21" fmla="*/ 49 h 154"/>
                <a:gd name="T22" fmla="*/ 128 w 154"/>
                <a:gd name="T23" fmla="*/ 67 h 154"/>
                <a:gd name="T24" fmla="*/ 128 w 154"/>
                <a:gd name="T25" fmla="*/ 87 h 154"/>
                <a:gd name="T26" fmla="*/ 120 w 154"/>
                <a:gd name="T27" fmla="*/ 106 h 154"/>
                <a:gd name="T28" fmla="*/ 106 w 154"/>
                <a:gd name="T29" fmla="*/ 120 h 154"/>
                <a:gd name="T30" fmla="*/ 87 w 154"/>
                <a:gd name="T31" fmla="*/ 127 h 154"/>
                <a:gd name="T32" fmla="*/ 78 w 154"/>
                <a:gd name="T33" fmla="*/ 0 h 154"/>
                <a:gd name="T34" fmla="*/ 62 w 154"/>
                <a:gd name="T35" fmla="*/ 1 h 154"/>
                <a:gd name="T36" fmla="*/ 48 w 154"/>
                <a:gd name="T37" fmla="*/ 6 h 154"/>
                <a:gd name="T38" fmla="*/ 35 w 154"/>
                <a:gd name="T39" fmla="*/ 13 h 154"/>
                <a:gd name="T40" fmla="*/ 23 w 154"/>
                <a:gd name="T41" fmla="*/ 23 h 154"/>
                <a:gd name="T42" fmla="*/ 13 w 154"/>
                <a:gd name="T43" fmla="*/ 35 h 154"/>
                <a:gd name="T44" fmla="*/ 7 w 154"/>
                <a:gd name="T45" fmla="*/ 48 h 154"/>
                <a:gd name="T46" fmla="*/ 2 w 154"/>
                <a:gd name="T47" fmla="*/ 63 h 154"/>
                <a:gd name="T48" fmla="*/ 0 w 154"/>
                <a:gd name="T49" fmla="*/ 78 h 154"/>
                <a:gd name="T50" fmla="*/ 2 w 154"/>
                <a:gd name="T51" fmla="*/ 93 h 154"/>
                <a:gd name="T52" fmla="*/ 7 w 154"/>
                <a:gd name="T53" fmla="*/ 108 h 154"/>
                <a:gd name="T54" fmla="*/ 13 w 154"/>
                <a:gd name="T55" fmla="*/ 121 h 154"/>
                <a:gd name="T56" fmla="*/ 23 w 154"/>
                <a:gd name="T57" fmla="*/ 131 h 154"/>
                <a:gd name="T58" fmla="*/ 35 w 154"/>
                <a:gd name="T59" fmla="*/ 141 h 154"/>
                <a:gd name="T60" fmla="*/ 48 w 154"/>
                <a:gd name="T61" fmla="*/ 147 h 154"/>
                <a:gd name="T62" fmla="*/ 62 w 154"/>
                <a:gd name="T63" fmla="*/ 153 h 154"/>
                <a:gd name="T64" fmla="*/ 78 w 154"/>
                <a:gd name="T65" fmla="*/ 154 h 154"/>
                <a:gd name="T66" fmla="*/ 93 w 154"/>
                <a:gd name="T67" fmla="*/ 153 h 154"/>
                <a:gd name="T68" fmla="*/ 107 w 154"/>
                <a:gd name="T69" fmla="*/ 147 h 154"/>
                <a:gd name="T70" fmla="*/ 121 w 154"/>
                <a:gd name="T71" fmla="*/ 141 h 154"/>
                <a:gd name="T72" fmla="*/ 131 w 154"/>
                <a:gd name="T73" fmla="*/ 131 h 154"/>
                <a:gd name="T74" fmla="*/ 141 w 154"/>
                <a:gd name="T75" fmla="*/ 121 h 154"/>
                <a:gd name="T76" fmla="*/ 149 w 154"/>
                <a:gd name="T77" fmla="*/ 108 h 154"/>
                <a:gd name="T78" fmla="*/ 153 w 154"/>
                <a:gd name="T79" fmla="*/ 93 h 154"/>
                <a:gd name="T80" fmla="*/ 154 w 154"/>
                <a:gd name="T81" fmla="*/ 78 h 154"/>
                <a:gd name="T82" fmla="*/ 153 w 154"/>
                <a:gd name="T83" fmla="*/ 63 h 154"/>
                <a:gd name="T84" fmla="*/ 149 w 154"/>
                <a:gd name="T85" fmla="*/ 48 h 154"/>
                <a:gd name="T86" fmla="*/ 141 w 154"/>
                <a:gd name="T87" fmla="*/ 35 h 154"/>
                <a:gd name="T88" fmla="*/ 131 w 154"/>
                <a:gd name="T89" fmla="*/ 23 h 154"/>
                <a:gd name="T90" fmla="*/ 121 w 154"/>
                <a:gd name="T91" fmla="*/ 13 h 154"/>
                <a:gd name="T92" fmla="*/ 107 w 154"/>
                <a:gd name="T93" fmla="*/ 6 h 154"/>
                <a:gd name="T94" fmla="*/ 93 w 154"/>
                <a:gd name="T95" fmla="*/ 1 h 154"/>
                <a:gd name="T96" fmla="*/ 78 w 154"/>
                <a:gd name="T9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54">
                  <a:moveTo>
                    <a:pt x="78" y="128"/>
                  </a:moveTo>
                  <a:lnTo>
                    <a:pt x="67" y="127"/>
                  </a:lnTo>
                  <a:lnTo>
                    <a:pt x="57" y="125"/>
                  </a:lnTo>
                  <a:lnTo>
                    <a:pt x="49" y="120"/>
                  </a:lnTo>
                  <a:lnTo>
                    <a:pt x="41" y="113"/>
                  </a:lnTo>
                  <a:lnTo>
                    <a:pt x="35" y="106"/>
                  </a:lnTo>
                  <a:lnTo>
                    <a:pt x="29" y="97"/>
                  </a:lnTo>
                  <a:lnTo>
                    <a:pt x="27" y="87"/>
                  </a:lnTo>
                  <a:lnTo>
                    <a:pt x="26" y="78"/>
                  </a:lnTo>
                  <a:lnTo>
                    <a:pt x="27" y="67"/>
                  </a:lnTo>
                  <a:lnTo>
                    <a:pt x="29" y="57"/>
                  </a:lnTo>
                  <a:lnTo>
                    <a:pt x="35" y="49"/>
                  </a:lnTo>
                  <a:lnTo>
                    <a:pt x="41" y="41"/>
                  </a:lnTo>
                  <a:lnTo>
                    <a:pt x="49" y="35"/>
                  </a:lnTo>
                  <a:lnTo>
                    <a:pt x="57" y="29"/>
                  </a:lnTo>
                  <a:lnTo>
                    <a:pt x="67" y="26"/>
                  </a:lnTo>
                  <a:lnTo>
                    <a:pt x="78" y="25"/>
                  </a:lnTo>
                  <a:lnTo>
                    <a:pt x="87" y="26"/>
                  </a:lnTo>
                  <a:lnTo>
                    <a:pt x="97" y="29"/>
                  </a:lnTo>
                  <a:lnTo>
                    <a:pt x="106" y="35"/>
                  </a:lnTo>
                  <a:lnTo>
                    <a:pt x="113" y="41"/>
                  </a:lnTo>
                  <a:lnTo>
                    <a:pt x="120" y="49"/>
                  </a:lnTo>
                  <a:lnTo>
                    <a:pt x="125" y="57"/>
                  </a:lnTo>
                  <a:lnTo>
                    <a:pt x="128" y="67"/>
                  </a:lnTo>
                  <a:lnTo>
                    <a:pt x="129" y="78"/>
                  </a:lnTo>
                  <a:lnTo>
                    <a:pt x="128" y="87"/>
                  </a:lnTo>
                  <a:lnTo>
                    <a:pt x="125" y="97"/>
                  </a:lnTo>
                  <a:lnTo>
                    <a:pt x="120" y="106"/>
                  </a:lnTo>
                  <a:lnTo>
                    <a:pt x="113" y="113"/>
                  </a:lnTo>
                  <a:lnTo>
                    <a:pt x="106" y="120"/>
                  </a:lnTo>
                  <a:lnTo>
                    <a:pt x="97" y="125"/>
                  </a:lnTo>
                  <a:lnTo>
                    <a:pt x="87" y="127"/>
                  </a:lnTo>
                  <a:lnTo>
                    <a:pt x="78" y="128"/>
                  </a:lnTo>
                  <a:close/>
                  <a:moveTo>
                    <a:pt x="78" y="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5" y="13"/>
                  </a:lnTo>
                  <a:lnTo>
                    <a:pt x="28" y="18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5"/>
                  </a:lnTo>
                  <a:lnTo>
                    <a:pt x="10" y="41"/>
                  </a:lnTo>
                  <a:lnTo>
                    <a:pt x="7" y="48"/>
                  </a:lnTo>
                  <a:lnTo>
                    <a:pt x="4" y="55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93"/>
                  </a:lnTo>
                  <a:lnTo>
                    <a:pt x="4" y="100"/>
                  </a:lnTo>
                  <a:lnTo>
                    <a:pt x="7" y="108"/>
                  </a:lnTo>
                  <a:lnTo>
                    <a:pt x="10" y="114"/>
                  </a:lnTo>
                  <a:lnTo>
                    <a:pt x="13" y="121"/>
                  </a:lnTo>
                  <a:lnTo>
                    <a:pt x="18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5" y="141"/>
                  </a:lnTo>
                  <a:lnTo>
                    <a:pt x="40" y="144"/>
                  </a:lnTo>
                  <a:lnTo>
                    <a:pt x="48" y="147"/>
                  </a:lnTo>
                  <a:lnTo>
                    <a:pt x="54" y="151"/>
                  </a:lnTo>
                  <a:lnTo>
                    <a:pt x="62" y="153"/>
                  </a:lnTo>
                  <a:lnTo>
                    <a:pt x="69" y="154"/>
                  </a:lnTo>
                  <a:lnTo>
                    <a:pt x="78" y="154"/>
                  </a:lnTo>
                  <a:lnTo>
                    <a:pt x="85" y="154"/>
                  </a:lnTo>
                  <a:lnTo>
                    <a:pt x="93" y="153"/>
                  </a:lnTo>
                  <a:lnTo>
                    <a:pt x="100" y="151"/>
                  </a:lnTo>
                  <a:lnTo>
                    <a:pt x="107" y="147"/>
                  </a:lnTo>
                  <a:lnTo>
                    <a:pt x="114" y="144"/>
                  </a:lnTo>
                  <a:lnTo>
                    <a:pt x="121" y="141"/>
                  </a:lnTo>
                  <a:lnTo>
                    <a:pt x="126" y="137"/>
                  </a:lnTo>
                  <a:lnTo>
                    <a:pt x="131" y="131"/>
                  </a:lnTo>
                  <a:lnTo>
                    <a:pt x="137" y="126"/>
                  </a:lnTo>
                  <a:lnTo>
                    <a:pt x="141" y="121"/>
                  </a:lnTo>
                  <a:lnTo>
                    <a:pt x="145" y="114"/>
                  </a:lnTo>
                  <a:lnTo>
                    <a:pt x="149" y="108"/>
                  </a:lnTo>
                  <a:lnTo>
                    <a:pt x="151" y="100"/>
                  </a:lnTo>
                  <a:lnTo>
                    <a:pt x="153" y="93"/>
                  </a:lnTo>
                  <a:lnTo>
                    <a:pt x="154" y="85"/>
                  </a:lnTo>
                  <a:lnTo>
                    <a:pt x="154" y="78"/>
                  </a:lnTo>
                  <a:lnTo>
                    <a:pt x="154" y="70"/>
                  </a:lnTo>
                  <a:lnTo>
                    <a:pt x="153" y="63"/>
                  </a:lnTo>
                  <a:lnTo>
                    <a:pt x="151" y="55"/>
                  </a:lnTo>
                  <a:lnTo>
                    <a:pt x="149" y="48"/>
                  </a:lnTo>
                  <a:lnTo>
                    <a:pt x="145" y="41"/>
                  </a:lnTo>
                  <a:lnTo>
                    <a:pt x="141" y="35"/>
                  </a:lnTo>
                  <a:lnTo>
                    <a:pt x="137" y="28"/>
                  </a:lnTo>
                  <a:lnTo>
                    <a:pt x="131" y="23"/>
                  </a:lnTo>
                  <a:lnTo>
                    <a:pt x="126" y="18"/>
                  </a:lnTo>
                  <a:lnTo>
                    <a:pt x="121" y="13"/>
                  </a:lnTo>
                  <a:lnTo>
                    <a:pt x="114" y="9"/>
                  </a:lnTo>
                  <a:lnTo>
                    <a:pt x="107" y="6"/>
                  </a:lnTo>
                  <a:lnTo>
                    <a:pt x="100" y="4"/>
                  </a:lnTo>
                  <a:lnTo>
                    <a:pt x="93" y="1"/>
                  </a:lnTo>
                  <a:lnTo>
                    <a:pt x="85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34A29C3-0731-7CF9-8217-8B50040C9761}"/>
              </a:ext>
            </a:extLst>
          </p:cNvPr>
          <p:cNvGrpSpPr/>
          <p:nvPr/>
        </p:nvGrpSpPr>
        <p:grpSpPr>
          <a:xfrm>
            <a:off x="7211746" y="1721454"/>
            <a:ext cx="376240" cy="388442"/>
            <a:chOff x="946151" y="3240088"/>
            <a:chExt cx="293688" cy="303213"/>
          </a:xfrm>
          <a:solidFill>
            <a:schemeClr val="bg1"/>
          </a:solidFill>
        </p:grpSpPr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B90258D5-D30C-3E20-7508-E920E3432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801" y="3240088"/>
              <a:ext cx="173038" cy="171450"/>
            </a:xfrm>
            <a:custGeom>
              <a:avLst/>
              <a:gdLst>
                <a:gd name="T0" fmla="*/ 326 w 435"/>
                <a:gd name="T1" fmla="*/ 327 h 432"/>
                <a:gd name="T2" fmla="*/ 296 w 435"/>
                <a:gd name="T3" fmla="*/ 346 h 432"/>
                <a:gd name="T4" fmla="*/ 259 w 435"/>
                <a:gd name="T5" fmla="*/ 368 h 432"/>
                <a:gd name="T6" fmla="*/ 186 w 435"/>
                <a:gd name="T7" fmla="*/ 406 h 432"/>
                <a:gd name="T8" fmla="*/ 180 w 435"/>
                <a:gd name="T9" fmla="*/ 363 h 432"/>
                <a:gd name="T10" fmla="*/ 150 w 435"/>
                <a:gd name="T11" fmla="*/ 353 h 432"/>
                <a:gd name="T12" fmla="*/ 116 w 435"/>
                <a:gd name="T13" fmla="*/ 328 h 432"/>
                <a:gd name="T14" fmla="*/ 65 w 435"/>
                <a:gd name="T15" fmla="*/ 350 h 432"/>
                <a:gd name="T16" fmla="*/ 73 w 435"/>
                <a:gd name="T17" fmla="*/ 261 h 432"/>
                <a:gd name="T18" fmla="*/ 70 w 435"/>
                <a:gd name="T19" fmla="*/ 222 h 432"/>
                <a:gd name="T20" fmla="*/ 73 w 435"/>
                <a:gd name="T21" fmla="*/ 182 h 432"/>
                <a:gd name="T22" fmla="*/ 66 w 435"/>
                <a:gd name="T23" fmla="*/ 93 h 432"/>
                <a:gd name="T24" fmla="*/ 117 w 435"/>
                <a:gd name="T25" fmla="*/ 114 h 432"/>
                <a:gd name="T26" fmla="*/ 150 w 435"/>
                <a:gd name="T27" fmla="*/ 90 h 432"/>
                <a:gd name="T28" fmla="*/ 180 w 435"/>
                <a:gd name="T29" fmla="*/ 79 h 432"/>
                <a:gd name="T30" fmla="*/ 186 w 435"/>
                <a:gd name="T31" fmla="*/ 25 h 432"/>
                <a:gd name="T32" fmla="*/ 259 w 435"/>
                <a:gd name="T33" fmla="*/ 75 h 432"/>
                <a:gd name="T34" fmla="*/ 296 w 435"/>
                <a:gd name="T35" fmla="*/ 96 h 432"/>
                <a:gd name="T36" fmla="*/ 326 w 435"/>
                <a:gd name="T37" fmla="*/ 115 h 432"/>
                <a:gd name="T38" fmla="*/ 405 w 435"/>
                <a:gd name="T39" fmla="*/ 154 h 432"/>
                <a:gd name="T40" fmla="*/ 362 w 435"/>
                <a:gd name="T41" fmla="*/ 185 h 432"/>
                <a:gd name="T42" fmla="*/ 365 w 435"/>
                <a:gd name="T43" fmla="*/ 238 h 432"/>
                <a:gd name="T44" fmla="*/ 365 w 435"/>
                <a:gd name="T45" fmla="*/ 265 h 432"/>
                <a:gd name="T46" fmla="*/ 428 w 435"/>
                <a:gd name="T47" fmla="*/ 272 h 432"/>
                <a:gd name="T48" fmla="*/ 389 w 435"/>
                <a:gd name="T49" fmla="*/ 207 h 432"/>
                <a:gd name="T50" fmla="*/ 435 w 435"/>
                <a:gd name="T51" fmla="*/ 161 h 432"/>
                <a:gd name="T52" fmla="*/ 382 w 435"/>
                <a:gd name="T53" fmla="*/ 65 h 432"/>
                <a:gd name="T54" fmla="*/ 329 w 435"/>
                <a:gd name="T55" fmla="*/ 88 h 432"/>
                <a:gd name="T56" fmla="*/ 282 w 435"/>
                <a:gd name="T57" fmla="*/ 59 h 432"/>
                <a:gd name="T58" fmla="*/ 275 w 435"/>
                <a:gd name="T59" fmla="*/ 2 h 432"/>
                <a:gd name="T60" fmla="*/ 164 w 435"/>
                <a:gd name="T61" fmla="*/ 4 h 432"/>
                <a:gd name="T62" fmla="*/ 152 w 435"/>
                <a:gd name="T63" fmla="*/ 62 h 432"/>
                <a:gd name="T64" fmla="*/ 119 w 435"/>
                <a:gd name="T65" fmla="*/ 79 h 432"/>
                <a:gd name="T66" fmla="*/ 59 w 435"/>
                <a:gd name="T67" fmla="*/ 63 h 432"/>
                <a:gd name="T68" fmla="*/ 1 w 435"/>
                <a:gd name="T69" fmla="*/ 157 h 432"/>
                <a:gd name="T70" fmla="*/ 5 w 435"/>
                <a:gd name="T71" fmla="*/ 168 h 432"/>
                <a:gd name="T72" fmla="*/ 44 w 435"/>
                <a:gd name="T73" fmla="*/ 221 h 432"/>
                <a:gd name="T74" fmla="*/ 3 w 435"/>
                <a:gd name="T75" fmla="*/ 276 h 432"/>
                <a:gd name="T76" fmla="*/ 49 w 435"/>
                <a:gd name="T77" fmla="*/ 373 h 432"/>
                <a:gd name="T78" fmla="*/ 67 w 435"/>
                <a:gd name="T79" fmla="*/ 378 h 432"/>
                <a:gd name="T80" fmla="*/ 144 w 435"/>
                <a:gd name="T81" fmla="*/ 378 h 432"/>
                <a:gd name="T82" fmla="*/ 164 w 435"/>
                <a:gd name="T83" fmla="*/ 428 h 432"/>
                <a:gd name="T84" fmla="*/ 275 w 435"/>
                <a:gd name="T85" fmla="*/ 431 h 432"/>
                <a:gd name="T86" fmla="*/ 282 w 435"/>
                <a:gd name="T87" fmla="*/ 382 h 432"/>
                <a:gd name="T88" fmla="*/ 329 w 435"/>
                <a:gd name="T89" fmla="*/ 356 h 432"/>
                <a:gd name="T90" fmla="*/ 380 w 435"/>
                <a:gd name="T91" fmla="*/ 378 h 432"/>
                <a:gd name="T92" fmla="*/ 434 w 435"/>
                <a:gd name="T93" fmla="*/ 290 h 432"/>
                <a:gd name="T94" fmla="*/ 428 w 435"/>
                <a:gd name="T95" fmla="*/ 27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5" h="432">
                  <a:moveTo>
                    <a:pt x="369" y="350"/>
                  </a:moveTo>
                  <a:lnTo>
                    <a:pt x="335" y="329"/>
                  </a:lnTo>
                  <a:lnTo>
                    <a:pt x="330" y="327"/>
                  </a:lnTo>
                  <a:lnTo>
                    <a:pt x="326" y="327"/>
                  </a:lnTo>
                  <a:lnTo>
                    <a:pt x="323" y="328"/>
                  </a:lnTo>
                  <a:lnTo>
                    <a:pt x="319" y="330"/>
                  </a:lnTo>
                  <a:lnTo>
                    <a:pt x="309" y="339"/>
                  </a:lnTo>
                  <a:lnTo>
                    <a:pt x="296" y="346"/>
                  </a:lnTo>
                  <a:lnTo>
                    <a:pt x="281" y="355"/>
                  </a:lnTo>
                  <a:lnTo>
                    <a:pt x="264" y="363"/>
                  </a:lnTo>
                  <a:lnTo>
                    <a:pt x="261" y="364"/>
                  </a:lnTo>
                  <a:lnTo>
                    <a:pt x="259" y="368"/>
                  </a:lnTo>
                  <a:lnTo>
                    <a:pt x="257" y="371"/>
                  </a:lnTo>
                  <a:lnTo>
                    <a:pt x="256" y="374"/>
                  </a:lnTo>
                  <a:lnTo>
                    <a:pt x="256" y="406"/>
                  </a:lnTo>
                  <a:lnTo>
                    <a:pt x="186" y="406"/>
                  </a:lnTo>
                  <a:lnTo>
                    <a:pt x="186" y="374"/>
                  </a:lnTo>
                  <a:lnTo>
                    <a:pt x="186" y="370"/>
                  </a:lnTo>
                  <a:lnTo>
                    <a:pt x="183" y="367"/>
                  </a:lnTo>
                  <a:lnTo>
                    <a:pt x="180" y="363"/>
                  </a:lnTo>
                  <a:lnTo>
                    <a:pt x="176" y="361"/>
                  </a:lnTo>
                  <a:lnTo>
                    <a:pt x="166" y="359"/>
                  </a:lnTo>
                  <a:lnTo>
                    <a:pt x="158" y="356"/>
                  </a:lnTo>
                  <a:lnTo>
                    <a:pt x="150" y="353"/>
                  </a:lnTo>
                  <a:lnTo>
                    <a:pt x="144" y="349"/>
                  </a:lnTo>
                  <a:lnTo>
                    <a:pt x="132" y="341"/>
                  </a:lnTo>
                  <a:lnTo>
                    <a:pt x="120" y="330"/>
                  </a:lnTo>
                  <a:lnTo>
                    <a:pt x="116" y="328"/>
                  </a:lnTo>
                  <a:lnTo>
                    <a:pt x="112" y="327"/>
                  </a:lnTo>
                  <a:lnTo>
                    <a:pt x="108" y="327"/>
                  </a:lnTo>
                  <a:lnTo>
                    <a:pt x="105" y="329"/>
                  </a:lnTo>
                  <a:lnTo>
                    <a:pt x="65" y="350"/>
                  </a:lnTo>
                  <a:lnTo>
                    <a:pt x="30" y="289"/>
                  </a:lnTo>
                  <a:lnTo>
                    <a:pt x="67" y="268"/>
                  </a:lnTo>
                  <a:lnTo>
                    <a:pt x="71" y="265"/>
                  </a:lnTo>
                  <a:lnTo>
                    <a:pt x="73" y="261"/>
                  </a:lnTo>
                  <a:lnTo>
                    <a:pt x="74" y="257"/>
                  </a:lnTo>
                  <a:lnTo>
                    <a:pt x="73" y="254"/>
                  </a:lnTo>
                  <a:lnTo>
                    <a:pt x="71" y="238"/>
                  </a:lnTo>
                  <a:lnTo>
                    <a:pt x="70" y="222"/>
                  </a:lnTo>
                  <a:lnTo>
                    <a:pt x="71" y="206"/>
                  </a:lnTo>
                  <a:lnTo>
                    <a:pt x="74" y="189"/>
                  </a:lnTo>
                  <a:lnTo>
                    <a:pt x="74" y="185"/>
                  </a:lnTo>
                  <a:lnTo>
                    <a:pt x="73" y="182"/>
                  </a:lnTo>
                  <a:lnTo>
                    <a:pt x="71" y="179"/>
                  </a:lnTo>
                  <a:lnTo>
                    <a:pt x="67" y="175"/>
                  </a:lnTo>
                  <a:lnTo>
                    <a:pt x="31" y="154"/>
                  </a:lnTo>
                  <a:lnTo>
                    <a:pt x="66" y="93"/>
                  </a:lnTo>
                  <a:lnTo>
                    <a:pt x="105" y="114"/>
                  </a:lnTo>
                  <a:lnTo>
                    <a:pt x="108" y="116"/>
                  </a:lnTo>
                  <a:lnTo>
                    <a:pt x="112" y="115"/>
                  </a:lnTo>
                  <a:lnTo>
                    <a:pt x="117" y="114"/>
                  </a:lnTo>
                  <a:lnTo>
                    <a:pt x="120" y="112"/>
                  </a:lnTo>
                  <a:lnTo>
                    <a:pt x="132" y="101"/>
                  </a:lnTo>
                  <a:lnTo>
                    <a:pt x="144" y="93"/>
                  </a:lnTo>
                  <a:lnTo>
                    <a:pt x="150" y="90"/>
                  </a:lnTo>
                  <a:lnTo>
                    <a:pt x="158" y="86"/>
                  </a:lnTo>
                  <a:lnTo>
                    <a:pt x="166" y="83"/>
                  </a:lnTo>
                  <a:lnTo>
                    <a:pt x="176" y="80"/>
                  </a:lnTo>
                  <a:lnTo>
                    <a:pt x="180" y="79"/>
                  </a:lnTo>
                  <a:lnTo>
                    <a:pt x="183" y="76"/>
                  </a:lnTo>
                  <a:lnTo>
                    <a:pt x="186" y="72"/>
                  </a:lnTo>
                  <a:lnTo>
                    <a:pt x="186" y="68"/>
                  </a:lnTo>
                  <a:lnTo>
                    <a:pt x="186" y="25"/>
                  </a:lnTo>
                  <a:lnTo>
                    <a:pt x="256" y="25"/>
                  </a:lnTo>
                  <a:lnTo>
                    <a:pt x="256" y="68"/>
                  </a:lnTo>
                  <a:lnTo>
                    <a:pt x="257" y="71"/>
                  </a:lnTo>
                  <a:lnTo>
                    <a:pt x="259" y="75"/>
                  </a:lnTo>
                  <a:lnTo>
                    <a:pt x="261" y="78"/>
                  </a:lnTo>
                  <a:lnTo>
                    <a:pt x="264" y="80"/>
                  </a:lnTo>
                  <a:lnTo>
                    <a:pt x="281" y="88"/>
                  </a:lnTo>
                  <a:lnTo>
                    <a:pt x="296" y="96"/>
                  </a:lnTo>
                  <a:lnTo>
                    <a:pt x="309" y="105"/>
                  </a:lnTo>
                  <a:lnTo>
                    <a:pt x="319" y="112"/>
                  </a:lnTo>
                  <a:lnTo>
                    <a:pt x="323" y="114"/>
                  </a:lnTo>
                  <a:lnTo>
                    <a:pt x="326" y="115"/>
                  </a:lnTo>
                  <a:lnTo>
                    <a:pt x="330" y="115"/>
                  </a:lnTo>
                  <a:lnTo>
                    <a:pt x="335" y="113"/>
                  </a:lnTo>
                  <a:lnTo>
                    <a:pt x="369" y="93"/>
                  </a:lnTo>
                  <a:lnTo>
                    <a:pt x="405" y="154"/>
                  </a:lnTo>
                  <a:lnTo>
                    <a:pt x="368" y="175"/>
                  </a:lnTo>
                  <a:lnTo>
                    <a:pt x="365" y="179"/>
                  </a:lnTo>
                  <a:lnTo>
                    <a:pt x="363" y="182"/>
                  </a:lnTo>
                  <a:lnTo>
                    <a:pt x="362" y="185"/>
                  </a:lnTo>
                  <a:lnTo>
                    <a:pt x="362" y="189"/>
                  </a:lnTo>
                  <a:lnTo>
                    <a:pt x="364" y="206"/>
                  </a:lnTo>
                  <a:lnTo>
                    <a:pt x="365" y="222"/>
                  </a:lnTo>
                  <a:lnTo>
                    <a:pt x="365" y="238"/>
                  </a:lnTo>
                  <a:lnTo>
                    <a:pt x="362" y="254"/>
                  </a:lnTo>
                  <a:lnTo>
                    <a:pt x="362" y="257"/>
                  </a:lnTo>
                  <a:lnTo>
                    <a:pt x="363" y="261"/>
                  </a:lnTo>
                  <a:lnTo>
                    <a:pt x="365" y="265"/>
                  </a:lnTo>
                  <a:lnTo>
                    <a:pt x="368" y="268"/>
                  </a:lnTo>
                  <a:lnTo>
                    <a:pt x="405" y="289"/>
                  </a:lnTo>
                  <a:lnTo>
                    <a:pt x="369" y="350"/>
                  </a:lnTo>
                  <a:close/>
                  <a:moveTo>
                    <a:pt x="428" y="272"/>
                  </a:moveTo>
                  <a:lnTo>
                    <a:pt x="388" y="250"/>
                  </a:lnTo>
                  <a:lnTo>
                    <a:pt x="389" y="236"/>
                  </a:lnTo>
                  <a:lnTo>
                    <a:pt x="391" y="221"/>
                  </a:lnTo>
                  <a:lnTo>
                    <a:pt x="389" y="207"/>
                  </a:lnTo>
                  <a:lnTo>
                    <a:pt x="388" y="193"/>
                  </a:lnTo>
                  <a:lnTo>
                    <a:pt x="428" y="169"/>
                  </a:lnTo>
                  <a:lnTo>
                    <a:pt x="432" y="166"/>
                  </a:lnTo>
                  <a:lnTo>
                    <a:pt x="435" y="161"/>
                  </a:lnTo>
                  <a:lnTo>
                    <a:pt x="435" y="157"/>
                  </a:lnTo>
                  <a:lnTo>
                    <a:pt x="434" y="153"/>
                  </a:lnTo>
                  <a:lnTo>
                    <a:pt x="385" y="69"/>
                  </a:lnTo>
                  <a:lnTo>
                    <a:pt x="382" y="65"/>
                  </a:lnTo>
                  <a:lnTo>
                    <a:pt x="378" y="63"/>
                  </a:lnTo>
                  <a:lnTo>
                    <a:pt x="372" y="63"/>
                  </a:lnTo>
                  <a:lnTo>
                    <a:pt x="367" y="64"/>
                  </a:lnTo>
                  <a:lnTo>
                    <a:pt x="329" y="88"/>
                  </a:lnTo>
                  <a:lnTo>
                    <a:pt x="320" y="81"/>
                  </a:lnTo>
                  <a:lnTo>
                    <a:pt x="308" y="73"/>
                  </a:lnTo>
                  <a:lnTo>
                    <a:pt x="296" y="67"/>
                  </a:lnTo>
                  <a:lnTo>
                    <a:pt x="282" y="59"/>
                  </a:lnTo>
                  <a:lnTo>
                    <a:pt x="282" y="13"/>
                  </a:lnTo>
                  <a:lnTo>
                    <a:pt x="281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69" y="0"/>
                  </a:lnTo>
                  <a:lnTo>
                    <a:pt x="173" y="0"/>
                  </a:lnTo>
                  <a:lnTo>
                    <a:pt x="168" y="2"/>
                  </a:lnTo>
                  <a:lnTo>
                    <a:pt x="164" y="4"/>
                  </a:lnTo>
                  <a:lnTo>
                    <a:pt x="161" y="8"/>
                  </a:lnTo>
                  <a:lnTo>
                    <a:pt x="161" y="13"/>
                  </a:lnTo>
                  <a:lnTo>
                    <a:pt x="161" y="58"/>
                  </a:lnTo>
                  <a:lnTo>
                    <a:pt x="152" y="62"/>
                  </a:lnTo>
                  <a:lnTo>
                    <a:pt x="144" y="64"/>
                  </a:lnTo>
                  <a:lnTo>
                    <a:pt x="137" y="67"/>
                  </a:lnTo>
                  <a:lnTo>
                    <a:pt x="131" y="71"/>
                  </a:lnTo>
                  <a:lnTo>
                    <a:pt x="119" y="79"/>
                  </a:lnTo>
                  <a:lnTo>
                    <a:pt x="109" y="88"/>
                  </a:lnTo>
                  <a:lnTo>
                    <a:pt x="68" y="64"/>
                  </a:lnTo>
                  <a:lnTo>
                    <a:pt x="63" y="63"/>
                  </a:lnTo>
                  <a:lnTo>
                    <a:pt x="59" y="63"/>
                  </a:lnTo>
                  <a:lnTo>
                    <a:pt x="55" y="65"/>
                  </a:lnTo>
                  <a:lnTo>
                    <a:pt x="50" y="69"/>
                  </a:lnTo>
                  <a:lnTo>
                    <a:pt x="2" y="152"/>
                  </a:lnTo>
                  <a:lnTo>
                    <a:pt x="1" y="157"/>
                  </a:lnTo>
                  <a:lnTo>
                    <a:pt x="1" y="161"/>
                  </a:lnTo>
                  <a:lnTo>
                    <a:pt x="2" y="165"/>
                  </a:lnTo>
                  <a:lnTo>
                    <a:pt x="3" y="167"/>
                  </a:lnTo>
                  <a:lnTo>
                    <a:pt x="5" y="168"/>
                  </a:lnTo>
                  <a:lnTo>
                    <a:pt x="6" y="169"/>
                  </a:lnTo>
                  <a:lnTo>
                    <a:pt x="47" y="193"/>
                  </a:lnTo>
                  <a:lnTo>
                    <a:pt x="45" y="207"/>
                  </a:lnTo>
                  <a:lnTo>
                    <a:pt x="44" y="221"/>
                  </a:lnTo>
                  <a:lnTo>
                    <a:pt x="45" y="236"/>
                  </a:lnTo>
                  <a:lnTo>
                    <a:pt x="47" y="250"/>
                  </a:lnTo>
                  <a:lnTo>
                    <a:pt x="6" y="272"/>
                  </a:lnTo>
                  <a:lnTo>
                    <a:pt x="3" y="276"/>
                  </a:lnTo>
                  <a:lnTo>
                    <a:pt x="0" y="281"/>
                  </a:lnTo>
                  <a:lnTo>
                    <a:pt x="0" y="286"/>
                  </a:lnTo>
                  <a:lnTo>
                    <a:pt x="2" y="290"/>
                  </a:lnTo>
                  <a:lnTo>
                    <a:pt x="49" y="373"/>
                  </a:lnTo>
                  <a:lnTo>
                    <a:pt x="53" y="377"/>
                  </a:lnTo>
                  <a:lnTo>
                    <a:pt x="58" y="379"/>
                  </a:lnTo>
                  <a:lnTo>
                    <a:pt x="62" y="379"/>
                  </a:lnTo>
                  <a:lnTo>
                    <a:pt x="67" y="378"/>
                  </a:lnTo>
                  <a:lnTo>
                    <a:pt x="109" y="356"/>
                  </a:lnTo>
                  <a:lnTo>
                    <a:pt x="119" y="363"/>
                  </a:lnTo>
                  <a:lnTo>
                    <a:pt x="131" y="372"/>
                  </a:lnTo>
                  <a:lnTo>
                    <a:pt x="144" y="378"/>
                  </a:lnTo>
                  <a:lnTo>
                    <a:pt x="161" y="385"/>
                  </a:lnTo>
                  <a:lnTo>
                    <a:pt x="161" y="419"/>
                  </a:lnTo>
                  <a:lnTo>
                    <a:pt x="161" y="425"/>
                  </a:lnTo>
                  <a:lnTo>
                    <a:pt x="164" y="428"/>
                  </a:lnTo>
                  <a:lnTo>
                    <a:pt x="168" y="431"/>
                  </a:lnTo>
                  <a:lnTo>
                    <a:pt x="173" y="432"/>
                  </a:lnTo>
                  <a:lnTo>
                    <a:pt x="269" y="432"/>
                  </a:lnTo>
                  <a:lnTo>
                    <a:pt x="275" y="431"/>
                  </a:lnTo>
                  <a:lnTo>
                    <a:pt x="279" y="428"/>
                  </a:lnTo>
                  <a:lnTo>
                    <a:pt x="281" y="425"/>
                  </a:lnTo>
                  <a:lnTo>
                    <a:pt x="282" y="419"/>
                  </a:lnTo>
                  <a:lnTo>
                    <a:pt x="282" y="382"/>
                  </a:lnTo>
                  <a:lnTo>
                    <a:pt x="296" y="375"/>
                  </a:lnTo>
                  <a:lnTo>
                    <a:pt x="308" y="369"/>
                  </a:lnTo>
                  <a:lnTo>
                    <a:pt x="320" y="362"/>
                  </a:lnTo>
                  <a:lnTo>
                    <a:pt x="329" y="356"/>
                  </a:lnTo>
                  <a:lnTo>
                    <a:pt x="367" y="378"/>
                  </a:lnTo>
                  <a:lnTo>
                    <a:pt x="372" y="379"/>
                  </a:lnTo>
                  <a:lnTo>
                    <a:pt x="378" y="379"/>
                  </a:lnTo>
                  <a:lnTo>
                    <a:pt x="380" y="378"/>
                  </a:lnTo>
                  <a:lnTo>
                    <a:pt x="382" y="377"/>
                  </a:lnTo>
                  <a:lnTo>
                    <a:pt x="383" y="375"/>
                  </a:lnTo>
                  <a:lnTo>
                    <a:pt x="385" y="373"/>
                  </a:lnTo>
                  <a:lnTo>
                    <a:pt x="434" y="290"/>
                  </a:lnTo>
                  <a:lnTo>
                    <a:pt x="435" y="285"/>
                  </a:lnTo>
                  <a:lnTo>
                    <a:pt x="435" y="281"/>
                  </a:lnTo>
                  <a:lnTo>
                    <a:pt x="432" y="276"/>
                  </a:lnTo>
                  <a:lnTo>
                    <a:pt x="428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id="{51A82277-4F62-D130-E28B-0451F77F8E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363" y="3297238"/>
              <a:ext cx="61913" cy="60325"/>
            </a:xfrm>
            <a:custGeom>
              <a:avLst/>
              <a:gdLst>
                <a:gd name="T0" fmla="*/ 67 w 154"/>
                <a:gd name="T1" fmla="*/ 128 h 154"/>
                <a:gd name="T2" fmla="*/ 49 w 154"/>
                <a:gd name="T3" fmla="*/ 119 h 154"/>
                <a:gd name="T4" fmla="*/ 35 w 154"/>
                <a:gd name="T5" fmla="*/ 107 h 154"/>
                <a:gd name="T6" fmla="*/ 27 w 154"/>
                <a:gd name="T7" fmla="*/ 88 h 154"/>
                <a:gd name="T8" fmla="*/ 27 w 154"/>
                <a:gd name="T9" fmla="*/ 67 h 154"/>
                <a:gd name="T10" fmla="*/ 35 w 154"/>
                <a:gd name="T11" fmla="*/ 49 h 154"/>
                <a:gd name="T12" fmla="*/ 49 w 154"/>
                <a:gd name="T13" fmla="*/ 35 h 154"/>
                <a:gd name="T14" fmla="*/ 67 w 154"/>
                <a:gd name="T15" fmla="*/ 26 h 154"/>
                <a:gd name="T16" fmla="*/ 87 w 154"/>
                <a:gd name="T17" fmla="*/ 26 h 154"/>
                <a:gd name="T18" fmla="*/ 106 w 154"/>
                <a:gd name="T19" fmla="*/ 35 h 154"/>
                <a:gd name="T20" fmla="*/ 120 w 154"/>
                <a:gd name="T21" fmla="*/ 49 h 154"/>
                <a:gd name="T22" fmla="*/ 128 w 154"/>
                <a:gd name="T23" fmla="*/ 67 h 154"/>
                <a:gd name="T24" fmla="*/ 128 w 154"/>
                <a:gd name="T25" fmla="*/ 88 h 154"/>
                <a:gd name="T26" fmla="*/ 120 w 154"/>
                <a:gd name="T27" fmla="*/ 107 h 154"/>
                <a:gd name="T28" fmla="*/ 106 w 154"/>
                <a:gd name="T29" fmla="*/ 119 h 154"/>
                <a:gd name="T30" fmla="*/ 87 w 154"/>
                <a:gd name="T31" fmla="*/ 128 h 154"/>
                <a:gd name="T32" fmla="*/ 78 w 154"/>
                <a:gd name="T33" fmla="*/ 0 h 154"/>
                <a:gd name="T34" fmla="*/ 62 w 154"/>
                <a:gd name="T35" fmla="*/ 1 h 154"/>
                <a:gd name="T36" fmla="*/ 48 w 154"/>
                <a:gd name="T37" fmla="*/ 6 h 154"/>
                <a:gd name="T38" fmla="*/ 35 w 154"/>
                <a:gd name="T39" fmla="*/ 13 h 154"/>
                <a:gd name="T40" fmla="*/ 23 w 154"/>
                <a:gd name="T41" fmla="*/ 23 h 154"/>
                <a:gd name="T42" fmla="*/ 13 w 154"/>
                <a:gd name="T43" fmla="*/ 34 h 154"/>
                <a:gd name="T44" fmla="*/ 7 w 154"/>
                <a:gd name="T45" fmla="*/ 48 h 154"/>
                <a:gd name="T46" fmla="*/ 1 w 154"/>
                <a:gd name="T47" fmla="*/ 62 h 154"/>
                <a:gd name="T48" fmla="*/ 0 w 154"/>
                <a:gd name="T49" fmla="*/ 78 h 154"/>
                <a:gd name="T50" fmla="*/ 1 w 154"/>
                <a:gd name="T51" fmla="*/ 93 h 154"/>
                <a:gd name="T52" fmla="*/ 7 w 154"/>
                <a:gd name="T53" fmla="*/ 108 h 154"/>
                <a:gd name="T54" fmla="*/ 13 w 154"/>
                <a:gd name="T55" fmla="*/ 121 h 154"/>
                <a:gd name="T56" fmla="*/ 23 w 154"/>
                <a:gd name="T57" fmla="*/ 131 h 154"/>
                <a:gd name="T58" fmla="*/ 35 w 154"/>
                <a:gd name="T59" fmla="*/ 141 h 154"/>
                <a:gd name="T60" fmla="*/ 48 w 154"/>
                <a:gd name="T61" fmla="*/ 148 h 154"/>
                <a:gd name="T62" fmla="*/ 62 w 154"/>
                <a:gd name="T63" fmla="*/ 153 h 154"/>
                <a:gd name="T64" fmla="*/ 78 w 154"/>
                <a:gd name="T65" fmla="*/ 154 h 154"/>
                <a:gd name="T66" fmla="*/ 93 w 154"/>
                <a:gd name="T67" fmla="*/ 153 h 154"/>
                <a:gd name="T68" fmla="*/ 108 w 154"/>
                <a:gd name="T69" fmla="*/ 148 h 154"/>
                <a:gd name="T70" fmla="*/ 121 w 154"/>
                <a:gd name="T71" fmla="*/ 141 h 154"/>
                <a:gd name="T72" fmla="*/ 131 w 154"/>
                <a:gd name="T73" fmla="*/ 131 h 154"/>
                <a:gd name="T74" fmla="*/ 141 w 154"/>
                <a:gd name="T75" fmla="*/ 121 h 154"/>
                <a:gd name="T76" fmla="*/ 149 w 154"/>
                <a:gd name="T77" fmla="*/ 108 h 154"/>
                <a:gd name="T78" fmla="*/ 153 w 154"/>
                <a:gd name="T79" fmla="*/ 93 h 154"/>
                <a:gd name="T80" fmla="*/ 154 w 154"/>
                <a:gd name="T81" fmla="*/ 78 h 154"/>
                <a:gd name="T82" fmla="*/ 153 w 154"/>
                <a:gd name="T83" fmla="*/ 62 h 154"/>
                <a:gd name="T84" fmla="*/ 149 w 154"/>
                <a:gd name="T85" fmla="*/ 48 h 154"/>
                <a:gd name="T86" fmla="*/ 141 w 154"/>
                <a:gd name="T87" fmla="*/ 34 h 154"/>
                <a:gd name="T88" fmla="*/ 131 w 154"/>
                <a:gd name="T89" fmla="*/ 23 h 154"/>
                <a:gd name="T90" fmla="*/ 121 w 154"/>
                <a:gd name="T91" fmla="*/ 13 h 154"/>
                <a:gd name="T92" fmla="*/ 108 w 154"/>
                <a:gd name="T93" fmla="*/ 6 h 154"/>
                <a:gd name="T94" fmla="*/ 93 w 154"/>
                <a:gd name="T95" fmla="*/ 1 h 154"/>
                <a:gd name="T96" fmla="*/ 78 w 154"/>
                <a:gd name="T9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54">
                  <a:moveTo>
                    <a:pt x="78" y="128"/>
                  </a:moveTo>
                  <a:lnTo>
                    <a:pt x="67" y="128"/>
                  </a:lnTo>
                  <a:lnTo>
                    <a:pt x="57" y="125"/>
                  </a:lnTo>
                  <a:lnTo>
                    <a:pt x="49" y="119"/>
                  </a:lnTo>
                  <a:lnTo>
                    <a:pt x="41" y="114"/>
                  </a:lnTo>
                  <a:lnTo>
                    <a:pt x="35" y="107"/>
                  </a:lnTo>
                  <a:lnTo>
                    <a:pt x="29" y="97"/>
                  </a:lnTo>
                  <a:lnTo>
                    <a:pt x="27" y="88"/>
                  </a:lnTo>
                  <a:lnTo>
                    <a:pt x="26" y="78"/>
                  </a:lnTo>
                  <a:lnTo>
                    <a:pt x="27" y="67"/>
                  </a:lnTo>
                  <a:lnTo>
                    <a:pt x="29" y="57"/>
                  </a:lnTo>
                  <a:lnTo>
                    <a:pt x="35" y="49"/>
                  </a:lnTo>
                  <a:lnTo>
                    <a:pt x="41" y="41"/>
                  </a:lnTo>
                  <a:lnTo>
                    <a:pt x="49" y="35"/>
                  </a:lnTo>
                  <a:lnTo>
                    <a:pt x="57" y="29"/>
                  </a:lnTo>
                  <a:lnTo>
                    <a:pt x="67" y="26"/>
                  </a:lnTo>
                  <a:lnTo>
                    <a:pt x="78" y="25"/>
                  </a:lnTo>
                  <a:lnTo>
                    <a:pt x="87" y="26"/>
                  </a:lnTo>
                  <a:lnTo>
                    <a:pt x="97" y="29"/>
                  </a:lnTo>
                  <a:lnTo>
                    <a:pt x="106" y="35"/>
                  </a:lnTo>
                  <a:lnTo>
                    <a:pt x="114" y="41"/>
                  </a:lnTo>
                  <a:lnTo>
                    <a:pt x="120" y="49"/>
                  </a:lnTo>
                  <a:lnTo>
                    <a:pt x="125" y="57"/>
                  </a:lnTo>
                  <a:lnTo>
                    <a:pt x="128" y="67"/>
                  </a:lnTo>
                  <a:lnTo>
                    <a:pt x="129" y="78"/>
                  </a:lnTo>
                  <a:lnTo>
                    <a:pt x="128" y="88"/>
                  </a:lnTo>
                  <a:lnTo>
                    <a:pt x="125" y="97"/>
                  </a:lnTo>
                  <a:lnTo>
                    <a:pt x="120" y="107"/>
                  </a:lnTo>
                  <a:lnTo>
                    <a:pt x="114" y="114"/>
                  </a:lnTo>
                  <a:lnTo>
                    <a:pt x="106" y="119"/>
                  </a:lnTo>
                  <a:lnTo>
                    <a:pt x="97" y="125"/>
                  </a:lnTo>
                  <a:lnTo>
                    <a:pt x="87" y="128"/>
                  </a:lnTo>
                  <a:lnTo>
                    <a:pt x="78" y="128"/>
                  </a:lnTo>
                  <a:close/>
                  <a:moveTo>
                    <a:pt x="78" y="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1" y="9"/>
                  </a:lnTo>
                  <a:lnTo>
                    <a:pt x="35" y="13"/>
                  </a:lnTo>
                  <a:lnTo>
                    <a:pt x="28" y="17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7" y="48"/>
                  </a:lnTo>
                  <a:lnTo>
                    <a:pt x="4" y="54"/>
                  </a:lnTo>
                  <a:lnTo>
                    <a:pt x="1" y="62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1" y="93"/>
                  </a:lnTo>
                  <a:lnTo>
                    <a:pt x="4" y="100"/>
                  </a:lnTo>
                  <a:lnTo>
                    <a:pt x="7" y="108"/>
                  </a:lnTo>
                  <a:lnTo>
                    <a:pt x="10" y="114"/>
                  </a:lnTo>
                  <a:lnTo>
                    <a:pt x="13" y="121"/>
                  </a:lnTo>
                  <a:lnTo>
                    <a:pt x="18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5" y="141"/>
                  </a:lnTo>
                  <a:lnTo>
                    <a:pt x="41" y="145"/>
                  </a:lnTo>
                  <a:lnTo>
                    <a:pt x="48" y="148"/>
                  </a:lnTo>
                  <a:lnTo>
                    <a:pt x="54" y="151"/>
                  </a:lnTo>
                  <a:lnTo>
                    <a:pt x="62" y="153"/>
                  </a:lnTo>
                  <a:lnTo>
                    <a:pt x="69" y="154"/>
                  </a:lnTo>
                  <a:lnTo>
                    <a:pt x="78" y="154"/>
                  </a:lnTo>
                  <a:lnTo>
                    <a:pt x="85" y="154"/>
                  </a:lnTo>
                  <a:lnTo>
                    <a:pt x="93" y="153"/>
                  </a:lnTo>
                  <a:lnTo>
                    <a:pt x="100" y="151"/>
                  </a:lnTo>
                  <a:lnTo>
                    <a:pt x="108" y="148"/>
                  </a:lnTo>
                  <a:lnTo>
                    <a:pt x="114" y="145"/>
                  </a:lnTo>
                  <a:lnTo>
                    <a:pt x="121" y="141"/>
                  </a:lnTo>
                  <a:lnTo>
                    <a:pt x="126" y="137"/>
                  </a:lnTo>
                  <a:lnTo>
                    <a:pt x="131" y="131"/>
                  </a:lnTo>
                  <a:lnTo>
                    <a:pt x="137" y="126"/>
                  </a:lnTo>
                  <a:lnTo>
                    <a:pt x="141" y="121"/>
                  </a:lnTo>
                  <a:lnTo>
                    <a:pt x="145" y="114"/>
                  </a:lnTo>
                  <a:lnTo>
                    <a:pt x="149" y="108"/>
                  </a:lnTo>
                  <a:lnTo>
                    <a:pt x="151" y="100"/>
                  </a:lnTo>
                  <a:lnTo>
                    <a:pt x="153" y="93"/>
                  </a:lnTo>
                  <a:lnTo>
                    <a:pt x="154" y="85"/>
                  </a:lnTo>
                  <a:lnTo>
                    <a:pt x="154" y="78"/>
                  </a:lnTo>
                  <a:lnTo>
                    <a:pt x="154" y="70"/>
                  </a:lnTo>
                  <a:lnTo>
                    <a:pt x="153" y="62"/>
                  </a:lnTo>
                  <a:lnTo>
                    <a:pt x="151" y="54"/>
                  </a:lnTo>
                  <a:lnTo>
                    <a:pt x="149" y="48"/>
                  </a:lnTo>
                  <a:lnTo>
                    <a:pt x="145" y="40"/>
                  </a:lnTo>
                  <a:lnTo>
                    <a:pt x="141" y="34"/>
                  </a:lnTo>
                  <a:lnTo>
                    <a:pt x="137" y="28"/>
                  </a:lnTo>
                  <a:lnTo>
                    <a:pt x="131" y="23"/>
                  </a:lnTo>
                  <a:lnTo>
                    <a:pt x="126" y="17"/>
                  </a:lnTo>
                  <a:lnTo>
                    <a:pt x="121" y="13"/>
                  </a:lnTo>
                  <a:lnTo>
                    <a:pt x="114" y="9"/>
                  </a:lnTo>
                  <a:lnTo>
                    <a:pt x="108" y="6"/>
                  </a:lnTo>
                  <a:lnTo>
                    <a:pt x="100" y="4"/>
                  </a:lnTo>
                  <a:lnTo>
                    <a:pt x="93" y="1"/>
                  </a:lnTo>
                  <a:lnTo>
                    <a:pt x="85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9">
              <a:extLst>
                <a:ext uri="{FF2B5EF4-FFF2-40B4-BE49-F238E27FC236}">
                  <a16:creationId xmlns:a16="http://schemas.microsoft.com/office/drawing/2014/main" id="{DEFEBAE8-4B05-5B18-F8AA-F1D5060ED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151" y="3371851"/>
              <a:ext cx="173038" cy="171450"/>
            </a:xfrm>
            <a:custGeom>
              <a:avLst/>
              <a:gdLst>
                <a:gd name="T0" fmla="*/ 362 w 435"/>
                <a:gd name="T1" fmla="*/ 176 h 434"/>
                <a:gd name="T2" fmla="*/ 364 w 435"/>
                <a:gd name="T3" fmla="*/ 229 h 434"/>
                <a:gd name="T4" fmla="*/ 365 w 435"/>
                <a:gd name="T5" fmla="*/ 256 h 434"/>
                <a:gd name="T6" fmla="*/ 334 w 435"/>
                <a:gd name="T7" fmla="*/ 319 h 434"/>
                <a:gd name="T8" fmla="*/ 319 w 435"/>
                <a:gd name="T9" fmla="*/ 321 h 434"/>
                <a:gd name="T10" fmla="*/ 264 w 435"/>
                <a:gd name="T11" fmla="*/ 354 h 434"/>
                <a:gd name="T12" fmla="*/ 256 w 435"/>
                <a:gd name="T13" fmla="*/ 365 h 434"/>
                <a:gd name="T14" fmla="*/ 185 w 435"/>
                <a:gd name="T15" fmla="*/ 362 h 434"/>
                <a:gd name="T16" fmla="*/ 166 w 435"/>
                <a:gd name="T17" fmla="*/ 350 h 434"/>
                <a:gd name="T18" fmla="*/ 132 w 435"/>
                <a:gd name="T19" fmla="*/ 332 h 434"/>
                <a:gd name="T20" fmla="*/ 108 w 435"/>
                <a:gd name="T21" fmla="*/ 318 h 434"/>
                <a:gd name="T22" fmla="*/ 67 w 435"/>
                <a:gd name="T23" fmla="*/ 259 h 434"/>
                <a:gd name="T24" fmla="*/ 73 w 435"/>
                <a:gd name="T25" fmla="*/ 245 h 434"/>
                <a:gd name="T26" fmla="*/ 73 w 435"/>
                <a:gd name="T27" fmla="*/ 180 h 434"/>
                <a:gd name="T28" fmla="*/ 67 w 435"/>
                <a:gd name="T29" fmla="*/ 166 h 434"/>
                <a:gd name="T30" fmla="*/ 108 w 435"/>
                <a:gd name="T31" fmla="*/ 106 h 434"/>
                <a:gd name="T32" fmla="*/ 132 w 435"/>
                <a:gd name="T33" fmla="*/ 92 h 434"/>
                <a:gd name="T34" fmla="*/ 166 w 435"/>
                <a:gd name="T35" fmla="*/ 74 h 434"/>
                <a:gd name="T36" fmla="*/ 185 w 435"/>
                <a:gd name="T37" fmla="*/ 63 h 434"/>
                <a:gd name="T38" fmla="*/ 256 w 435"/>
                <a:gd name="T39" fmla="*/ 60 h 434"/>
                <a:gd name="T40" fmla="*/ 264 w 435"/>
                <a:gd name="T41" fmla="*/ 71 h 434"/>
                <a:gd name="T42" fmla="*/ 319 w 435"/>
                <a:gd name="T43" fmla="*/ 103 h 434"/>
                <a:gd name="T44" fmla="*/ 334 w 435"/>
                <a:gd name="T45" fmla="*/ 105 h 434"/>
                <a:gd name="T46" fmla="*/ 435 w 435"/>
                <a:gd name="T47" fmla="*/ 153 h 434"/>
                <a:gd name="T48" fmla="*/ 383 w 435"/>
                <a:gd name="T49" fmla="*/ 58 h 434"/>
                <a:gd name="T50" fmla="*/ 375 w 435"/>
                <a:gd name="T51" fmla="*/ 54 h 434"/>
                <a:gd name="T52" fmla="*/ 328 w 435"/>
                <a:gd name="T53" fmla="*/ 78 h 434"/>
                <a:gd name="T54" fmla="*/ 282 w 435"/>
                <a:gd name="T55" fmla="*/ 51 h 434"/>
                <a:gd name="T56" fmla="*/ 275 w 435"/>
                <a:gd name="T57" fmla="*/ 1 h 434"/>
                <a:gd name="T58" fmla="*/ 164 w 435"/>
                <a:gd name="T59" fmla="*/ 4 h 434"/>
                <a:gd name="T60" fmla="*/ 151 w 435"/>
                <a:gd name="T61" fmla="*/ 52 h 434"/>
                <a:gd name="T62" fmla="*/ 119 w 435"/>
                <a:gd name="T63" fmla="*/ 70 h 434"/>
                <a:gd name="T64" fmla="*/ 58 w 435"/>
                <a:gd name="T65" fmla="*/ 54 h 434"/>
                <a:gd name="T66" fmla="*/ 0 w 435"/>
                <a:gd name="T67" fmla="*/ 148 h 434"/>
                <a:gd name="T68" fmla="*/ 4 w 435"/>
                <a:gd name="T69" fmla="*/ 159 h 434"/>
                <a:gd name="T70" fmla="*/ 44 w 435"/>
                <a:gd name="T71" fmla="*/ 213 h 434"/>
                <a:gd name="T72" fmla="*/ 2 w 435"/>
                <a:gd name="T73" fmla="*/ 267 h 434"/>
                <a:gd name="T74" fmla="*/ 49 w 435"/>
                <a:gd name="T75" fmla="*/ 365 h 434"/>
                <a:gd name="T76" fmla="*/ 66 w 435"/>
                <a:gd name="T77" fmla="*/ 369 h 434"/>
                <a:gd name="T78" fmla="*/ 137 w 435"/>
                <a:gd name="T79" fmla="*/ 366 h 434"/>
                <a:gd name="T80" fmla="*/ 160 w 435"/>
                <a:gd name="T81" fmla="*/ 421 h 434"/>
                <a:gd name="T82" fmla="*/ 173 w 435"/>
                <a:gd name="T83" fmla="*/ 434 h 434"/>
                <a:gd name="T84" fmla="*/ 281 w 435"/>
                <a:gd name="T85" fmla="*/ 426 h 434"/>
                <a:gd name="T86" fmla="*/ 308 w 435"/>
                <a:gd name="T87" fmla="*/ 360 h 434"/>
                <a:gd name="T88" fmla="*/ 369 w 435"/>
                <a:gd name="T89" fmla="*/ 371 h 434"/>
                <a:gd name="T90" fmla="*/ 380 w 435"/>
                <a:gd name="T91" fmla="*/ 371 h 434"/>
                <a:gd name="T92" fmla="*/ 434 w 435"/>
                <a:gd name="T93" fmla="*/ 281 h 434"/>
                <a:gd name="T94" fmla="*/ 428 w 435"/>
                <a:gd name="T95" fmla="*/ 263 h 434"/>
                <a:gd name="T96" fmla="*/ 390 w 435"/>
                <a:gd name="T97" fmla="*/ 199 h 434"/>
                <a:gd name="T98" fmla="*/ 433 w 435"/>
                <a:gd name="T99" fmla="*/ 15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5" h="434">
                  <a:moveTo>
                    <a:pt x="368" y="166"/>
                  </a:moveTo>
                  <a:lnTo>
                    <a:pt x="365" y="169"/>
                  </a:lnTo>
                  <a:lnTo>
                    <a:pt x="363" y="172"/>
                  </a:lnTo>
                  <a:lnTo>
                    <a:pt x="362" y="176"/>
                  </a:lnTo>
                  <a:lnTo>
                    <a:pt x="362" y="180"/>
                  </a:lnTo>
                  <a:lnTo>
                    <a:pt x="364" y="197"/>
                  </a:lnTo>
                  <a:lnTo>
                    <a:pt x="365" y="213"/>
                  </a:lnTo>
                  <a:lnTo>
                    <a:pt x="364" y="229"/>
                  </a:lnTo>
                  <a:lnTo>
                    <a:pt x="362" y="245"/>
                  </a:lnTo>
                  <a:lnTo>
                    <a:pt x="362" y="248"/>
                  </a:lnTo>
                  <a:lnTo>
                    <a:pt x="363" y="252"/>
                  </a:lnTo>
                  <a:lnTo>
                    <a:pt x="365" y="256"/>
                  </a:lnTo>
                  <a:lnTo>
                    <a:pt x="368" y="259"/>
                  </a:lnTo>
                  <a:lnTo>
                    <a:pt x="405" y="280"/>
                  </a:lnTo>
                  <a:lnTo>
                    <a:pt x="369" y="342"/>
                  </a:lnTo>
                  <a:lnTo>
                    <a:pt x="334" y="319"/>
                  </a:lnTo>
                  <a:lnTo>
                    <a:pt x="331" y="318"/>
                  </a:lnTo>
                  <a:lnTo>
                    <a:pt x="326" y="318"/>
                  </a:lnTo>
                  <a:lnTo>
                    <a:pt x="323" y="319"/>
                  </a:lnTo>
                  <a:lnTo>
                    <a:pt x="319" y="321"/>
                  </a:lnTo>
                  <a:lnTo>
                    <a:pt x="309" y="330"/>
                  </a:lnTo>
                  <a:lnTo>
                    <a:pt x="296" y="337"/>
                  </a:lnTo>
                  <a:lnTo>
                    <a:pt x="281" y="346"/>
                  </a:lnTo>
                  <a:lnTo>
                    <a:pt x="264" y="354"/>
                  </a:lnTo>
                  <a:lnTo>
                    <a:pt x="261" y="357"/>
                  </a:lnTo>
                  <a:lnTo>
                    <a:pt x="259" y="359"/>
                  </a:lnTo>
                  <a:lnTo>
                    <a:pt x="258" y="362"/>
                  </a:lnTo>
                  <a:lnTo>
                    <a:pt x="256" y="365"/>
                  </a:lnTo>
                  <a:lnTo>
                    <a:pt x="256" y="409"/>
                  </a:lnTo>
                  <a:lnTo>
                    <a:pt x="186" y="409"/>
                  </a:lnTo>
                  <a:lnTo>
                    <a:pt x="186" y="365"/>
                  </a:lnTo>
                  <a:lnTo>
                    <a:pt x="185" y="362"/>
                  </a:lnTo>
                  <a:lnTo>
                    <a:pt x="183" y="358"/>
                  </a:lnTo>
                  <a:lnTo>
                    <a:pt x="180" y="354"/>
                  </a:lnTo>
                  <a:lnTo>
                    <a:pt x="176" y="352"/>
                  </a:lnTo>
                  <a:lnTo>
                    <a:pt x="166" y="350"/>
                  </a:lnTo>
                  <a:lnTo>
                    <a:pt x="158" y="347"/>
                  </a:lnTo>
                  <a:lnTo>
                    <a:pt x="150" y="344"/>
                  </a:lnTo>
                  <a:lnTo>
                    <a:pt x="144" y="340"/>
                  </a:lnTo>
                  <a:lnTo>
                    <a:pt x="132" y="332"/>
                  </a:lnTo>
                  <a:lnTo>
                    <a:pt x="119" y="321"/>
                  </a:lnTo>
                  <a:lnTo>
                    <a:pt x="116" y="319"/>
                  </a:lnTo>
                  <a:lnTo>
                    <a:pt x="113" y="318"/>
                  </a:lnTo>
                  <a:lnTo>
                    <a:pt x="108" y="318"/>
                  </a:lnTo>
                  <a:lnTo>
                    <a:pt x="105" y="319"/>
                  </a:lnTo>
                  <a:lnTo>
                    <a:pt x="65" y="342"/>
                  </a:lnTo>
                  <a:lnTo>
                    <a:pt x="30" y="280"/>
                  </a:lnTo>
                  <a:lnTo>
                    <a:pt x="67" y="259"/>
                  </a:lnTo>
                  <a:lnTo>
                    <a:pt x="71" y="256"/>
                  </a:lnTo>
                  <a:lnTo>
                    <a:pt x="73" y="252"/>
                  </a:lnTo>
                  <a:lnTo>
                    <a:pt x="74" y="248"/>
                  </a:lnTo>
                  <a:lnTo>
                    <a:pt x="73" y="245"/>
                  </a:lnTo>
                  <a:lnTo>
                    <a:pt x="71" y="229"/>
                  </a:lnTo>
                  <a:lnTo>
                    <a:pt x="70" y="213"/>
                  </a:lnTo>
                  <a:lnTo>
                    <a:pt x="71" y="197"/>
                  </a:lnTo>
                  <a:lnTo>
                    <a:pt x="73" y="180"/>
                  </a:lnTo>
                  <a:lnTo>
                    <a:pt x="74" y="176"/>
                  </a:lnTo>
                  <a:lnTo>
                    <a:pt x="73" y="172"/>
                  </a:lnTo>
                  <a:lnTo>
                    <a:pt x="71" y="169"/>
                  </a:lnTo>
                  <a:lnTo>
                    <a:pt x="67" y="166"/>
                  </a:lnTo>
                  <a:lnTo>
                    <a:pt x="30" y="145"/>
                  </a:lnTo>
                  <a:lnTo>
                    <a:pt x="66" y="84"/>
                  </a:lnTo>
                  <a:lnTo>
                    <a:pt x="105" y="105"/>
                  </a:lnTo>
                  <a:lnTo>
                    <a:pt x="108" y="106"/>
                  </a:lnTo>
                  <a:lnTo>
                    <a:pt x="113" y="106"/>
                  </a:lnTo>
                  <a:lnTo>
                    <a:pt x="117" y="105"/>
                  </a:lnTo>
                  <a:lnTo>
                    <a:pt x="120" y="103"/>
                  </a:lnTo>
                  <a:lnTo>
                    <a:pt x="132" y="92"/>
                  </a:lnTo>
                  <a:lnTo>
                    <a:pt x="144" y="84"/>
                  </a:lnTo>
                  <a:lnTo>
                    <a:pt x="150" y="80"/>
                  </a:lnTo>
                  <a:lnTo>
                    <a:pt x="158" y="76"/>
                  </a:lnTo>
                  <a:lnTo>
                    <a:pt x="166" y="74"/>
                  </a:lnTo>
                  <a:lnTo>
                    <a:pt x="176" y="71"/>
                  </a:lnTo>
                  <a:lnTo>
                    <a:pt x="180" y="70"/>
                  </a:lnTo>
                  <a:lnTo>
                    <a:pt x="183" y="67"/>
                  </a:lnTo>
                  <a:lnTo>
                    <a:pt x="185" y="63"/>
                  </a:lnTo>
                  <a:lnTo>
                    <a:pt x="186" y="60"/>
                  </a:lnTo>
                  <a:lnTo>
                    <a:pt x="186" y="26"/>
                  </a:lnTo>
                  <a:lnTo>
                    <a:pt x="256" y="26"/>
                  </a:lnTo>
                  <a:lnTo>
                    <a:pt x="256" y="60"/>
                  </a:lnTo>
                  <a:lnTo>
                    <a:pt x="258" y="63"/>
                  </a:lnTo>
                  <a:lnTo>
                    <a:pt x="259" y="67"/>
                  </a:lnTo>
                  <a:lnTo>
                    <a:pt x="261" y="69"/>
                  </a:lnTo>
                  <a:lnTo>
                    <a:pt x="264" y="71"/>
                  </a:lnTo>
                  <a:lnTo>
                    <a:pt x="281" y="80"/>
                  </a:lnTo>
                  <a:lnTo>
                    <a:pt x="296" y="87"/>
                  </a:lnTo>
                  <a:lnTo>
                    <a:pt x="309" y="96"/>
                  </a:lnTo>
                  <a:lnTo>
                    <a:pt x="319" y="103"/>
                  </a:lnTo>
                  <a:lnTo>
                    <a:pt x="322" y="105"/>
                  </a:lnTo>
                  <a:lnTo>
                    <a:pt x="326" y="106"/>
                  </a:lnTo>
                  <a:lnTo>
                    <a:pt x="331" y="106"/>
                  </a:lnTo>
                  <a:lnTo>
                    <a:pt x="334" y="105"/>
                  </a:lnTo>
                  <a:lnTo>
                    <a:pt x="369" y="84"/>
                  </a:lnTo>
                  <a:lnTo>
                    <a:pt x="405" y="145"/>
                  </a:lnTo>
                  <a:lnTo>
                    <a:pt x="368" y="166"/>
                  </a:lnTo>
                  <a:close/>
                  <a:moveTo>
                    <a:pt x="435" y="153"/>
                  </a:moveTo>
                  <a:lnTo>
                    <a:pt x="435" y="148"/>
                  </a:lnTo>
                  <a:lnTo>
                    <a:pt x="434" y="144"/>
                  </a:lnTo>
                  <a:lnTo>
                    <a:pt x="385" y="60"/>
                  </a:lnTo>
                  <a:lnTo>
                    <a:pt x="383" y="58"/>
                  </a:lnTo>
                  <a:lnTo>
                    <a:pt x="382" y="56"/>
                  </a:lnTo>
                  <a:lnTo>
                    <a:pt x="380" y="55"/>
                  </a:lnTo>
                  <a:lnTo>
                    <a:pt x="377" y="55"/>
                  </a:lnTo>
                  <a:lnTo>
                    <a:pt x="375" y="54"/>
                  </a:lnTo>
                  <a:lnTo>
                    <a:pt x="372" y="54"/>
                  </a:lnTo>
                  <a:lnTo>
                    <a:pt x="370" y="55"/>
                  </a:lnTo>
                  <a:lnTo>
                    <a:pt x="367" y="56"/>
                  </a:lnTo>
                  <a:lnTo>
                    <a:pt x="328" y="78"/>
                  </a:lnTo>
                  <a:lnTo>
                    <a:pt x="320" y="71"/>
                  </a:lnTo>
                  <a:lnTo>
                    <a:pt x="308" y="64"/>
                  </a:lnTo>
                  <a:lnTo>
                    <a:pt x="296" y="58"/>
                  </a:lnTo>
                  <a:lnTo>
                    <a:pt x="282" y="51"/>
                  </a:lnTo>
                  <a:lnTo>
                    <a:pt x="282" y="13"/>
                  </a:lnTo>
                  <a:lnTo>
                    <a:pt x="281" y="8"/>
                  </a:lnTo>
                  <a:lnTo>
                    <a:pt x="278" y="4"/>
                  </a:lnTo>
                  <a:lnTo>
                    <a:pt x="275" y="1"/>
                  </a:lnTo>
                  <a:lnTo>
                    <a:pt x="269" y="0"/>
                  </a:lnTo>
                  <a:lnTo>
                    <a:pt x="173" y="0"/>
                  </a:lnTo>
                  <a:lnTo>
                    <a:pt x="168" y="1"/>
                  </a:lnTo>
                  <a:lnTo>
                    <a:pt x="164" y="4"/>
                  </a:lnTo>
                  <a:lnTo>
                    <a:pt x="161" y="8"/>
                  </a:lnTo>
                  <a:lnTo>
                    <a:pt x="160" y="13"/>
                  </a:lnTo>
                  <a:lnTo>
                    <a:pt x="160" y="49"/>
                  </a:lnTo>
                  <a:lnTo>
                    <a:pt x="151" y="52"/>
                  </a:lnTo>
                  <a:lnTo>
                    <a:pt x="144" y="55"/>
                  </a:lnTo>
                  <a:lnTo>
                    <a:pt x="137" y="58"/>
                  </a:lnTo>
                  <a:lnTo>
                    <a:pt x="131" y="62"/>
                  </a:lnTo>
                  <a:lnTo>
                    <a:pt x="119" y="70"/>
                  </a:lnTo>
                  <a:lnTo>
                    <a:pt x="109" y="78"/>
                  </a:lnTo>
                  <a:lnTo>
                    <a:pt x="67" y="55"/>
                  </a:lnTo>
                  <a:lnTo>
                    <a:pt x="63" y="54"/>
                  </a:lnTo>
                  <a:lnTo>
                    <a:pt x="58" y="54"/>
                  </a:lnTo>
                  <a:lnTo>
                    <a:pt x="54" y="56"/>
                  </a:lnTo>
                  <a:lnTo>
                    <a:pt x="50" y="6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1" y="153"/>
                  </a:lnTo>
                  <a:lnTo>
                    <a:pt x="2" y="156"/>
                  </a:lnTo>
                  <a:lnTo>
                    <a:pt x="3" y="158"/>
                  </a:lnTo>
                  <a:lnTo>
                    <a:pt x="4" y="159"/>
                  </a:lnTo>
                  <a:lnTo>
                    <a:pt x="6" y="160"/>
                  </a:lnTo>
                  <a:lnTo>
                    <a:pt x="47" y="185"/>
                  </a:lnTo>
                  <a:lnTo>
                    <a:pt x="45" y="199"/>
                  </a:lnTo>
                  <a:lnTo>
                    <a:pt x="44" y="213"/>
                  </a:lnTo>
                  <a:lnTo>
                    <a:pt x="45" y="227"/>
                  </a:lnTo>
                  <a:lnTo>
                    <a:pt x="47" y="241"/>
                  </a:lnTo>
                  <a:lnTo>
                    <a:pt x="6" y="263"/>
                  </a:lnTo>
                  <a:lnTo>
                    <a:pt x="2" y="267"/>
                  </a:lnTo>
                  <a:lnTo>
                    <a:pt x="0" y="273"/>
                  </a:lnTo>
                  <a:lnTo>
                    <a:pt x="0" y="277"/>
                  </a:lnTo>
                  <a:lnTo>
                    <a:pt x="2" y="281"/>
                  </a:lnTo>
                  <a:lnTo>
                    <a:pt x="49" y="365"/>
                  </a:lnTo>
                  <a:lnTo>
                    <a:pt x="52" y="368"/>
                  </a:lnTo>
                  <a:lnTo>
                    <a:pt x="57" y="371"/>
                  </a:lnTo>
                  <a:lnTo>
                    <a:pt x="62" y="371"/>
                  </a:lnTo>
                  <a:lnTo>
                    <a:pt x="66" y="369"/>
                  </a:lnTo>
                  <a:lnTo>
                    <a:pt x="109" y="346"/>
                  </a:lnTo>
                  <a:lnTo>
                    <a:pt x="119" y="354"/>
                  </a:lnTo>
                  <a:lnTo>
                    <a:pt x="131" y="363"/>
                  </a:lnTo>
                  <a:lnTo>
                    <a:pt x="137" y="366"/>
                  </a:lnTo>
                  <a:lnTo>
                    <a:pt x="144" y="369"/>
                  </a:lnTo>
                  <a:lnTo>
                    <a:pt x="151" y="373"/>
                  </a:lnTo>
                  <a:lnTo>
                    <a:pt x="160" y="376"/>
                  </a:lnTo>
                  <a:lnTo>
                    <a:pt x="160" y="421"/>
                  </a:lnTo>
                  <a:lnTo>
                    <a:pt x="161" y="426"/>
                  </a:lnTo>
                  <a:lnTo>
                    <a:pt x="164" y="431"/>
                  </a:lnTo>
                  <a:lnTo>
                    <a:pt x="168" y="433"/>
                  </a:lnTo>
                  <a:lnTo>
                    <a:pt x="173" y="434"/>
                  </a:lnTo>
                  <a:lnTo>
                    <a:pt x="269" y="434"/>
                  </a:lnTo>
                  <a:lnTo>
                    <a:pt x="275" y="433"/>
                  </a:lnTo>
                  <a:lnTo>
                    <a:pt x="278" y="431"/>
                  </a:lnTo>
                  <a:lnTo>
                    <a:pt x="281" y="426"/>
                  </a:lnTo>
                  <a:lnTo>
                    <a:pt x="282" y="421"/>
                  </a:lnTo>
                  <a:lnTo>
                    <a:pt x="282" y="374"/>
                  </a:lnTo>
                  <a:lnTo>
                    <a:pt x="296" y="367"/>
                  </a:lnTo>
                  <a:lnTo>
                    <a:pt x="308" y="360"/>
                  </a:lnTo>
                  <a:lnTo>
                    <a:pt x="320" y="353"/>
                  </a:lnTo>
                  <a:lnTo>
                    <a:pt x="329" y="346"/>
                  </a:lnTo>
                  <a:lnTo>
                    <a:pt x="367" y="369"/>
                  </a:lnTo>
                  <a:lnTo>
                    <a:pt x="369" y="371"/>
                  </a:lnTo>
                  <a:lnTo>
                    <a:pt x="372" y="372"/>
                  </a:lnTo>
                  <a:lnTo>
                    <a:pt x="375" y="372"/>
                  </a:lnTo>
                  <a:lnTo>
                    <a:pt x="377" y="371"/>
                  </a:lnTo>
                  <a:lnTo>
                    <a:pt x="380" y="371"/>
                  </a:lnTo>
                  <a:lnTo>
                    <a:pt x="382" y="368"/>
                  </a:lnTo>
                  <a:lnTo>
                    <a:pt x="383" y="367"/>
                  </a:lnTo>
                  <a:lnTo>
                    <a:pt x="385" y="365"/>
                  </a:lnTo>
                  <a:lnTo>
                    <a:pt x="434" y="281"/>
                  </a:lnTo>
                  <a:lnTo>
                    <a:pt x="435" y="277"/>
                  </a:lnTo>
                  <a:lnTo>
                    <a:pt x="435" y="273"/>
                  </a:lnTo>
                  <a:lnTo>
                    <a:pt x="433" y="267"/>
                  </a:lnTo>
                  <a:lnTo>
                    <a:pt x="428" y="263"/>
                  </a:lnTo>
                  <a:lnTo>
                    <a:pt x="389" y="241"/>
                  </a:lnTo>
                  <a:lnTo>
                    <a:pt x="390" y="227"/>
                  </a:lnTo>
                  <a:lnTo>
                    <a:pt x="391" y="213"/>
                  </a:lnTo>
                  <a:lnTo>
                    <a:pt x="390" y="199"/>
                  </a:lnTo>
                  <a:lnTo>
                    <a:pt x="389" y="185"/>
                  </a:lnTo>
                  <a:lnTo>
                    <a:pt x="428" y="160"/>
                  </a:lnTo>
                  <a:lnTo>
                    <a:pt x="430" y="159"/>
                  </a:lnTo>
                  <a:lnTo>
                    <a:pt x="433" y="158"/>
                  </a:lnTo>
                  <a:lnTo>
                    <a:pt x="434" y="156"/>
                  </a:lnTo>
                  <a:lnTo>
                    <a:pt x="435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0">
              <a:extLst>
                <a:ext uri="{FF2B5EF4-FFF2-40B4-BE49-F238E27FC236}">
                  <a16:creationId xmlns:a16="http://schemas.microsoft.com/office/drawing/2014/main" id="{B93EC124-F240-9ACD-8518-36182B4F8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713" y="3424238"/>
              <a:ext cx="61913" cy="61913"/>
            </a:xfrm>
            <a:custGeom>
              <a:avLst/>
              <a:gdLst>
                <a:gd name="T0" fmla="*/ 67 w 154"/>
                <a:gd name="T1" fmla="*/ 127 h 154"/>
                <a:gd name="T2" fmla="*/ 49 w 154"/>
                <a:gd name="T3" fmla="*/ 120 h 154"/>
                <a:gd name="T4" fmla="*/ 35 w 154"/>
                <a:gd name="T5" fmla="*/ 106 h 154"/>
                <a:gd name="T6" fmla="*/ 27 w 154"/>
                <a:gd name="T7" fmla="*/ 87 h 154"/>
                <a:gd name="T8" fmla="*/ 27 w 154"/>
                <a:gd name="T9" fmla="*/ 67 h 154"/>
                <a:gd name="T10" fmla="*/ 35 w 154"/>
                <a:gd name="T11" fmla="*/ 49 h 154"/>
                <a:gd name="T12" fmla="*/ 49 w 154"/>
                <a:gd name="T13" fmla="*/ 35 h 154"/>
                <a:gd name="T14" fmla="*/ 67 w 154"/>
                <a:gd name="T15" fmla="*/ 26 h 154"/>
                <a:gd name="T16" fmla="*/ 87 w 154"/>
                <a:gd name="T17" fmla="*/ 26 h 154"/>
                <a:gd name="T18" fmla="*/ 106 w 154"/>
                <a:gd name="T19" fmla="*/ 35 h 154"/>
                <a:gd name="T20" fmla="*/ 120 w 154"/>
                <a:gd name="T21" fmla="*/ 49 h 154"/>
                <a:gd name="T22" fmla="*/ 128 w 154"/>
                <a:gd name="T23" fmla="*/ 67 h 154"/>
                <a:gd name="T24" fmla="*/ 128 w 154"/>
                <a:gd name="T25" fmla="*/ 87 h 154"/>
                <a:gd name="T26" fmla="*/ 120 w 154"/>
                <a:gd name="T27" fmla="*/ 106 h 154"/>
                <a:gd name="T28" fmla="*/ 106 w 154"/>
                <a:gd name="T29" fmla="*/ 120 h 154"/>
                <a:gd name="T30" fmla="*/ 87 w 154"/>
                <a:gd name="T31" fmla="*/ 127 h 154"/>
                <a:gd name="T32" fmla="*/ 78 w 154"/>
                <a:gd name="T33" fmla="*/ 0 h 154"/>
                <a:gd name="T34" fmla="*/ 62 w 154"/>
                <a:gd name="T35" fmla="*/ 1 h 154"/>
                <a:gd name="T36" fmla="*/ 48 w 154"/>
                <a:gd name="T37" fmla="*/ 6 h 154"/>
                <a:gd name="T38" fmla="*/ 35 w 154"/>
                <a:gd name="T39" fmla="*/ 13 h 154"/>
                <a:gd name="T40" fmla="*/ 23 w 154"/>
                <a:gd name="T41" fmla="*/ 23 h 154"/>
                <a:gd name="T42" fmla="*/ 13 w 154"/>
                <a:gd name="T43" fmla="*/ 35 h 154"/>
                <a:gd name="T44" fmla="*/ 7 w 154"/>
                <a:gd name="T45" fmla="*/ 48 h 154"/>
                <a:gd name="T46" fmla="*/ 2 w 154"/>
                <a:gd name="T47" fmla="*/ 63 h 154"/>
                <a:gd name="T48" fmla="*/ 0 w 154"/>
                <a:gd name="T49" fmla="*/ 78 h 154"/>
                <a:gd name="T50" fmla="*/ 2 w 154"/>
                <a:gd name="T51" fmla="*/ 93 h 154"/>
                <a:gd name="T52" fmla="*/ 7 w 154"/>
                <a:gd name="T53" fmla="*/ 108 h 154"/>
                <a:gd name="T54" fmla="*/ 13 w 154"/>
                <a:gd name="T55" fmla="*/ 121 h 154"/>
                <a:gd name="T56" fmla="*/ 23 w 154"/>
                <a:gd name="T57" fmla="*/ 131 h 154"/>
                <a:gd name="T58" fmla="*/ 35 w 154"/>
                <a:gd name="T59" fmla="*/ 141 h 154"/>
                <a:gd name="T60" fmla="*/ 48 w 154"/>
                <a:gd name="T61" fmla="*/ 147 h 154"/>
                <a:gd name="T62" fmla="*/ 62 w 154"/>
                <a:gd name="T63" fmla="*/ 153 h 154"/>
                <a:gd name="T64" fmla="*/ 78 w 154"/>
                <a:gd name="T65" fmla="*/ 154 h 154"/>
                <a:gd name="T66" fmla="*/ 93 w 154"/>
                <a:gd name="T67" fmla="*/ 153 h 154"/>
                <a:gd name="T68" fmla="*/ 107 w 154"/>
                <a:gd name="T69" fmla="*/ 147 h 154"/>
                <a:gd name="T70" fmla="*/ 121 w 154"/>
                <a:gd name="T71" fmla="*/ 141 h 154"/>
                <a:gd name="T72" fmla="*/ 131 w 154"/>
                <a:gd name="T73" fmla="*/ 131 h 154"/>
                <a:gd name="T74" fmla="*/ 141 w 154"/>
                <a:gd name="T75" fmla="*/ 121 h 154"/>
                <a:gd name="T76" fmla="*/ 149 w 154"/>
                <a:gd name="T77" fmla="*/ 108 h 154"/>
                <a:gd name="T78" fmla="*/ 153 w 154"/>
                <a:gd name="T79" fmla="*/ 93 h 154"/>
                <a:gd name="T80" fmla="*/ 154 w 154"/>
                <a:gd name="T81" fmla="*/ 78 h 154"/>
                <a:gd name="T82" fmla="*/ 153 w 154"/>
                <a:gd name="T83" fmla="*/ 63 h 154"/>
                <a:gd name="T84" fmla="*/ 149 w 154"/>
                <a:gd name="T85" fmla="*/ 48 h 154"/>
                <a:gd name="T86" fmla="*/ 141 w 154"/>
                <a:gd name="T87" fmla="*/ 35 h 154"/>
                <a:gd name="T88" fmla="*/ 131 w 154"/>
                <a:gd name="T89" fmla="*/ 23 h 154"/>
                <a:gd name="T90" fmla="*/ 121 w 154"/>
                <a:gd name="T91" fmla="*/ 13 h 154"/>
                <a:gd name="T92" fmla="*/ 107 w 154"/>
                <a:gd name="T93" fmla="*/ 6 h 154"/>
                <a:gd name="T94" fmla="*/ 93 w 154"/>
                <a:gd name="T95" fmla="*/ 1 h 154"/>
                <a:gd name="T96" fmla="*/ 78 w 154"/>
                <a:gd name="T9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54">
                  <a:moveTo>
                    <a:pt x="78" y="128"/>
                  </a:moveTo>
                  <a:lnTo>
                    <a:pt x="67" y="127"/>
                  </a:lnTo>
                  <a:lnTo>
                    <a:pt x="57" y="125"/>
                  </a:lnTo>
                  <a:lnTo>
                    <a:pt x="49" y="120"/>
                  </a:lnTo>
                  <a:lnTo>
                    <a:pt x="41" y="113"/>
                  </a:lnTo>
                  <a:lnTo>
                    <a:pt x="35" y="106"/>
                  </a:lnTo>
                  <a:lnTo>
                    <a:pt x="29" y="97"/>
                  </a:lnTo>
                  <a:lnTo>
                    <a:pt x="27" y="87"/>
                  </a:lnTo>
                  <a:lnTo>
                    <a:pt x="26" y="78"/>
                  </a:lnTo>
                  <a:lnTo>
                    <a:pt x="27" y="67"/>
                  </a:lnTo>
                  <a:lnTo>
                    <a:pt x="29" y="57"/>
                  </a:lnTo>
                  <a:lnTo>
                    <a:pt x="35" y="49"/>
                  </a:lnTo>
                  <a:lnTo>
                    <a:pt x="41" y="41"/>
                  </a:lnTo>
                  <a:lnTo>
                    <a:pt x="49" y="35"/>
                  </a:lnTo>
                  <a:lnTo>
                    <a:pt x="57" y="29"/>
                  </a:lnTo>
                  <a:lnTo>
                    <a:pt x="67" y="26"/>
                  </a:lnTo>
                  <a:lnTo>
                    <a:pt x="78" y="25"/>
                  </a:lnTo>
                  <a:lnTo>
                    <a:pt x="87" y="26"/>
                  </a:lnTo>
                  <a:lnTo>
                    <a:pt x="97" y="29"/>
                  </a:lnTo>
                  <a:lnTo>
                    <a:pt x="106" y="35"/>
                  </a:lnTo>
                  <a:lnTo>
                    <a:pt x="113" y="41"/>
                  </a:lnTo>
                  <a:lnTo>
                    <a:pt x="120" y="49"/>
                  </a:lnTo>
                  <a:lnTo>
                    <a:pt x="125" y="57"/>
                  </a:lnTo>
                  <a:lnTo>
                    <a:pt x="128" y="67"/>
                  </a:lnTo>
                  <a:lnTo>
                    <a:pt x="129" y="78"/>
                  </a:lnTo>
                  <a:lnTo>
                    <a:pt x="128" y="87"/>
                  </a:lnTo>
                  <a:lnTo>
                    <a:pt x="125" y="97"/>
                  </a:lnTo>
                  <a:lnTo>
                    <a:pt x="120" y="106"/>
                  </a:lnTo>
                  <a:lnTo>
                    <a:pt x="113" y="113"/>
                  </a:lnTo>
                  <a:lnTo>
                    <a:pt x="106" y="120"/>
                  </a:lnTo>
                  <a:lnTo>
                    <a:pt x="97" y="125"/>
                  </a:lnTo>
                  <a:lnTo>
                    <a:pt x="87" y="127"/>
                  </a:lnTo>
                  <a:lnTo>
                    <a:pt x="78" y="128"/>
                  </a:lnTo>
                  <a:close/>
                  <a:moveTo>
                    <a:pt x="78" y="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5" y="13"/>
                  </a:lnTo>
                  <a:lnTo>
                    <a:pt x="28" y="18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5"/>
                  </a:lnTo>
                  <a:lnTo>
                    <a:pt x="10" y="41"/>
                  </a:lnTo>
                  <a:lnTo>
                    <a:pt x="7" y="48"/>
                  </a:lnTo>
                  <a:lnTo>
                    <a:pt x="4" y="55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93"/>
                  </a:lnTo>
                  <a:lnTo>
                    <a:pt x="4" y="100"/>
                  </a:lnTo>
                  <a:lnTo>
                    <a:pt x="7" y="108"/>
                  </a:lnTo>
                  <a:lnTo>
                    <a:pt x="10" y="114"/>
                  </a:lnTo>
                  <a:lnTo>
                    <a:pt x="13" y="121"/>
                  </a:lnTo>
                  <a:lnTo>
                    <a:pt x="18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5" y="141"/>
                  </a:lnTo>
                  <a:lnTo>
                    <a:pt x="40" y="144"/>
                  </a:lnTo>
                  <a:lnTo>
                    <a:pt x="48" y="147"/>
                  </a:lnTo>
                  <a:lnTo>
                    <a:pt x="54" y="151"/>
                  </a:lnTo>
                  <a:lnTo>
                    <a:pt x="62" y="153"/>
                  </a:lnTo>
                  <a:lnTo>
                    <a:pt x="69" y="154"/>
                  </a:lnTo>
                  <a:lnTo>
                    <a:pt x="78" y="154"/>
                  </a:lnTo>
                  <a:lnTo>
                    <a:pt x="85" y="154"/>
                  </a:lnTo>
                  <a:lnTo>
                    <a:pt x="93" y="153"/>
                  </a:lnTo>
                  <a:lnTo>
                    <a:pt x="100" y="151"/>
                  </a:lnTo>
                  <a:lnTo>
                    <a:pt x="107" y="147"/>
                  </a:lnTo>
                  <a:lnTo>
                    <a:pt x="114" y="144"/>
                  </a:lnTo>
                  <a:lnTo>
                    <a:pt x="121" y="141"/>
                  </a:lnTo>
                  <a:lnTo>
                    <a:pt x="126" y="137"/>
                  </a:lnTo>
                  <a:lnTo>
                    <a:pt x="131" y="131"/>
                  </a:lnTo>
                  <a:lnTo>
                    <a:pt x="137" y="126"/>
                  </a:lnTo>
                  <a:lnTo>
                    <a:pt x="141" y="121"/>
                  </a:lnTo>
                  <a:lnTo>
                    <a:pt x="145" y="114"/>
                  </a:lnTo>
                  <a:lnTo>
                    <a:pt x="149" y="108"/>
                  </a:lnTo>
                  <a:lnTo>
                    <a:pt x="151" y="100"/>
                  </a:lnTo>
                  <a:lnTo>
                    <a:pt x="153" y="93"/>
                  </a:lnTo>
                  <a:lnTo>
                    <a:pt x="154" y="85"/>
                  </a:lnTo>
                  <a:lnTo>
                    <a:pt x="154" y="78"/>
                  </a:lnTo>
                  <a:lnTo>
                    <a:pt x="154" y="70"/>
                  </a:lnTo>
                  <a:lnTo>
                    <a:pt x="153" y="63"/>
                  </a:lnTo>
                  <a:lnTo>
                    <a:pt x="151" y="55"/>
                  </a:lnTo>
                  <a:lnTo>
                    <a:pt x="149" y="48"/>
                  </a:lnTo>
                  <a:lnTo>
                    <a:pt x="145" y="41"/>
                  </a:lnTo>
                  <a:lnTo>
                    <a:pt x="141" y="35"/>
                  </a:lnTo>
                  <a:lnTo>
                    <a:pt x="137" y="28"/>
                  </a:lnTo>
                  <a:lnTo>
                    <a:pt x="131" y="23"/>
                  </a:lnTo>
                  <a:lnTo>
                    <a:pt x="126" y="18"/>
                  </a:lnTo>
                  <a:lnTo>
                    <a:pt x="121" y="13"/>
                  </a:lnTo>
                  <a:lnTo>
                    <a:pt x="114" y="9"/>
                  </a:lnTo>
                  <a:lnTo>
                    <a:pt x="107" y="6"/>
                  </a:lnTo>
                  <a:lnTo>
                    <a:pt x="100" y="4"/>
                  </a:lnTo>
                  <a:lnTo>
                    <a:pt x="93" y="1"/>
                  </a:lnTo>
                  <a:lnTo>
                    <a:pt x="85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1DFEE1-9AA7-BD4F-9E46-F72EE60E88F6}"/>
              </a:ext>
            </a:extLst>
          </p:cNvPr>
          <p:cNvGrpSpPr/>
          <p:nvPr/>
        </p:nvGrpSpPr>
        <p:grpSpPr>
          <a:xfrm>
            <a:off x="9794080" y="1721454"/>
            <a:ext cx="376240" cy="388442"/>
            <a:chOff x="946151" y="3240088"/>
            <a:chExt cx="293688" cy="303213"/>
          </a:xfrm>
          <a:solidFill>
            <a:schemeClr val="bg1"/>
          </a:solidFill>
        </p:grpSpPr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E8BA979-55B1-DD60-82CB-F227D514A1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801" y="3240088"/>
              <a:ext cx="173038" cy="171450"/>
            </a:xfrm>
            <a:custGeom>
              <a:avLst/>
              <a:gdLst>
                <a:gd name="T0" fmla="*/ 326 w 435"/>
                <a:gd name="T1" fmla="*/ 327 h 432"/>
                <a:gd name="T2" fmla="*/ 296 w 435"/>
                <a:gd name="T3" fmla="*/ 346 h 432"/>
                <a:gd name="T4" fmla="*/ 259 w 435"/>
                <a:gd name="T5" fmla="*/ 368 h 432"/>
                <a:gd name="T6" fmla="*/ 186 w 435"/>
                <a:gd name="T7" fmla="*/ 406 h 432"/>
                <a:gd name="T8" fmla="*/ 180 w 435"/>
                <a:gd name="T9" fmla="*/ 363 h 432"/>
                <a:gd name="T10" fmla="*/ 150 w 435"/>
                <a:gd name="T11" fmla="*/ 353 h 432"/>
                <a:gd name="T12" fmla="*/ 116 w 435"/>
                <a:gd name="T13" fmla="*/ 328 h 432"/>
                <a:gd name="T14" fmla="*/ 65 w 435"/>
                <a:gd name="T15" fmla="*/ 350 h 432"/>
                <a:gd name="T16" fmla="*/ 73 w 435"/>
                <a:gd name="T17" fmla="*/ 261 h 432"/>
                <a:gd name="T18" fmla="*/ 70 w 435"/>
                <a:gd name="T19" fmla="*/ 222 h 432"/>
                <a:gd name="T20" fmla="*/ 73 w 435"/>
                <a:gd name="T21" fmla="*/ 182 h 432"/>
                <a:gd name="T22" fmla="*/ 66 w 435"/>
                <a:gd name="T23" fmla="*/ 93 h 432"/>
                <a:gd name="T24" fmla="*/ 117 w 435"/>
                <a:gd name="T25" fmla="*/ 114 h 432"/>
                <a:gd name="T26" fmla="*/ 150 w 435"/>
                <a:gd name="T27" fmla="*/ 90 h 432"/>
                <a:gd name="T28" fmla="*/ 180 w 435"/>
                <a:gd name="T29" fmla="*/ 79 h 432"/>
                <a:gd name="T30" fmla="*/ 186 w 435"/>
                <a:gd name="T31" fmla="*/ 25 h 432"/>
                <a:gd name="T32" fmla="*/ 259 w 435"/>
                <a:gd name="T33" fmla="*/ 75 h 432"/>
                <a:gd name="T34" fmla="*/ 296 w 435"/>
                <a:gd name="T35" fmla="*/ 96 h 432"/>
                <a:gd name="T36" fmla="*/ 326 w 435"/>
                <a:gd name="T37" fmla="*/ 115 h 432"/>
                <a:gd name="T38" fmla="*/ 405 w 435"/>
                <a:gd name="T39" fmla="*/ 154 h 432"/>
                <a:gd name="T40" fmla="*/ 362 w 435"/>
                <a:gd name="T41" fmla="*/ 185 h 432"/>
                <a:gd name="T42" fmla="*/ 365 w 435"/>
                <a:gd name="T43" fmla="*/ 238 h 432"/>
                <a:gd name="T44" fmla="*/ 365 w 435"/>
                <a:gd name="T45" fmla="*/ 265 h 432"/>
                <a:gd name="T46" fmla="*/ 428 w 435"/>
                <a:gd name="T47" fmla="*/ 272 h 432"/>
                <a:gd name="T48" fmla="*/ 389 w 435"/>
                <a:gd name="T49" fmla="*/ 207 h 432"/>
                <a:gd name="T50" fmla="*/ 435 w 435"/>
                <a:gd name="T51" fmla="*/ 161 h 432"/>
                <a:gd name="T52" fmla="*/ 382 w 435"/>
                <a:gd name="T53" fmla="*/ 65 h 432"/>
                <a:gd name="T54" fmla="*/ 329 w 435"/>
                <a:gd name="T55" fmla="*/ 88 h 432"/>
                <a:gd name="T56" fmla="*/ 282 w 435"/>
                <a:gd name="T57" fmla="*/ 59 h 432"/>
                <a:gd name="T58" fmla="*/ 275 w 435"/>
                <a:gd name="T59" fmla="*/ 2 h 432"/>
                <a:gd name="T60" fmla="*/ 164 w 435"/>
                <a:gd name="T61" fmla="*/ 4 h 432"/>
                <a:gd name="T62" fmla="*/ 152 w 435"/>
                <a:gd name="T63" fmla="*/ 62 h 432"/>
                <a:gd name="T64" fmla="*/ 119 w 435"/>
                <a:gd name="T65" fmla="*/ 79 h 432"/>
                <a:gd name="T66" fmla="*/ 59 w 435"/>
                <a:gd name="T67" fmla="*/ 63 h 432"/>
                <a:gd name="T68" fmla="*/ 1 w 435"/>
                <a:gd name="T69" fmla="*/ 157 h 432"/>
                <a:gd name="T70" fmla="*/ 5 w 435"/>
                <a:gd name="T71" fmla="*/ 168 h 432"/>
                <a:gd name="T72" fmla="*/ 44 w 435"/>
                <a:gd name="T73" fmla="*/ 221 h 432"/>
                <a:gd name="T74" fmla="*/ 3 w 435"/>
                <a:gd name="T75" fmla="*/ 276 h 432"/>
                <a:gd name="T76" fmla="*/ 49 w 435"/>
                <a:gd name="T77" fmla="*/ 373 h 432"/>
                <a:gd name="T78" fmla="*/ 67 w 435"/>
                <a:gd name="T79" fmla="*/ 378 h 432"/>
                <a:gd name="T80" fmla="*/ 144 w 435"/>
                <a:gd name="T81" fmla="*/ 378 h 432"/>
                <a:gd name="T82" fmla="*/ 164 w 435"/>
                <a:gd name="T83" fmla="*/ 428 h 432"/>
                <a:gd name="T84" fmla="*/ 275 w 435"/>
                <a:gd name="T85" fmla="*/ 431 h 432"/>
                <a:gd name="T86" fmla="*/ 282 w 435"/>
                <a:gd name="T87" fmla="*/ 382 h 432"/>
                <a:gd name="T88" fmla="*/ 329 w 435"/>
                <a:gd name="T89" fmla="*/ 356 h 432"/>
                <a:gd name="T90" fmla="*/ 380 w 435"/>
                <a:gd name="T91" fmla="*/ 378 h 432"/>
                <a:gd name="T92" fmla="*/ 434 w 435"/>
                <a:gd name="T93" fmla="*/ 290 h 432"/>
                <a:gd name="T94" fmla="*/ 428 w 435"/>
                <a:gd name="T95" fmla="*/ 27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5" h="432">
                  <a:moveTo>
                    <a:pt x="369" y="350"/>
                  </a:moveTo>
                  <a:lnTo>
                    <a:pt x="335" y="329"/>
                  </a:lnTo>
                  <a:lnTo>
                    <a:pt x="330" y="327"/>
                  </a:lnTo>
                  <a:lnTo>
                    <a:pt x="326" y="327"/>
                  </a:lnTo>
                  <a:lnTo>
                    <a:pt x="323" y="328"/>
                  </a:lnTo>
                  <a:lnTo>
                    <a:pt x="319" y="330"/>
                  </a:lnTo>
                  <a:lnTo>
                    <a:pt x="309" y="339"/>
                  </a:lnTo>
                  <a:lnTo>
                    <a:pt x="296" y="346"/>
                  </a:lnTo>
                  <a:lnTo>
                    <a:pt x="281" y="355"/>
                  </a:lnTo>
                  <a:lnTo>
                    <a:pt x="264" y="363"/>
                  </a:lnTo>
                  <a:lnTo>
                    <a:pt x="261" y="364"/>
                  </a:lnTo>
                  <a:lnTo>
                    <a:pt x="259" y="368"/>
                  </a:lnTo>
                  <a:lnTo>
                    <a:pt x="257" y="371"/>
                  </a:lnTo>
                  <a:lnTo>
                    <a:pt x="256" y="374"/>
                  </a:lnTo>
                  <a:lnTo>
                    <a:pt x="256" y="406"/>
                  </a:lnTo>
                  <a:lnTo>
                    <a:pt x="186" y="406"/>
                  </a:lnTo>
                  <a:lnTo>
                    <a:pt x="186" y="374"/>
                  </a:lnTo>
                  <a:lnTo>
                    <a:pt x="186" y="370"/>
                  </a:lnTo>
                  <a:lnTo>
                    <a:pt x="183" y="367"/>
                  </a:lnTo>
                  <a:lnTo>
                    <a:pt x="180" y="363"/>
                  </a:lnTo>
                  <a:lnTo>
                    <a:pt x="176" y="361"/>
                  </a:lnTo>
                  <a:lnTo>
                    <a:pt x="166" y="359"/>
                  </a:lnTo>
                  <a:lnTo>
                    <a:pt x="158" y="356"/>
                  </a:lnTo>
                  <a:lnTo>
                    <a:pt x="150" y="353"/>
                  </a:lnTo>
                  <a:lnTo>
                    <a:pt x="144" y="349"/>
                  </a:lnTo>
                  <a:lnTo>
                    <a:pt x="132" y="341"/>
                  </a:lnTo>
                  <a:lnTo>
                    <a:pt x="120" y="330"/>
                  </a:lnTo>
                  <a:lnTo>
                    <a:pt x="116" y="328"/>
                  </a:lnTo>
                  <a:lnTo>
                    <a:pt x="112" y="327"/>
                  </a:lnTo>
                  <a:lnTo>
                    <a:pt x="108" y="327"/>
                  </a:lnTo>
                  <a:lnTo>
                    <a:pt x="105" y="329"/>
                  </a:lnTo>
                  <a:lnTo>
                    <a:pt x="65" y="350"/>
                  </a:lnTo>
                  <a:lnTo>
                    <a:pt x="30" y="289"/>
                  </a:lnTo>
                  <a:lnTo>
                    <a:pt x="67" y="268"/>
                  </a:lnTo>
                  <a:lnTo>
                    <a:pt x="71" y="265"/>
                  </a:lnTo>
                  <a:lnTo>
                    <a:pt x="73" y="261"/>
                  </a:lnTo>
                  <a:lnTo>
                    <a:pt x="74" y="257"/>
                  </a:lnTo>
                  <a:lnTo>
                    <a:pt x="73" y="254"/>
                  </a:lnTo>
                  <a:lnTo>
                    <a:pt x="71" y="238"/>
                  </a:lnTo>
                  <a:lnTo>
                    <a:pt x="70" y="222"/>
                  </a:lnTo>
                  <a:lnTo>
                    <a:pt x="71" y="206"/>
                  </a:lnTo>
                  <a:lnTo>
                    <a:pt x="74" y="189"/>
                  </a:lnTo>
                  <a:lnTo>
                    <a:pt x="74" y="185"/>
                  </a:lnTo>
                  <a:lnTo>
                    <a:pt x="73" y="182"/>
                  </a:lnTo>
                  <a:lnTo>
                    <a:pt x="71" y="179"/>
                  </a:lnTo>
                  <a:lnTo>
                    <a:pt x="67" y="175"/>
                  </a:lnTo>
                  <a:lnTo>
                    <a:pt x="31" y="154"/>
                  </a:lnTo>
                  <a:lnTo>
                    <a:pt x="66" y="93"/>
                  </a:lnTo>
                  <a:lnTo>
                    <a:pt x="105" y="114"/>
                  </a:lnTo>
                  <a:lnTo>
                    <a:pt x="108" y="116"/>
                  </a:lnTo>
                  <a:lnTo>
                    <a:pt x="112" y="115"/>
                  </a:lnTo>
                  <a:lnTo>
                    <a:pt x="117" y="114"/>
                  </a:lnTo>
                  <a:lnTo>
                    <a:pt x="120" y="112"/>
                  </a:lnTo>
                  <a:lnTo>
                    <a:pt x="132" y="101"/>
                  </a:lnTo>
                  <a:lnTo>
                    <a:pt x="144" y="93"/>
                  </a:lnTo>
                  <a:lnTo>
                    <a:pt x="150" y="90"/>
                  </a:lnTo>
                  <a:lnTo>
                    <a:pt x="158" y="86"/>
                  </a:lnTo>
                  <a:lnTo>
                    <a:pt x="166" y="83"/>
                  </a:lnTo>
                  <a:lnTo>
                    <a:pt x="176" y="80"/>
                  </a:lnTo>
                  <a:lnTo>
                    <a:pt x="180" y="79"/>
                  </a:lnTo>
                  <a:lnTo>
                    <a:pt x="183" y="76"/>
                  </a:lnTo>
                  <a:lnTo>
                    <a:pt x="186" y="72"/>
                  </a:lnTo>
                  <a:lnTo>
                    <a:pt x="186" y="68"/>
                  </a:lnTo>
                  <a:lnTo>
                    <a:pt x="186" y="25"/>
                  </a:lnTo>
                  <a:lnTo>
                    <a:pt x="256" y="25"/>
                  </a:lnTo>
                  <a:lnTo>
                    <a:pt x="256" y="68"/>
                  </a:lnTo>
                  <a:lnTo>
                    <a:pt x="257" y="71"/>
                  </a:lnTo>
                  <a:lnTo>
                    <a:pt x="259" y="75"/>
                  </a:lnTo>
                  <a:lnTo>
                    <a:pt x="261" y="78"/>
                  </a:lnTo>
                  <a:lnTo>
                    <a:pt x="264" y="80"/>
                  </a:lnTo>
                  <a:lnTo>
                    <a:pt x="281" y="88"/>
                  </a:lnTo>
                  <a:lnTo>
                    <a:pt x="296" y="96"/>
                  </a:lnTo>
                  <a:lnTo>
                    <a:pt x="309" y="105"/>
                  </a:lnTo>
                  <a:lnTo>
                    <a:pt x="319" y="112"/>
                  </a:lnTo>
                  <a:lnTo>
                    <a:pt x="323" y="114"/>
                  </a:lnTo>
                  <a:lnTo>
                    <a:pt x="326" y="115"/>
                  </a:lnTo>
                  <a:lnTo>
                    <a:pt x="330" y="115"/>
                  </a:lnTo>
                  <a:lnTo>
                    <a:pt x="335" y="113"/>
                  </a:lnTo>
                  <a:lnTo>
                    <a:pt x="369" y="93"/>
                  </a:lnTo>
                  <a:lnTo>
                    <a:pt x="405" y="154"/>
                  </a:lnTo>
                  <a:lnTo>
                    <a:pt x="368" y="175"/>
                  </a:lnTo>
                  <a:lnTo>
                    <a:pt x="365" y="179"/>
                  </a:lnTo>
                  <a:lnTo>
                    <a:pt x="363" y="182"/>
                  </a:lnTo>
                  <a:lnTo>
                    <a:pt x="362" y="185"/>
                  </a:lnTo>
                  <a:lnTo>
                    <a:pt x="362" y="189"/>
                  </a:lnTo>
                  <a:lnTo>
                    <a:pt x="364" y="206"/>
                  </a:lnTo>
                  <a:lnTo>
                    <a:pt x="365" y="222"/>
                  </a:lnTo>
                  <a:lnTo>
                    <a:pt x="365" y="238"/>
                  </a:lnTo>
                  <a:lnTo>
                    <a:pt x="362" y="254"/>
                  </a:lnTo>
                  <a:lnTo>
                    <a:pt x="362" y="257"/>
                  </a:lnTo>
                  <a:lnTo>
                    <a:pt x="363" y="261"/>
                  </a:lnTo>
                  <a:lnTo>
                    <a:pt x="365" y="265"/>
                  </a:lnTo>
                  <a:lnTo>
                    <a:pt x="368" y="268"/>
                  </a:lnTo>
                  <a:lnTo>
                    <a:pt x="405" y="289"/>
                  </a:lnTo>
                  <a:lnTo>
                    <a:pt x="369" y="350"/>
                  </a:lnTo>
                  <a:close/>
                  <a:moveTo>
                    <a:pt x="428" y="272"/>
                  </a:moveTo>
                  <a:lnTo>
                    <a:pt x="388" y="250"/>
                  </a:lnTo>
                  <a:lnTo>
                    <a:pt x="389" y="236"/>
                  </a:lnTo>
                  <a:lnTo>
                    <a:pt x="391" y="221"/>
                  </a:lnTo>
                  <a:lnTo>
                    <a:pt x="389" y="207"/>
                  </a:lnTo>
                  <a:lnTo>
                    <a:pt x="388" y="193"/>
                  </a:lnTo>
                  <a:lnTo>
                    <a:pt x="428" y="169"/>
                  </a:lnTo>
                  <a:lnTo>
                    <a:pt x="432" y="166"/>
                  </a:lnTo>
                  <a:lnTo>
                    <a:pt x="435" y="161"/>
                  </a:lnTo>
                  <a:lnTo>
                    <a:pt x="435" y="157"/>
                  </a:lnTo>
                  <a:lnTo>
                    <a:pt x="434" y="153"/>
                  </a:lnTo>
                  <a:lnTo>
                    <a:pt x="385" y="69"/>
                  </a:lnTo>
                  <a:lnTo>
                    <a:pt x="382" y="65"/>
                  </a:lnTo>
                  <a:lnTo>
                    <a:pt x="378" y="63"/>
                  </a:lnTo>
                  <a:lnTo>
                    <a:pt x="372" y="63"/>
                  </a:lnTo>
                  <a:lnTo>
                    <a:pt x="367" y="64"/>
                  </a:lnTo>
                  <a:lnTo>
                    <a:pt x="329" y="88"/>
                  </a:lnTo>
                  <a:lnTo>
                    <a:pt x="320" y="81"/>
                  </a:lnTo>
                  <a:lnTo>
                    <a:pt x="308" y="73"/>
                  </a:lnTo>
                  <a:lnTo>
                    <a:pt x="296" y="67"/>
                  </a:lnTo>
                  <a:lnTo>
                    <a:pt x="282" y="59"/>
                  </a:lnTo>
                  <a:lnTo>
                    <a:pt x="282" y="13"/>
                  </a:lnTo>
                  <a:lnTo>
                    <a:pt x="281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69" y="0"/>
                  </a:lnTo>
                  <a:lnTo>
                    <a:pt x="173" y="0"/>
                  </a:lnTo>
                  <a:lnTo>
                    <a:pt x="168" y="2"/>
                  </a:lnTo>
                  <a:lnTo>
                    <a:pt x="164" y="4"/>
                  </a:lnTo>
                  <a:lnTo>
                    <a:pt x="161" y="8"/>
                  </a:lnTo>
                  <a:lnTo>
                    <a:pt x="161" y="13"/>
                  </a:lnTo>
                  <a:lnTo>
                    <a:pt x="161" y="58"/>
                  </a:lnTo>
                  <a:lnTo>
                    <a:pt x="152" y="62"/>
                  </a:lnTo>
                  <a:lnTo>
                    <a:pt x="144" y="64"/>
                  </a:lnTo>
                  <a:lnTo>
                    <a:pt x="137" y="67"/>
                  </a:lnTo>
                  <a:lnTo>
                    <a:pt x="131" y="71"/>
                  </a:lnTo>
                  <a:lnTo>
                    <a:pt x="119" y="79"/>
                  </a:lnTo>
                  <a:lnTo>
                    <a:pt x="109" y="88"/>
                  </a:lnTo>
                  <a:lnTo>
                    <a:pt x="68" y="64"/>
                  </a:lnTo>
                  <a:lnTo>
                    <a:pt x="63" y="63"/>
                  </a:lnTo>
                  <a:lnTo>
                    <a:pt x="59" y="63"/>
                  </a:lnTo>
                  <a:lnTo>
                    <a:pt x="55" y="65"/>
                  </a:lnTo>
                  <a:lnTo>
                    <a:pt x="50" y="69"/>
                  </a:lnTo>
                  <a:lnTo>
                    <a:pt x="2" y="152"/>
                  </a:lnTo>
                  <a:lnTo>
                    <a:pt x="1" y="157"/>
                  </a:lnTo>
                  <a:lnTo>
                    <a:pt x="1" y="161"/>
                  </a:lnTo>
                  <a:lnTo>
                    <a:pt x="2" y="165"/>
                  </a:lnTo>
                  <a:lnTo>
                    <a:pt x="3" y="167"/>
                  </a:lnTo>
                  <a:lnTo>
                    <a:pt x="5" y="168"/>
                  </a:lnTo>
                  <a:lnTo>
                    <a:pt x="6" y="169"/>
                  </a:lnTo>
                  <a:lnTo>
                    <a:pt x="47" y="193"/>
                  </a:lnTo>
                  <a:lnTo>
                    <a:pt x="45" y="207"/>
                  </a:lnTo>
                  <a:lnTo>
                    <a:pt x="44" y="221"/>
                  </a:lnTo>
                  <a:lnTo>
                    <a:pt x="45" y="236"/>
                  </a:lnTo>
                  <a:lnTo>
                    <a:pt x="47" y="250"/>
                  </a:lnTo>
                  <a:lnTo>
                    <a:pt x="6" y="272"/>
                  </a:lnTo>
                  <a:lnTo>
                    <a:pt x="3" y="276"/>
                  </a:lnTo>
                  <a:lnTo>
                    <a:pt x="0" y="281"/>
                  </a:lnTo>
                  <a:lnTo>
                    <a:pt x="0" y="286"/>
                  </a:lnTo>
                  <a:lnTo>
                    <a:pt x="2" y="290"/>
                  </a:lnTo>
                  <a:lnTo>
                    <a:pt x="49" y="373"/>
                  </a:lnTo>
                  <a:lnTo>
                    <a:pt x="53" y="377"/>
                  </a:lnTo>
                  <a:lnTo>
                    <a:pt x="58" y="379"/>
                  </a:lnTo>
                  <a:lnTo>
                    <a:pt x="62" y="379"/>
                  </a:lnTo>
                  <a:lnTo>
                    <a:pt x="67" y="378"/>
                  </a:lnTo>
                  <a:lnTo>
                    <a:pt x="109" y="356"/>
                  </a:lnTo>
                  <a:lnTo>
                    <a:pt x="119" y="363"/>
                  </a:lnTo>
                  <a:lnTo>
                    <a:pt x="131" y="372"/>
                  </a:lnTo>
                  <a:lnTo>
                    <a:pt x="144" y="378"/>
                  </a:lnTo>
                  <a:lnTo>
                    <a:pt x="161" y="385"/>
                  </a:lnTo>
                  <a:lnTo>
                    <a:pt x="161" y="419"/>
                  </a:lnTo>
                  <a:lnTo>
                    <a:pt x="161" y="425"/>
                  </a:lnTo>
                  <a:lnTo>
                    <a:pt x="164" y="428"/>
                  </a:lnTo>
                  <a:lnTo>
                    <a:pt x="168" y="431"/>
                  </a:lnTo>
                  <a:lnTo>
                    <a:pt x="173" y="432"/>
                  </a:lnTo>
                  <a:lnTo>
                    <a:pt x="269" y="432"/>
                  </a:lnTo>
                  <a:lnTo>
                    <a:pt x="275" y="431"/>
                  </a:lnTo>
                  <a:lnTo>
                    <a:pt x="279" y="428"/>
                  </a:lnTo>
                  <a:lnTo>
                    <a:pt x="281" y="425"/>
                  </a:lnTo>
                  <a:lnTo>
                    <a:pt x="282" y="419"/>
                  </a:lnTo>
                  <a:lnTo>
                    <a:pt x="282" y="382"/>
                  </a:lnTo>
                  <a:lnTo>
                    <a:pt x="296" y="375"/>
                  </a:lnTo>
                  <a:lnTo>
                    <a:pt x="308" y="369"/>
                  </a:lnTo>
                  <a:lnTo>
                    <a:pt x="320" y="362"/>
                  </a:lnTo>
                  <a:lnTo>
                    <a:pt x="329" y="356"/>
                  </a:lnTo>
                  <a:lnTo>
                    <a:pt x="367" y="378"/>
                  </a:lnTo>
                  <a:lnTo>
                    <a:pt x="372" y="379"/>
                  </a:lnTo>
                  <a:lnTo>
                    <a:pt x="378" y="379"/>
                  </a:lnTo>
                  <a:lnTo>
                    <a:pt x="380" y="378"/>
                  </a:lnTo>
                  <a:lnTo>
                    <a:pt x="382" y="377"/>
                  </a:lnTo>
                  <a:lnTo>
                    <a:pt x="383" y="375"/>
                  </a:lnTo>
                  <a:lnTo>
                    <a:pt x="385" y="373"/>
                  </a:lnTo>
                  <a:lnTo>
                    <a:pt x="434" y="290"/>
                  </a:lnTo>
                  <a:lnTo>
                    <a:pt x="435" y="285"/>
                  </a:lnTo>
                  <a:lnTo>
                    <a:pt x="435" y="281"/>
                  </a:lnTo>
                  <a:lnTo>
                    <a:pt x="432" y="276"/>
                  </a:lnTo>
                  <a:lnTo>
                    <a:pt x="428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89EC6777-D3CE-5C16-8099-AAC0FC8E8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363" y="3297238"/>
              <a:ext cx="61913" cy="60325"/>
            </a:xfrm>
            <a:custGeom>
              <a:avLst/>
              <a:gdLst>
                <a:gd name="T0" fmla="*/ 67 w 154"/>
                <a:gd name="T1" fmla="*/ 128 h 154"/>
                <a:gd name="T2" fmla="*/ 49 w 154"/>
                <a:gd name="T3" fmla="*/ 119 h 154"/>
                <a:gd name="T4" fmla="*/ 35 w 154"/>
                <a:gd name="T5" fmla="*/ 107 h 154"/>
                <a:gd name="T6" fmla="*/ 27 w 154"/>
                <a:gd name="T7" fmla="*/ 88 h 154"/>
                <a:gd name="T8" fmla="*/ 27 w 154"/>
                <a:gd name="T9" fmla="*/ 67 h 154"/>
                <a:gd name="T10" fmla="*/ 35 w 154"/>
                <a:gd name="T11" fmla="*/ 49 h 154"/>
                <a:gd name="T12" fmla="*/ 49 w 154"/>
                <a:gd name="T13" fmla="*/ 35 h 154"/>
                <a:gd name="T14" fmla="*/ 67 w 154"/>
                <a:gd name="T15" fmla="*/ 26 h 154"/>
                <a:gd name="T16" fmla="*/ 87 w 154"/>
                <a:gd name="T17" fmla="*/ 26 h 154"/>
                <a:gd name="T18" fmla="*/ 106 w 154"/>
                <a:gd name="T19" fmla="*/ 35 h 154"/>
                <a:gd name="T20" fmla="*/ 120 w 154"/>
                <a:gd name="T21" fmla="*/ 49 h 154"/>
                <a:gd name="T22" fmla="*/ 128 w 154"/>
                <a:gd name="T23" fmla="*/ 67 h 154"/>
                <a:gd name="T24" fmla="*/ 128 w 154"/>
                <a:gd name="T25" fmla="*/ 88 h 154"/>
                <a:gd name="T26" fmla="*/ 120 w 154"/>
                <a:gd name="T27" fmla="*/ 107 h 154"/>
                <a:gd name="T28" fmla="*/ 106 w 154"/>
                <a:gd name="T29" fmla="*/ 119 h 154"/>
                <a:gd name="T30" fmla="*/ 87 w 154"/>
                <a:gd name="T31" fmla="*/ 128 h 154"/>
                <a:gd name="T32" fmla="*/ 78 w 154"/>
                <a:gd name="T33" fmla="*/ 0 h 154"/>
                <a:gd name="T34" fmla="*/ 62 w 154"/>
                <a:gd name="T35" fmla="*/ 1 h 154"/>
                <a:gd name="T36" fmla="*/ 48 w 154"/>
                <a:gd name="T37" fmla="*/ 6 h 154"/>
                <a:gd name="T38" fmla="*/ 35 w 154"/>
                <a:gd name="T39" fmla="*/ 13 h 154"/>
                <a:gd name="T40" fmla="*/ 23 w 154"/>
                <a:gd name="T41" fmla="*/ 23 h 154"/>
                <a:gd name="T42" fmla="*/ 13 w 154"/>
                <a:gd name="T43" fmla="*/ 34 h 154"/>
                <a:gd name="T44" fmla="*/ 7 w 154"/>
                <a:gd name="T45" fmla="*/ 48 h 154"/>
                <a:gd name="T46" fmla="*/ 1 w 154"/>
                <a:gd name="T47" fmla="*/ 62 h 154"/>
                <a:gd name="T48" fmla="*/ 0 w 154"/>
                <a:gd name="T49" fmla="*/ 78 h 154"/>
                <a:gd name="T50" fmla="*/ 1 w 154"/>
                <a:gd name="T51" fmla="*/ 93 h 154"/>
                <a:gd name="T52" fmla="*/ 7 w 154"/>
                <a:gd name="T53" fmla="*/ 108 h 154"/>
                <a:gd name="T54" fmla="*/ 13 w 154"/>
                <a:gd name="T55" fmla="*/ 121 h 154"/>
                <a:gd name="T56" fmla="*/ 23 w 154"/>
                <a:gd name="T57" fmla="*/ 131 h 154"/>
                <a:gd name="T58" fmla="*/ 35 w 154"/>
                <a:gd name="T59" fmla="*/ 141 h 154"/>
                <a:gd name="T60" fmla="*/ 48 w 154"/>
                <a:gd name="T61" fmla="*/ 148 h 154"/>
                <a:gd name="T62" fmla="*/ 62 w 154"/>
                <a:gd name="T63" fmla="*/ 153 h 154"/>
                <a:gd name="T64" fmla="*/ 78 w 154"/>
                <a:gd name="T65" fmla="*/ 154 h 154"/>
                <a:gd name="T66" fmla="*/ 93 w 154"/>
                <a:gd name="T67" fmla="*/ 153 h 154"/>
                <a:gd name="T68" fmla="*/ 108 w 154"/>
                <a:gd name="T69" fmla="*/ 148 h 154"/>
                <a:gd name="T70" fmla="*/ 121 w 154"/>
                <a:gd name="T71" fmla="*/ 141 h 154"/>
                <a:gd name="T72" fmla="*/ 131 w 154"/>
                <a:gd name="T73" fmla="*/ 131 h 154"/>
                <a:gd name="T74" fmla="*/ 141 w 154"/>
                <a:gd name="T75" fmla="*/ 121 h 154"/>
                <a:gd name="T76" fmla="*/ 149 w 154"/>
                <a:gd name="T77" fmla="*/ 108 h 154"/>
                <a:gd name="T78" fmla="*/ 153 w 154"/>
                <a:gd name="T79" fmla="*/ 93 h 154"/>
                <a:gd name="T80" fmla="*/ 154 w 154"/>
                <a:gd name="T81" fmla="*/ 78 h 154"/>
                <a:gd name="T82" fmla="*/ 153 w 154"/>
                <a:gd name="T83" fmla="*/ 62 h 154"/>
                <a:gd name="T84" fmla="*/ 149 w 154"/>
                <a:gd name="T85" fmla="*/ 48 h 154"/>
                <a:gd name="T86" fmla="*/ 141 w 154"/>
                <a:gd name="T87" fmla="*/ 34 h 154"/>
                <a:gd name="T88" fmla="*/ 131 w 154"/>
                <a:gd name="T89" fmla="*/ 23 h 154"/>
                <a:gd name="T90" fmla="*/ 121 w 154"/>
                <a:gd name="T91" fmla="*/ 13 h 154"/>
                <a:gd name="T92" fmla="*/ 108 w 154"/>
                <a:gd name="T93" fmla="*/ 6 h 154"/>
                <a:gd name="T94" fmla="*/ 93 w 154"/>
                <a:gd name="T95" fmla="*/ 1 h 154"/>
                <a:gd name="T96" fmla="*/ 78 w 154"/>
                <a:gd name="T9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54">
                  <a:moveTo>
                    <a:pt x="78" y="128"/>
                  </a:moveTo>
                  <a:lnTo>
                    <a:pt x="67" y="128"/>
                  </a:lnTo>
                  <a:lnTo>
                    <a:pt x="57" y="125"/>
                  </a:lnTo>
                  <a:lnTo>
                    <a:pt x="49" y="119"/>
                  </a:lnTo>
                  <a:lnTo>
                    <a:pt x="41" y="114"/>
                  </a:lnTo>
                  <a:lnTo>
                    <a:pt x="35" y="107"/>
                  </a:lnTo>
                  <a:lnTo>
                    <a:pt x="29" y="97"/>
                  </a:lnTo>
                  <a:lnTo>
                    <a:pt x="27" y="88"/>
                  </a:lnTo>
                  <a:lnTo>
                    <a:pt x="26" y="78"/>
                  </a:lnTo>
                  <a:lnTo>
                    <a:pt x="27" y="67"/>
                  </a:lnTo>
                  <a:lnTo>
                    <a:pt x="29" y="57"/>
                  </a:lnTo>
                  <a:lnTo>
                    <a:pt x="35" y="49"/>
                  </a:lnTo>
                  <a:lnTo>
                    <a:pt x="41" y="41"/>
                  </a:lnTo>
                  <a:lnTo>
                    <a:pt x="49" y="35"/>
                  </a:lnTo>
                  <a:lnTo>
                    <a:pt x="57" y="29"/>
                  </a:lnTo>
                  <a:lnTo>
                    <a:pt x="67" y="26"/>
                  </a:lnTo>
                  <a:lnTo>
                    <a:pt x="78" y="25"/>
                  </a:lnTo>
                  <a:lnTo>
                    <a:pt x="87" y="26"/>
                  </a:lnTo>
                  <a:lnTo>
                    <a:pt x="97" y="29"/>
                  </a:lnTo>
                  <a:lnTo>
                    <a:pt x="106" y="35"/>
                  </a:lnTo>
                  <a:lnTo>
                    <a:pt x="114" y="41"/>
                  </a:lnTo>
                  <a:lnTo>
                    <a:pt x="120" y="49"/>
                  </a:lnTo>
                  <a:lnTo>
                    <a:pt x="125" y="57"/>
                  </a:lnTo>
                  <a:lnTo>
                    <a:pt x="128" y="67"/>
                  </a:lnTo>
                  <a:lnTo>
                    <a:pt x="129" y="78"/>
                  </a:lnTo>
                  <a:lnTo>
                    <a:pt x="128" y="88"/>
                  </a:lnTo>
                  <a:lnTo>
                    <a:pt x="125" y="97"/>
                  </a:lnTo>
                  <a:lnTo>
                    <a:pt x="120" y="107"/>
                  </a:lnTo>
                  <a:lnTo>
                    <a:pt x="114" y="114"/>
                  </a:lnTo>
                  <a:lnTo>
                    <a:pt x="106" y="119"/>
                  </a:lnTo>
                  <a:lnTo>
                    <a:pt x="97" y="125"/>
                  </a:lnTo>
                  <a:lnTo>
                    <a:pt x="87" y="128"/>
                  </a:lnTo>
                  <a:lnTo>
                    <a:pt x="78" y="128"/>
                  </a:lnTo>
                  <a:close/>
                  <a:moveTo>
                    <a:pt x="78" y="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1" y="9"/>
                  </a:lnTo>
                  <a:lnTo>
                    <a:pt x="35" y="13"/>
                  </a:lnTo>
                  <a:lnTo>
                    <a:pt x="28" y="17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7" y="48"/>
                  </a:lnTo>
                  <a:lnTo>
                    <a:pt x="4" y="54"/>
                  </a:lnTo>
                  <a:lnTo>
                    <a:pt x="1" y="62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1" y="93"/>
                  </a:lnTo>
                  <a:lnTo>
                    <a:pt x="4" y="100"/>
                  </a:lnTo>
                  <a:lnTo>
                    <a:pt x="7" y="108"/>
                  </a:lnTo>
                  <a:lnTo>
                    <a:pt x="10" y="114"/>
                  </a:lnTo>
                  <a:lnTo>
                    <a:pt x="13" y="121"/>
                  </a:lnTo>
                  <a:lnTo>
                    <a:pt x="18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5" y="141"/>
                  </a:lnTo>
                  <a:lnTo>
                    <a:pt x="41" y="145"/>
                  </a:lnTo>
                  <a:lnTo>
                    <a:pt x="48" y="148"/>
                  </a:lnTo>
                  <a:lnTo>
                    <a:pt x="54" y="151"/>
                  </a:lnTo>
                  <a:lnTo>
                    <a:pt x="62" y="153"/>
                  </a:lnTo>
                  <a:lnTo>
                    <a:pt x="69" y="154"/>
                  </a:lnTo>
                  <a:lnTo>
                    <a:pt x="78" y="154"/>
                  </a:lnTo>
                  <a:lnTo>
                    <a:pt x="85" y="154"/>
                  </a:lnTo>
                  <a:lnTo>
                    <a:pt x="93" y="153"/>
                  </a:lnTo>
                  <a:lnTo>
                    <a:pt x="100" y="151"/>
                  </a:lnTo>
                  <a:lnTo>
                    <a:pt x="108" y="148"/>
                  </a:lnTo>
                  <a:lnTo>
                    <a:pt x="114" y="145"/>
                  </a:lnTo>
                  <a:lnTo>
                    <a:pt x="121" y="141"/>
                  </a:lnTo>
                  <a:lnTo>
                    <a:pt x="126" y="137"/>
                  </a:lnTo>
                  <a:lnTo>
                    <a:pt x="131" y="131"/>
                  </a:lnTo>
                  <a:lnTo>
                    <a:pt x="137" y="126"/>
                  </a:lnTo>
                  <a:lnTo>
                    <a:pt x="141" y="121"/>
                  </a:lnTo>
                  <a:lnTo>
                    <a:pt x="145" y="114"/>
                  </a:lnTo>
                  <a:lnTo>
                    <a:pt x="149" y="108"/>
                  </a:lnTo>
                  <a:lnTo>
                    <a:pt x="151" y="100"/>
                  </a:lnTo>
                  <a:lnTo>
                    <a:pt x="153" y="93"/>
                  </a:lnTo>
                  <a:lnTo>
                    <a:pt x="154" y="85"/>
                  </a:lnTo>
                  <a:lnTo>
                    <a:pt x="154" y="78"/>
                  </a:lnTo>
                  <a:lnTo>
                    <a:pt x="154" y="70"/>
                  </a:lnTo>
                  <a:lnTo>
                    <a:pt x="153" y="62"/>
                  </a:lnTo>
                  <a:lnTo>
                    <a:pt x="151" y="54"/>
                  </a:lnTo>
                  <a:lnTo>
                    <a:pt x="149" y="48"/>
                  </a:lnTo>
                  <a:lnTo>
                    <a:pt x="145" y="40"/>
                  </a:lnTo>
                  <a:lnTo>
                    <a:pt x="141" y="34"/>
                  </a:lnTo>
                  <a:lnTo>
                    <a:pt x="137" y="28"/>
                  </a:lnTo>
                  <a:lnTo>
                    <a:pt x="131" y="23"/>
                  </a:lnTo>
                  <a:lnTo>
                    <a:pt x="126" y="17"/>
                  </a:lnTo>
                  <a:lnTo>
                    <a:pt x="121" y="13"/>
                  </a:lnTo>
                  <a:lnTo>
                    <a:pt x="114" y="9"/>
                  </a:lnTo>
                  <a:lnTo>
                    <a:pt x="108" y="6"/>
                  </a:lnTo>
                  <a:lnTo>
                    <a:pt x="100" y="4"/>
                  </a:lnTo>
                  <a:lnTo>
                    <a:pt x="93" y="1"/>
                  </a:lnTo>
                  <a:lnTo>
                    <a:pt x="85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9">
              <a:extLst>
                <a:ext uri="{FF2B5EF4-FFF2-40B4-BE49-F238E27FC236}">
                  <a16:creationId xmlns:a16="http://schemas.microsoft.com/office/drawing/2014/main" id="{1E397DD4-B120-674D-AA61-FE2B6B3EDC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151" y="3371851"/>
              <a:ext cx="173038" cy="171450"/>
            </a:xfrm>
            <a:custGeom>
              <a:avLst/>
              <a:gdLst>
                <a:gd name="T0" fmla="*/ 362 w 435"/>
                <a:gd name="T1" fmla="*/ 176 h 434"/>
                <a:gd name="T2" fmla="*/ 364 w 435"/>
                <a:gd name="T3" fmla="*/ 229 h 434"/>
                <a:gd name="T4" fmla="*/ 365 w 435"/>
                <a:gd name="T5" fmla="*/ 256 h 434"/>
                <a:gd name="T6" fmla="*/ 334 w 435"/>
                <a:gd name="T7" fmla="*/ 319 h 434"/>
                <a:gd name="T8" fmla="*/ 319 w 435"/>
                <a:gd name="T9" fmla="*/ 321 h 434"/>
                <a:gd name="T10" fmla="*/ 264 w 435"/>
                <a:gd name="T11" fmla="*/ 354 h 434"/>
                <a:gd name="T12" fmla="*/ 256 w 435"/>
                <a:gd name="T13" fmla="*/ 365 h 434"/>
                <a:gd name="T14" fmla="*/ 185 w 435"/>
                <a:gd name="T15" fmla="*/ 362 h 434"/>
                <a:gd name="T16" fmla="*/ 166 w 435"/>
                <a:gd name="T17" fmla="*/ 350 h 434"/>
                <a:gd name="T18" fmla="*/ 132 w 435"/>
                <a:gd name="T19" fmla="*/ 332 h 434"/>
                <a:gd name="T20" fmla="*/ 108 w 435"/>
                <a:gd name="T21" fmla="*/ 318 h 434"/>
                <a:gd name="T22" fmla="*/ 67 w 435"/>
                <a:gd name="T23" fmla="*/ 259 h 434"/>
                <a:gd name="T24" fmla="*/ 73 w 435"/>
                <a:gd name="T25" fmla="*/ 245 h 434"/>
                <a:gd name="T26" fmla="*/ 73 w 435"/>
                <a:gd name="T27" fmla="*/ 180 h 434"/>
                <a:gd name="T28" fmla="*/ 67 w 435"/>
                <a:gd name="T29" fmla="*/ 166 h 434"/>
                <a:gd name="T30" fmla="*/ 108 w 435"/>
                <a:gd name="T31" fmla="*/ 106 h 434"/>
                <a:gd name="T32" fmla="*/ 132 w 435"/>
                <a:gd name="T33" fmla="*/ 92 h 434"/>
                <a:gd name="T34" fmla="*/ 166 w 435"/>
                <a:gd name="T35" fmla="*/ 74 h 434"/>
                <a:gd name="T36" fmla="*/ 185 w 435"/>
                <a:gd name="T37" fmla="*/ 63 h 434"/>
                <a:gd name="T38" fmla="*/ 256 w 435"/>
                <a:gd name="T39" fmla="*/ 60 h 434"/>
                <a:gd name="T40" fmla="*/ 264 w 435"/>
                <a:gd name="T41" fmla="*/ 71 h 434"/>
                <a:gd name="T42" fmla="*/ 319 w 435"/>
                <a:gd name="T43" fmla="*/ 103 h 434"/>
                <a:gd name="T44" fmla="*/ 334 w 435"/>
                <a:gd name="T45" fmla="*/ 105 h 434"/>
                <a:gd name="T46" fmla="*/ 435 w 435"/>
                <a:gd name="T47" fmla="*/ 153 h 434"/>
                <a:gd name="T48" fmla="*/ 383 w 435"/>
                <a:gd name="T49" fmla="*/ 58 h 434"/>
                <a:gd name="T50" fmla="*/ 375 w 435"/>
                <a:gd name="T51" fmla="*/ 54 h 434"/>
                <a:gd name="T52" fmla="*/ 328 w 435"/>
                <a:gd name="T53" fmla="*/ 78 h 434"/>
                <a:gd name="T54" fmla="*/ 282 w 435"/>
                <a:gd name="T55" fmla="*/ 51 h 434"/>
                <a:gd name="T56" fmla="*/ 275 w 435"/>
                <a:gd name="T57" fmla="*/ 1 h 434"/>
                <a:gd name="T58" fmla="*/ 164 w 435"/>
                <a:gd name="T59" fmla="*/ 4 h 434"/>
                <a:gd name="T60" fmla="*/ 151 w 435"/>
                <a:gd name="T61" fmla="*/ 52 h 434"/>
                <a:gd name="T62" fmla="*/ 119 w 435"/>
                <a:gd name="T63" fmla="*/ 70 h 434"/>
                <a:gd name="T64" fmla="*/ 58 w 435"/>
                <a:gd name="T65" fmla="*/ 54 h 434"/>
                <a:gd name="T66" fmla="*/ 0 w 435"/>
                <a:gd name="T67" fmla="*/ 148 h 434"/>
                <a:gd name="T68" fmla="*/ 4 w 435"/>
                <a:gd name="T69" fmla="*/ 159 h 434"/>
                <a:gd name="T70" fmla="*/ 44 w 435"/>
                <a:gd name="T71" fmla="*/ 213 h 434"/>
                <a:gd name="T72" fmla="*/ 2 w 435"/>
                <a:gd name="T73" fmla="*/ 267 h 434"/>
                <a:gd name="T74" fmla="*/ 49 w 435"/>
                <a:gd name="T75" fmla="*/ 365 h 434"/>
                <a:gd name="T76" fmla="*/ 66 w 435"/>
                <a:gd name="T77" fmla="*/ 369 h 434"/>
                <a:gd name="T78" fmla="*/ 137 w 435"/>
                <a:gd name="T79" fmla="*/ 366 h 434"/>
                <a:gd name="T80" fmla="*/ 160 w 435"/>
                <a:gd name="T81" fmla="*/ 421 h 434"/>
                <a:gd name="T82" fmla="*/ 173 w 435"/>
                <a:gd name="T83" fmla="*/ 434 h 434"/>
                <a:gd name="T84" fmla="*/ 281 w 435"/>
                <a:gd name="T85" fmla="*/ 426 h 434"/>
                <a:gd name="T86" fmla="*/ 308 w 435"/>
                <a:gd name="T87" fmla="*/ 360 h 434"/>
                <a:gd name="T88" fmla="*/ 369 w 435"/>
                <a:gd name="T89" fmla="*/ 371 h 434"/>
                <a:gd name="T90" fmla="*/ 380 w 435"/>
                <a:gd name="T91" fmla="*/ 371 h 434"/>
                <a:gd name="T92" fmla="*/ 434 w 435"/>
                <a:gd name="T93" fmla="*/ 281 h 434"/>
                <a:gd name="T94" fmla="*/ 428 w 435"/>
                <a:gd name="T95" fmla="*/ 263 h 434"/>
                <a:gd name="T96" fmla="*/ 390 w 435"/>
                <a:gd name="T97" fmla="*/ 199 h 434"/>
                <a:gd name="T98" fmla="*/ 433 w 435"/>
                <a:gd name="T99" fmla="*/ 15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5" h="434">
                  <a:moveTo>
                    <a:pt x="368" y="166"/>
                  </a:moveTo>
                  <a:lnTo>
                    <a:pt x="365" y="169"/>
                  </a:lnTo>
                  <a:lnTo>
                    <a:pt x="363" y="172"/>
                  </a:lnTo>
                  <a:lnTo>
                    <a:pt x="362" y="176"/>
                  </a:lnTo>
                  <a:lnTo>
                    <a:pt x="362" y="180"/>
                  </a:lnTo>
                  <a:lnTo>
                    <a:pt x="364" y="197"/>
                  </a:lnTo>
                  <a:lnTo>
                    <a:pt x="365" y="213"/>
                  </a:lnTo>
                  <a:lnTo>
                    <a:pt x="364" y="229"/>
                  </a:lnTo>
                  <a:lnTo>
                    <a:pt x="362" y="245"/>
                  </a:lnTo>
                  <a:lnTo>
                    <a:pt x="362" y="248"/>
                  </a:lnTo>
                  <a:lnTo>
                    <a:pt x="363" y="252"/>
                  </a:lnTo>
                  <a:lnTo>
                    <a:pt x="365" y="256"/>
                  </a:lnTo>
                  <a:lnTo>
                    <a:pt x="368" y="259"/>
                  </a:lnTo>
                  <a:lnTo>
                    <a:pt x="405" y="280"/>
                  </a:lnTo>
                  <a:lnTo>
                    <a:pt x="369" y="342"/>
                  </a:lnTo>
                  <a:lnTo>
                    <a:pt x="334" y="319"/>
                  </a:lnTo>
                  <a:lnTo>
                    <a:pt x="331" y="318"/>
                  </a:lnTo>
                  <a:lnTo>
                    <a:pt x="326" y="318"/>
                  </a:lnTo>
                  <a:lnTo>
                    <a:pt x="323" y="319"/>
                  </a:lnTo>
                  <a:lnTo>
                    <a:pt x="319" y="321"/>
                  </a:lnTo>
                  <a:lnTo>
                    <a:pt x="309" y="330"/>
                  </a:lnTo>
                  <a:lnTo>
                    <a:pt x="296" y="337"/>
                  </a:lnTo>
                  <a:lnTo>
                    <a:pt x="281" y="346"/>
                  </a:lnTo>
                  <a:lnTo>
                    <a:pt x="264" y="354"/>
                  </a:lnTo>
                  <a:lnTo>
                    <a:pt x="261" y="357"/>
                  </a:lnTo>
                  <a:lnTo>
                    <a:pt x="259" y="359"/>
                  </a:lnTo>
                  <a:lnTo>
                    <a:pt x="258" y="362"/>
                  </a:lnTo>
                  <a:lnTo>
                    <a:pt x="256" y="365"/>
                  </a:lnTo>
                  <a:lnTo>
                    <a:pt x="256" y="409"/>
                  </a:lnTo>
                  <a:lnTo>
                    <a:pt x="186" y="409"/>
                  </a:lnTo>
                  <a:lnTo>
                    <a:pt x="186" y="365"/>
                  </a:lnTo>
                  <a:lnTo>
                    <a:pt x="185" y="362"/>
                  </a:lnTo>
                  <a:lnTo>
                    <a:pt x="183" y="358"/>
                  </a:lnTo>
                  <a:lnTo>
                    <a:pt x="180" y="354"/>
                  </a:lnTo>
                  <a:lnTo>
                    <a:pt x="176" y="352"/>
                  </a:lnTo>
                  <a:lnTo>
                    <a:pt x="166" y="350"/>
                  </a:lnTo>
                  <a:lnTo>
                    <a:pt x="158" y="347"/>
                  </a:lnTo>
                  <a:lnTo>
                    <a:pt x="150" y="344"/>
                  </a:lnTo>
                  <a:lnTo>
                    <a:pt x="144" y="340"/>
                  </a:lnTo>
                  <a:lnTo>
                    <a:pt x="132" y="332"/>
                  </a:lnTo>
                  <a:lnTo>
                    <a:pt x="119" y="321"/>
                  </a:lnTo>
                  <a:lnTo>
                    <a:pt x="116" y="319"/>
                  </a:lnTo>
                  <a:lnTo>
                    <a:pt x="113" y="318"/>
                  </a:lnTo>
                  <a:lnTo>
                    <a:pt x="108" y="318"/>
                  </a:lnTo>
                  <a:lnTo>
                    <a:pt x="105" y="319"/>
                  </a:lnTo>
                  <a:lnTo>
                    <a:pt x="65" y="342"/>
                  </a:lnTo>
                  <a:lnTo>
                    <a:pt x="30" y="280"/>
                  </a:lnTo>
                  <a:lnTo>
                    <a:pt x="67" y="259"/>
                  </a:lnTo>
                  <a:lnTo>
                    <a:pt x="71" y="256"/>
                  </a:lnTo>
                  <a:lnTo>
                    <a:pt x="73" y="252"/>
                  </a:lnTo>
                  <a:lnTo>
                    <a:pt x="74" y="248"/>
                  </a:lnTo>
                  <a:lnTo>
                    <a:pt x="73" y="245"/>
                  </a:lnTo>
                  <a:lnTo>
                    <a:pt x="71" y="229"/>
                  </a:lnTo>
                  <a:lnTo>
                    <a:pt x="70" y="213"/>
                  </a:lnTo>
                  <a:lnTo>
                    <a:pt x="71" y="197"/>
                  </a:lnTo>
                  <a:lnTo>
                    <a:pt x="73" y="180"/>
                  </a:lnTo>
                  <a:lnTo>
                    <a:pt x="74" y="176"/>
                  </a:lnTo>
                  <a:lnTo>
                    <a:pt x="73" y="172"/>
                  </a:lnTo>
                  <a:lnTo>
                    <a:pt x="71" y="169"/>
                  </a:lnTo>
                  <a:lnTo>
                    <a:pt x="67" y="166"/>
                  </a:lnTo>
                  <a:lnTo>
                    <a:pt x="30" y="145"/>
                  </a:lnTo>
                  <a:lnTo>
                    <a:pt x="66" y="84"/>
                  </a:lnTo>
                  <a:lnTo>
                    <a:pt x="105" y="105"/>
                  </a:lnTo>
                  <a:lnTo>
                    <a:pt x="108" y="106"/>
                  </a:lnTo>
                  <a:lnTo>
                    <a:pt x="113" y="106"/>
                  </a:lnTo>
                  <a:lnTo>
                    <a:pt x="117" y="105"/>
                  </a:lnTo>
                  <a:lnTo>
                    <a:pt x="120" y="103"/>
                  </a:lnTo>
                  <a:lnTo>
                    <a:pt x="132" y="92"/>
                  </a:lnTo>
                  <a:lnTo>
                    <a:pt x="144" y="84"/>
                  </a:lnTo>
                  <a:lnTo>
                    <a:pt x="150" y="80"/>
                  </a:lnTo>
                  <a:lnTo>
                    <a:pt x="158" y="76"/>
                  </a:lnTo>
                  <a:lnTo>
                    <a:pt x="166" y="74"/>
                  </a:lnTo>
                  <a:lnTo>
                    <a:pt x="176" y="71"/>
                  </a:lnTo>
                  <a:lnTo>
                    <a:pt x="180" y="70"/>
                  </a:lnTo>
                  <a:lnTo>
                    <a:pt x="183" y="67"/>
                  </a:lnTo>
                  <a:lnTo>
                    <a:pt x="185" y="63"/>
                  </a:lnTo>
                  <a:lnTo>
                    <a:pt x="186" y="60"/>
                  </a:lnTo>
                  <a:lnTo>
                    <a:pt x="186" y="26"/>
                  </a:lnTo>
                  <a:lnTo>
                    <a:pt x="256" y="26"/>
                  </a:lnTo>
                  <a:lnTo>
                    <a:pt x="256" y="60"/>
                  </a:lnTo>
                  <a:lnTo>
                    <a:pt x="258" y="63"/>
                  </a:lnTo>
                  <a:lnTo>
                    <a:pt x="259" y="67"/>
                  </a:lnTo>
                  <a:lnTo>
                    <a:pt x="261" y="69"/>
                  </a:lnTo>
                  <a:lnTo>
                    <a:pt x="264" y="71"/>
                  </a:lnTo>
                  <a:lnTo>
                    <a:pt x="281" y="80"/>
                  </a:lnTo>
                  <a:lnTo>
                    <a:pt x="296" y="87"/>
                  </a:lnTo>
                  <a:lnTo>
                    <a:pt x="309" y="96"/>
                  </a:lnTo>
                  <a:lnTo>
                    <a:pt x="319" y="103"/>
                  </a:lnTo>
                  <a:lnTo>
                    <a:pt x="322" y="105"/>
                  </a:lnTo>
                  <a:lnTo>
                    <a:pt x="326" y="106"/>
                  </a:lnTo>
                  <a:lnTo>
                    <a:pt x="331" y="106"/>
                  </a:lnTo>
                  <a:lnTo>
                    <a:pt x="334" y="105"/>
                  </a:lnTo>
                  <a:lnTo>
                    <a:pt x="369" y="84"/>
                  </a:lnTo>
                  <a:lnTo>
                    <a:pt x="405" y="145"/>
                  </a:lnTo>
                  <a:lnTo>
                    <a:pt x="368" y="166"/>
                  </a:lnTo>
                  <a:close/>
                  <a:moveTo>
                    <a:pt x="435" y="153"/>
                  </a:moveTo>
                  <a:lnTo>
                    <a:pt x="435" y="148"/>
                  </a:lnTo>
                  <a:lnTo>
                    <a:pt x="434" y="144"/>
                  </a:lnTo>
                  <a:lnTo>
                    <a:pt x="385" y="60"/>
                  </a:lnTo>
                  <a:lnTo>
                    <a:pt x="383" y="58"/>
                  </a:lnTo>
                  <a:lnTo>
                    <a:pt x="382" y="56"/>
                  </a:lnTo>
                  <a:lnTo>
                    <a:pt x="380" y="55"/>
                  </a:lnTo>
                  <a:lnTo>
                    <a:pt x="377" y="55"/>
                  </a:lnTo>
                  <a:lnTo>
                    <a:pt x="375" y="54"/>
                  </a:lnTo>
                  <a:lnTo>
                    <a:pt x="372" y="54"/>
                  </a:lnTo>
                  <a:lnTo>
                    <a:pt x="370" y="55"/>
                  </a:lnTo>
                  <a:lnTo>
                    <a:pt x="367" y="56"/>
                  </a:lnTo>
                  <a:lnTo>
                    <a:pt x="328" y="78"/>
                  </a:lnTo>
                  <a:lnTo>
                    <a:pt x="320" y="71"/>
                  </a:lnTo>
                  <a:lnTo>
                    <a:pt x="308" y="64"/>
                  </a:lnTo>
                  <a:lnTo>
                    <a:pt x="296" y="58"/>
                  </a:lnTo>
                  <a:lnTo>
                    <a:pt x="282" y="51"/>
                  </a:lnTo>
                  <a:lnTo>
                    <a:pt x="282" y="13"/>
                  </a:lnTo>
                  <a:lnTo>
                    <a:pt x="281" y="8"/>
                  </a:lnTo>
                  <a:lnTo>
                    <a:pt x="278" y="4"/>
                  </a:lnTo>
                  <a:lnTo>
                    <a:pt x="275" y="1"/>
                  </a:lnTo>
                  <a:lnTo>
                    <a:pt x="269" y="0"/>
                  </a:lnTo>
                  <a:lnTo>
                    <a:pt x="173" y="0"/>
                  </a:lnTo>
                  <a:lnTo>
                    <a:pt x="168" y="1"/>
                  </a:lnTo>
                  <a:lnTo>
                    <a:pt x="164" y="4"/>
                  </a:lnTo>
                  <a:lnTo>
                    <a:pt x="161" y="8"/>
                  </a:lnTo>
                  <a:lnTo>
                    <a:pt x="160" y="13"/>
                  </a:lnTo>
                  <a:lnTo>
                    <a:pt x="160" y="49"/>
                  </a:lnTo>
                  <a:lnTo>
                    <a:pt x="151" y="52"/>
                  </a:lnTo>
                  <a:lnTo>
                    <a:pt x="144" y="55"/>
                  </a:lnTo>
                  <a:lnTo>
                    <a:pt x="137" y="58"/>
                  </a:lnTo>
                  <a:lnTo>
                    <a:pt x="131" y="62"/>
                  </a:lnTo>
                  <a:lnTo>
                    <a:pt x="119" y="70"/>
                  </a:lnTo>
                  <a:lnTo>
                    <a:pt x="109" y="78"/>
                  </a:lnTo>
                  <a:lnTo>
                    <a:pt x="67" y="55"/>
                  </a:lnTo>
                  <a:lnTo>
                    <a:pt x="63" y="54"/>
                  </a:lnTo>
                  <a:lnTo>
                    <a:pt x="58" y="54"/>
                  </a:lnTo>
                  <a:lnTo>
                    <a:pt x="54" y="56"/>
                  </a:lnTo>
                  <a:lnTo>
                    <a:pt x="50" y="6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1" y="153"/>
                  </a:lnTo>
                  <a:lnTo>
                    <a:pt x="2" y="156"/>
                  </a:lnTo>
                  <a:lnTo>
                    <a:pt x="3" y="158"/>
                  </a:lnTo>
                  <a:lnTo>
                    <a:pt x="4" y="159"/>
                  </a:lnTo>
                  <a:lnTo>
                    <a:pt x="6" y="160"/>
                  </a:lnTo>
                  <a:lnTo>
                    <a:pt x="47" y="185"/>
                  </a:lnTo>
                  <a:lnTo>
                    <a:pt x="45" y="199"/>
                  </a:lnTo>
                  <a:lnTo>
                    <a:pt x="44" y="213"/>
                  </a:lnTo>
                  <a:lnTo>
                    <a:pt x="45" y="227"/>
                  </a:lnTo>
                  <a:lnTo>
                    <a:pt x="47" y="241"/>
                  </a:lnTo>
                  <a:lnTo>
                    <a:pt x="6" y="263"/>
                  </a:lnTo>
                  <a:lnTo>
                    <a:pt x="2" y="267"/>
                  </a:lnTo>
                  <a:lnTo>
                    <a:pt x="0" y="273"/>
                  </a:lnTo>
                  <a:lnTo>
                    <a:pt x="0" y="277"/>
                  </a:lnTo>
                  <a:lnTo>
                    <a:pt x="2" y="281"/>
                  </a:lnTo>
                  <a:lnTo>
                    <a:pt x="49" y="365"/>
                  </a:lnTo>
                  <a:lnTo>
                    <a:pt x="52" y="368"/>
                  </a:lnTo>
                  <a:lnTo>
                    <a:pt x="57" y="371"/>
                  </a:lnTo>
                  <a:lnTo>
                    <a:pt x="62" y="371"/>
                  </a:lnTo>
                  <a:lnTo>
                    <a:pt x="66" y="369"/>
                  </a:lnTo>
                  <a:lnTo>
                    <a:pt x="109" y="346"/>
                  </a:lnTo>
                  <a:lnTo>
                    <a:pt x="119" y="354"/>
                  </a:lnTo>
                  <a:lnTo>
                    <a:pt x="131" y="363"/>
                  </a:lnTo>
                  <a:lnTo>
                    <a:pt x="137" y="366"/>
                  </a:lnTo>
                  <a:lnTo>
                    <a:pt x="144" y="369"/>
                  </a:lnTo>
                  <a:lnTo>
                    <a:pt x="151" y="373"/>
                  </a:lnTo>
                  <a:lnTo>
                    <a:pt x="160" y="376"/>
                  </a:lnTo>
                  <a:lnTo>
                    <a:pt x="160" y="421"/>
                  </a:lnTo>
                  <a:lnTo>
                    <a:pt x="161" y="426"/>
                  </a:lnTo>
                  <a:lnTo>
                    <a:pt x="164" y="431"/>
                  </a:lnTo>
                  <a:lnTo>
                    <a:pt x="168" y="433"/>
                  </a:lnTo>
                  <a:lnTo>
                    <a:pt x="173" y="434"/>
                  </a:lnTo>
                  <a:lnTo>
                    <a:pt x="269" y="434"/>
                  </a:lnTo>
                  <a:lnTo>
                    <a:pt x="275" y="433"/>
                  </a:lnTo>
                  <a:lnTo>
                    <a:pt x="278" y="431"/>
                  </a:lnTo>
                  <a:lnTo>
                    <a:pt x="281" y="426"/>
                  </a:lnTo>
                  <a:lnTo>
                    <a:pt x="282" y="421"/>
                  </a:lnTo>
                  <a:lnTo>
                    <a:pt x="282" y="374"/>
                  </a:lnTo>
                  <a:lnTo>
                    <a:pt x="296" y="367"/>
                  </a:lnTo>
                  <a:lnTo>
                    <a:pt x="308" y="360"/>
                  </a:lnTo>
                  <a:lnTo>
                    <a:pt x="320" y="353"/>
                  </a:lnTo>
                  <a:lnTo>
                    <a:pt x="329" y="346"/>
                  </a:lnTo>
                  <a:lnTo>
                    <a:pt x="367" y="369"/>
                  </a:lnTo>
                  <a:lnTo>
                    <a:pt x="369" y="371"/>
                  </a:lnTo>
                  <a:lnTo>
                    <a:pt x="372" y="372"/>
                  </a:lnTo>
                  <a:lnTo>
                    <a:pt x="375" y="372"/>
                  </a:lnTo>
                  <a:lnTo>
                    <a:pt x="377" y="371"/>
                  </a:lnTo>
                  <a:lnTo>
                    <a:pt x="380" y="371"/>
                  </a:lnTo>
                  <a:lnTo>
                    <a:pt x="382" y="368"/>
                  </a:lnTo>
                  <a:lnTo>
                    <a:pt x="383" y="367"/>
                  </a:lnTo>
                  <a:lnTo>
                    <a:pt x="385" y="365"/>
                  </a:lnTo>
                  <a:lnTo>
                    <a:pt x="434" y="281"/>
                  </a:lnTo>
                  <a:lnTo>
                    <a:pt x="435" y="277"/>
                  </a:lnTo>
                  <a:lnTo>
                    <a:pt x="435" y="273"/>
                  </a:lnTo>
                  <a:lnTo>
                    <a:pt x="433" y="267"/>
                  </a:lnTo>
                  <a:lnTo>
                    <a:pt x="428" y="263"/>
                  </a:lnTo>
                  <a:lnTo>
                    <a:pt x="389" y="241"/>
                  </a:lnTo>
                  <a:lnTo>
                    <a:pt x="390" y="227"/>
                  </a:lnTo>
                  <a:lnTo>
                    <a:pt x="391" y="213"/>
                  </a:lnTo>
                  <a:lnTo>
                    <a:pt x="390" y="199"/>
                  </a:lnTo>
                  <a:lnTo>
                    <a:pt x="389" y="185"/>
                  </a:lnTo>
                  <a:lnTo>
                    <a:pt x="428" y="160"/>
                  </a:lnTo>
                  <a:lnTo>
                    <a:pt x="430" y="159"/>
                  </a:lnTo>
                  <a:lnTo>
                    <a:pt x="433" y="158"/>
                  </a:lnTo>
                  <a:lnTo>
                    <a:pt x="434" y="156"/>
                  </a:lnTo>
                  <a:lnTo>
                    <a:pt x="435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0">
              <a:extLst>
                <a:ext uri="{FF2B5EF4-FFF2-40B4-BE49-F238E27FC236}">
                  <a16:creationId xmlns:a16="http://schemas.microsoft.com/office/drawing/2014/main" id="{0342B68B-44F1-2AC7-B13B-94B22907D1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713" y="3424238"/>
              <a:ext cx="61913" cy="61913"/>
            </a:xfrm>
            <a:custGeom>
              <a:avLst/>
              <a:gdLst>
                <a:gd name="T0" fmla="*/ 67 w 154"/>
                <a:gd name="T1" fmla="*/ 127 h 154"/>
                <a:gd name="T2" fmla="*/ 49 w 154"/>
                <a:gd name="T3" fmla="*/ 120 h 154"/>
                <a:gd name="T4" fmla="*/ 35 w 154"/>
                <a:gd name="T5" fmla="*/ 106 h 154"/>
                <a:gd name="T6" fmla="*/ 27 w 154"/>
                <a:gd name="T7" fmla="*/ 87 h 154"/>
                <a:gd name="T8" fmla="*/ 27 w 154"/>
                <a:gd name="T9" fmla="*/ 67 h 154"/>
                <a:gd name="T10" fmla="*/ 35 w 154"/>
                <a:gd name="T11" fmla="*/ 49 h 154"/>
                <a:gd name="T12" fmla="*/ 49 w 154"/>
                <a:gd name="T13" fmla="*/ 35 h 154"/>
                <a:gd name="T14" fmla="*/ 67 w 154"/>
                <a:gd name="T15" fmla="*/ 26 h 154"/>
                <a:gd name="T16" fmla="*/ 87 w 154"/>
                <a:gd name="T17" fmla="*/ 26 h 154"/>
                <a:gd name="T18" fmla="*/ 106 w 154"/>
                <a:gd name="T19" fmla="*/ 35 h 154"/>
                <a:gd name="T20" fmla="*/ 120 w 154"/>
                <a:gd name="T21" fmla="*/ 49 h 154"/>
                <a:gd name="T22" fmla="*/ 128 w 154"/>
                <a:gd name="T23" fmla="*/ 67 h 154"/>
                <a:gd name="T24" fmla="*/ 128 w 154"/>
                <a:gd name="T25" fmla="*/ 87 h 154"/>
                <a:gd name="T26" fmla="*/ 120 w 154"/>
                <a:gd name="T27" fmla="*/ 106 h 154"/>
                <a:gd name="T28" fmla="*/ 106 w 154"/>
                <a:gd name="T29" fmla="*/ 120 h 154"/>
                <a:gd name="T30" fmla="*/ 87 w 154"/>
                <a:gd name="T31" fmla="*/ 127 h 154"/>
                <a:gd name="T32" fmla="*/ 78 w 154"/>
                <a:gd name="T33" fmla="*/ 0 h 154"/>
                <a:gd name="T34" fmla="*/ 62 w 154"/>
                <a:gd name="T35" fmla="*/ 1 h 154"/>
                <a:gd name="T36" fmla="*/ 48 w 154"/>
                <a:gd name="T37" fmla="*/ 6 h 154"/>
                <a:gd name="T38" fmla="*/ 35 w 154"/>
                <a:gd name="T39" fmla="*/ 13 h 154"/>
                <a:gd name="T40" fmla="*/ 23 w 154"/>
                <a:gd name="T41" fmla="*/ 23 h 154"/>
                <a:gd name="T42" fmla="*/ 13 w 154"/>
                <a:gd name="T43" fmla="*/ 35 h 154"/>
                <a:gd name="T44" fmla="*/ 7 w 154"/>
                <a:gd name="T45" fmla="*/ 48 h 154"/>
                <a:gd name="T46" fmla="*/ 2 w 154"/>
                <a:gd name="T47" fmla="*/ 63 h 154"/>
                <a:gd name="T48" fmla="*/ 0 w 154"/>
                <a:gd name="T49" fmla="*/ 78 h 154"/>
                <a:gd name="T50" fmla="*/ 2 w 154"/>
                <a:gd name="T51" fmla="*/ 93 h 154"/>
                <a:gd name="T52" fmla="*/ 7 w 154"/>
                <a:gd name="T53" fmla="*/ 108 h 154"/>
                <a:gd name="T54" fmla="*/ 13 w 154"/>
                <a:gd name="T55" fmla="*/ 121 h 154"/>
                <a:gd name="T56" fmla="*/ 23 w 154"/>
                <a:gd name="T57" fmla="*/ 131 h 154"/>
                <a:gd name="T58" fmla="*/ 35 w 154"/>
                <a:gd name="T59" fmla="*/ 141 h 154"/>
                <a:gd name="T60" fmla="*/ 48 w 154"/>
                <a:gd name="T61" fmla="*/ 147 h 154"/>
                <a:gd name="T62" fmla="*/ 62 w 154"/>
                <a:gd name="T63" fmla="*/ 153 h 154"/>
                <a:gd name="T64" fmla="*/ 78 w 154"/>
                <a:gd name="T65" fmla="*/ 154 h 154"/>
                <a:gd name="T66" fmla="*/ 93 w 154"/>
                <a:gd name="T67" fmla="*/ 153 h 154"/>
                <a:gd name="T68" fmla="*/ 107 w 154"/>
                <a:gd name="T69" fmla="*/ 147 h 154"/>
                <a:gd name="T70" fmla="*/ 121 w 154"/>
                <a:gd name="T71" fmla="*/ 141 h 154"/>
                <a:gd name="T72" fmla="*/ 131 w 154"/>
                <a:gd name="T73" fmla="*/ 131 h 154"/>
                <a:gd name="T74" fmla="*/ 141 w 154"/>
                <a:gd name="T75" fmla="*/ 121 h 154"/>
                <a:gd name="T76" fmla="*/ 149 w 154"/>
                <a:gd name="T77" fmla="*/ 108 h 154"/>
                <a:gd name="T78" fmla="*/ 153 w 154"/>
                <a:gd name="T79" fmla="*/ 93 h 154"/>
                <a:gd name="T80" fmla="*/ 154 w 154"/>
                <a:gd name="T81" fmla="*/ 78 h 154"/>
                <a:gd name="T82" fmla="*/ 153 w 154"/>
                <a:gd name="T83" fmla="*/ 63 h 154"/>
                <a:gd name="T84" fmla="*/ 149 w 154"/>
                <a:gd name="T85" fmla="*/ 48 h 154"/>
                <a:gd name="T86" fmla="*/ 141 w 154"/>
                <a:gd name="T87" fmla="*/ 35 h 154"/>
                <a:gd name="T88" fmla="*/ 131 w 154"/>
                <a:gd name="T89" fmla="*/ 23 h 154"/>
                <a:gd name="T90" fmla="*/ 121 w 154"/>
                <a:gd name="T91" fmla="*/ 13 h 154"/>
                <a:gd name="T92" fmla="*/ 107 w 154"/>
                <a:gd name="T93" fmla="*/ 6 h 154"/>
                <a:gd name="T94" fmla="*/ 93 w 154"/>
                <a:gd name="T95" fmla="*/ 1 h 154"/>
                <a:gd name="T96" fmla="*/ 78 w 154"/>
                <a:gd name="T9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54">
                  <a:moveTo>
                    <a:pt x="78" y="128"/>
                  </a:moveTo>
                  <a:lnTo>
                    <a:pt x="67" y="127"/>
                  </a:lnTo>
                  <a:lnTo>
                    <a:pt x="57" y="125"/>
                  </a:lnTo>
                  <a:lnTo>
                    <a:pt x="49" y="120"/>
                  </a:lnTo>
                  <a:lnTo>
                    <a:pt x="41" y="113"/>
                  </a:lnTo>
                  <a:lnTo>
                    <a:pt x="35" y="106"/>
                  </a:lnTo>
                  <a:lnTo>
                    <a:pt x="29" y="97"/>
                  </a:lnTo>
                  <a:lnTo>
                    <a:pt x="27" y="87"/>
                  </a:lnTo>
                  <a:lnTo>
                    <a:pt x="26" y="78"/>
                  </a:lnTo>
                  <a:lnTo>
                    <a:pt x="27" y="67"/>
                  </a:lnTo>
                  <a:lnTo>
                    <a:pt x="29" y="57"/>
                  </a:lnTo>
                  <a:lnTo>
                    <a:pt x="35" y="49"/>
                  </a:lnTo>
                  <a:lnTo>
                    <a:pt x="41" y="41"/>
                  </a:lnTo>
                  <a:lnTo>
                    <a:pt x="49" y="35"/>
                  </a:lnTo>
                  <a:lnTo>
                    <a:pt x="57" y="29"/>
                  </a:lnTo>
                  <a:lnTo>
                    <a:pt x="67" y="26"/>
                  </a:lnTo>
                  <a:lnTo>
                    <a:pt x="78" y="25"/>
                  </a:lnTo>
                  <a:lnTo>
                    <a:pt x="87" y="26"/>
                  </a:lnTo>
                  <a:lnTo>
                    <a:pt x="97" y="29"/>
                  </a:lnTo>
                  <a:lnTo>
                    <a:pt x="106" y="35"/>
                  </a:lnTo>
                  <a:lnTo>
                    <a:pt x="113" y="41"/>
                  </a:lnTo>
                  <a:lnTo>
                    <a:pt x="120" y="49"/>
                  </a:lnTo>
                  <a:lnTo>
                    <a:pt x="125" y="57"/>
                  </a:lnTo>
                  <a:lnTo>
                    <a:pt x="128" y="67"/>
                  </a:lnTo>
                  <a:lnTo>
                    <a:pt x="129" y="78"/>
                  </a:lnTo>
                  <a:lnTo>
                    <a:pt x="128" y="87"/>
                  </a:lnTo>
                  <a:lnTo>
                    <a:pt x="125" y="97"/>
                  </a:lnTo>
                  <a:lnTo>
                    <a:pt x="120" y="106"/>
                  </a:lnTo>
                  <a:lnTo>
                    <a:pt x="113" y="113"/>
                  </a:lnTo>
                  <a:lnTo>
                    <a:pt x="106" y="120"/>
                  </a:lnTo>
                  <a:lnTo>
                    <a:pt x="97" y="125"/>
                  </a:lnTo>
                  <a:lnTo>
                    <a:pt x="87" y="127"/>
                  </a:lnTo>
                  <a:lnTo>
                    <a:pt x="78" y="128"/>
                  </a:lnTo>
                  <a:close/>
                  <a:moveTo>
                    <a:pt x="78" y="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5" y="13"/>
                  </a:lnTo>
                  <a:lnTo>
                    <a:pt x="28" y="18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5"/>
                  </a:lnTo>
                  <a:lnTo>
                    <a:pt x="10" y="41"/>
                  </a:lnTo>
                  <a:lnTo>
                    <a:pt x="7" y="48"/>
                  </a:lnTo>
                  <a:lnTo>
                    <a:pt x="4" y="55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93"/>
                  </a:lnTo>
                  <a:lnTo>
                    <a:pt x="4" y="100"/>
                  </a:lnTo>
                  <a:lnTo>
                    <a:pt x="7" y="108"/>
                  </a:lnTo>
                  <a:lnTo>
                    <a:pt x="10" y="114"/>
                  </a:lnTo>
                  <a:lnTo>
                    <a:pt x="13" y="121"/>
                  </a:lnTo>
                  <a:lnTo>
                    <a:pt x="18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5" y="141"/>
                  </a:lnTo>
                  <a:lnTo>
                    <a:pt x="40" y="144"/>
                  </a:lnTo>
                  <a:lnTo>
                    <a:pt x="48" y="147"/>
                  </a:lnTo>
                  <a:lnTo>
                    <a:pt x="54" y="151"/>
                  </a:lnTo>
                  <a:lnTo>
                    <a:pt x="62" y="153"/>
                  </a:lnTo>
                  <a:lnTo>
                    <a:pt x="69" y="154"/>
                  </a:lnTo>
                  <a:lnTo>
                    <a:pt x="78" y="154"/>
                  </a:lnTo>
                  <a:lnTo>
                    <a:pt x="85" y="154"/>
                  </a:lnTo>
                  <a:lnTo>
                    <a:pt x="93" y="153"/>
                  </a:lnTo>
                  <a:lnTo>
                    <a:pt x="100" y="151"/>
                  </a:lnTo>
                  <a:lnTo>
                    <a:pt x="107" y="147"/>
                  </a:lnTo>
                  <a:lnTo>
                    <a:pt x="114" y="144"/>
                  </a:lnTo>
                  <a:lnTo>
                    <a:pt x="121" y="141"/>
                  </a:lnTo>
                  <a:lnTo>
                    <a:pt x="126" y="137"/>
                  </a:lnTo>
                  <a:lnTo>
                    <a:pt x="131" y="131"/>
                  </a:lnTo>
                  <a:lnTo>
                    <a:pt x="137" y="126"/>
                  </a:lnTo>
                  <a:lnTo>
                    <a:pt x="141" y="121"/>
                  </a:lnTo>
                  <a:lnTo>
                    <a:pt x="145" y="114"/>
                  </a:lnTo>
                  <a:lnTo>
                    <a:pt x="149" y="108"/>
                  </a:lnTo>
                  <a:lnTo>
                    <a:pt x="151" y="100"/>
                  </a:lnTo>
                  <a:lnTo>
                    <a:pt x="153" y="93"/>
                  </a:lnTo>
                  <a:lnTo>
                    <a:pt x="154" y="85"/>
                  </a:lnTo>
                  <a:lnTo>
                    <a:pt x="154" y="78"/>
                  </a:lnTo>
                  <a:lnTo>
                    <a:pt x="154" y="70"/>
                  </a:lnTo>
                  <a:lnTo>
                    <a:pt x="153" y="63"/>
                  </a:lnTo>
                  <a:lnTo>
                    <a:pt x="151" y="55"/>
                  </a:lnTo>
                  <a:lnTo>
                    <a:pt x="149" y="48"/>
                  </a:lnTo>
                  <a:lnTo>
                    <a:pt x="145" y="41"/>
                  </a:lnTo>
                  <a:lnTo>
                    <a:pt x="141" y="35"/>
                  </a:lnTo>
                  <a:lnTo>
                    <a:pt x="137" y="28"/>
                  </a:lnTo>
                  <a:lnTo>
                    <a:pt x="131" y="23"/>
                  </a:lnTo>
                  <a:lnTo>
                    <a:pt x="126" y="18"/>
                  </a:lnTo>
                  <a:lnTo>
                    <a:pt x="121" y="13"/>
                  </a:lnTo>
                  <a:lnTo>
                    <a:pt x="114" y="9"/>
                  </a:lnTo>
                  <a:lnTo>
                    <a:pt x="107" y="6"/>
                  </a:lnTo>
                  <a:lnTo>
                    <a:pt x="100" y="4"/>
                  </a:lnTo>
                  <a:lnTo>
                    <a:pt x="93" y="1"/>
                  </a:lnTo>
                  <a:lnTo>
                    <a:pt x="85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8F2F95B-AC0B-7D7C-F61D-73874FF5F542}"/>
              </a:ext>
            </a:extLst>
          </p:cNvPr>
          <p:cNvSpPr txBox="1"/>
          <p:nvPr/>
        </p:nvSpPr>
        <p:spPr>
          <a:xfrm>
            <a:off x="1251136" y="2875331"/>
            <a:ext cx="1866528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Preliminary scope of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Technology to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case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Features &amp;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A1ECCB9-31C7-C99A-A8AA-3D53022FD2E1}"/>
              </a:ext>
            </a:extLst>
          </p:cNvPr>
          <p:cNvSpPr txBox="1"/>
          <p:nvPr/>
        </p:nvSpPr>
        <p:spPr>
          <a:xfrm>
            <a:off x="3858869" y="2875331"/>
            <a:ext cx="186652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Functional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20% approved features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207FCE1-F67A-3D6F-E11E-FAABFDA5603C}"/>
              </a:ext>
            </a:extLst>
          </p:cNvPr>
          <p:cNvSpPr txBox="1"/>
          <p:nvPr/>
        </p:nvSpPr>
        <p:spPr>
          <a:xfrm>
            <a:off x="6466602" y="2875331"/>
            <a:ext cx="1866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Complete functioning product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8E869B-A3A9-1C98-0984-FF945BB1D46B}"/>
              </a:ext>
            </a:extLst>
          </p:cNvPr>
          <p:cNvSpPr txBox="1"/>
          <p:nvPr/>
        </p:nvSpPr>
        <p:spPr>
          <a:xfrm>
            <a:off x="9048936" y="2875331"/>
            <a:ext cx="18665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Fully functional final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Full project details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8B8393-BDCC-7DB9-AD85-3106B1C6B22C}"/>
              </a:ext>
            </a:extLst>
          </p:cNvPr>
          <p:cNvCxnSpPr/>
          <p:nvPr/>
        </p:nvCxnSpPr>
        <p:spPr>
          <a:xfrm>
            <a:off x="0" y="5755960"/>
            <a:ext cx="1219200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03A66CF7-D4E3-BC60-A323-A1E073783827}"/>
              </a:ext>
            </a:extLst>
          </p:cNvPr>
          <p:cNvSpPr/>
          <p:nvPr/>
        </p:nvSpPr>
        <p:spPr>
          <a:xfrm>
            <a:off x="2095499" y="5667059"/>
            <a:ext cx="177802" cy="1778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C0EFA02-3610-C3E9-7928-F85455F1963B}"/>
              </a:ext>
            </a:extLst>
          </p:cNvPr>
          <p:cNvSpPr/>
          <p:nvPr/>
        </p:nvSpPr>
        <p:spPr>
          <a:xfrm>
            <a:off x="4703232" y="5667059"/>
            <a:ext cx="177802" cy="17780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447BC25-DE35-5EF8-1FFA-CDA6A94684BF}"/>
              </a:ext>
            </a:extLst>
          </p:cNvPr>
          <p:cNvSpPr/>
          <p:nvPr/>
        </p:nvSpPr>
        <p:spPr>
          <a:xfrm>
            <a:off x="7310965" y="5667059"/>
            <a:ext cx="177802" cy="1778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5655334-E214-1D07-87BC-BDED93E520B5}"/>
              </a:ext>
            </a:extLst>
          </p:cNvPr>
          <p:cNvSpPr/>
          <p:nvPr/>
        </p:nvSpPr>
        <p:spPr>
          <a:xfrm>
            <a:off x="9893299" y="5667059"/>
            <a:ext cx="177802" cy="17780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39FE1-E2E1-4E86-91D0-F71F3180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D20-C921-493D-999D-EC7AA94C4871}" type="datetime1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5/30/2022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Preliminary Scope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PROBLEM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SOLUTION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9541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Manual attendance is tedious and time-consuming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Additional administrative tasks for teachers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Vulnerable to proxies and manual errors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13432"/>
            <a:ext cx="4162870" cy="29238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AI powered face recognition solution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Uses computer vision and machine learning algorithms to mark the attendance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Will work on face recognition where each student’s picture is saved on the server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System will recognize the faces and verify the presence or absence of each student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Can be implemented at any learning institute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Can be expanded to other facilities like offices or organizations 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39FE1-E2E1-4E86-91D0-F71F3180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D20-C921-493D-999D-EC7AA94C4871}" type="datetime1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5/30/2022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 Used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Google Cloud</a:t>
            </a:r>
          </a:p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Price and Flexibility </a:t>
            </a:r>
          </a:p>
          <a:p>
            <a:pPr algn="r">
              <a:lnSpc>
                <a:spcPts val="19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Facial Recognition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Tensorflow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Python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Github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4737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Web Development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HTML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45879" y="4105980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phic 3" descr="Cloud Computing">
            <a:extLst>
              <a:ext uri="{FF2B5EF4-FFF2-40B4-BE49-F238E27FC236}">
                <a16:creationId xmlns:a16="http://schemas.microsoft.com/office/drawing/2014/main" id="{BDE26282-BA9C-261D-B3E9-8490107A9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5548" y="2828231"/>
            <a:ext cx="518400" cy="51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63D30-CC4B-1169-0DBE-05F10CDB7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8118" y="2828231"/>
            <a:ext cx="570869" cy="51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0F9D3A-EC43-9283-40BC-4E26D87E12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13" y="2828231"/>
            <a:ext cx="518400" cy="518400"/>
          </a:xfrm>
          <a:prstGeom prst="rect">
            <a:avLst/>
          </a:prstGeom>
        </p:spPr>
      </p:pic>
      <p:pic>
        <p:nvPicPr>
          <p:cNvPr id="1026" name="Picture 2" descr="python icon">
            <a:extLst>
              <a:ext uri="{FF2B5EF4-FFF2-40B4-BE49-F238E27FC236}">
                <a16:creationId xmlns:a16="http://schemas.microsoft.com/office/drawing/2014/main" id="{CE9D897C-25EC-E7CA-04DC-FB45252ED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50" y="4043080"/>
            <a:ext cx="518008" cy="51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lder, yellow, github Icon">
            <a:extLst>
              <a:ext uri="{FF2B5EF4-FFF2-40B4-BE49-F238E27FC236}">
                <a16:creationId xmlns:a16="http://schemas.microsoft.com/office/drawing/2014/main" id="{71279D2E-30B7-E00C-579A-8CF1009E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54" y="4038003"/>
            <a:ext cx="518400" cy="5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39FE1-E2E1-4E86-91D0-F71F3180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D20-C921-493D-999D-EC7AA94C4871}" type="datetime1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5/30/2022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03A66CF7-D4E3-BC60-A323-A1E073783827}"/>
              </a:ext>
            </a:extLst>
          </p:cNvPr>
          <p:cNvSpPr/>
          <p:nvPr/>
        </p:nvSpPr>
        <p:spPr>
          <a:xfrm>
            <a:off x="2095499" y="5667059"/>
            <a:ext cx="177802" cy="1778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C0EFA02-3610-C3E9-7928-F85455F1963B}"/>
              </a:ext>
            </a:extLst>
          </p:cNvPr>
          <p:cNvSpPr/>
          <p:nvPr/>
        </p:nvSpPr>
        <p:spPr>
          <a:xfrm>
            <a:off x="4703232" y="5667059"/>
            <a:ext cx="177802" cy="17780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447BC25-DE35-5EF8-1FFA-CDA6A94684BF}"/>
              </a:ext>
            </a:extLst>
          </p:cNvPr>
          <p:cNvSpPr/>
          <p:nvPr/>
        </p:nvSpPr>
        <p:spPr>
          <a:xfrm>
            <a:off x="7310965" y="5667059"/>
            <a:ext cx="177802" cy="1778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5655334-E214-1D07-87BC-BDED93E520B5}"/>
              </a:ext>
            </a:extLst>
          </p:cNvPr>
          <p:cNvSpPr/>
          <p:nvPr/>
        </p:nvSpPr>
        <p:spPr>
          <a:xfrm>
            <a:off x="9893299" y="5667059"/>
            <a:ext cx="177802" cy="17780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FBF794C-5EB9-676D-F80C-C3DDA44C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" y="640447"/>
            <a:ext cx="10284758" cy="56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2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39FE1-E2E1-4E86-91D0-F71F3180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D20-C921-493D-999D-EC7AA94C4871}" type="datetime1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5/30/2022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2CE057E6-B209-22DA-54DF-0F74A0C85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" y="892783"/>
            <a:ext cx="11494993" cy="48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39FE1-E2E1-4E86-91D0-F71F3180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D20-C921-493D-999D-EC7AA94C4871}" type="datetime1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5/30/2022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&amp; Functions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</a:extLst>
          </p:cNvPr>
          <p:cNvSpPr/>
          <p:nvPr/>
        </p:nvSpPr>
        <p:spPr>
          <a:xfrm rot="5400000">
            <a:off x="3927930" y="267335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</a:extLst>
          </p:cNvPr>
          <p:cNvSpPr/>
          <p:nvPr/>
        </p:nvSpPr>
        <p:spPr>
          <a:xfrm rot="5400000">
            <a:off x="6094729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</a:extLst>
          </p:cNvPr>
          <p:cNvSpPr/>
          <p:nvPr/>
        </p:nvSpPr>
        <p:spPr>
          <a:xfrm rot="5400000">
            <a:off x="8263685" y="267335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TACKLE PROXY ATTENDANCE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TECHNOLOGY POWERED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ELIMINATE HUMAN ERROR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INCREASES PRODUCTIVITY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SCALABLE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737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Students can’t mark proxy attendance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4737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AI Based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Cloud Based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2047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Built on face detection &amp; recognition algorithms eliminating the chance of human error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Ease of attendance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Saves time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Reduces efforts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Can be scaled to include additional features &amp; other use cases</a:t>
            </a:r>
          </a:p>
        </p:txBody>
      </p:sp>
      <p:sp>
        <p:nvSpPr>
          <p:cNvPr id="57" name="Freeform 4344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9DECF0-75DF-2AC9-CD09-85A95F66C342}"/>
              </a:ext>
            </a:extLst>
          </p:cNvPr>
          <p:cNvGrpSpPr/>
          <p:nvPr/>
        </p:nvGrpSpPr>
        <p:grpSpPr>
          <a:xfrm>
            <a:off x="1562810" y="2249204"/>
            <a:ext cx="378221" cy="380335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40" name="Freeform 2993">
              <a:extLst>
                <a:ext uri="{FF2B5EF4-FFF2-40B4-BE49-F238E27FC236}">
                  <a16:creationId xmlns:a16="http://schemas.microsoft.com/office/drawing/2014/main" id="{40C30A34-093B-3A73-D1AD-79994DA33F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994">
              <a:extLst>
                <a:ext uri="{FF2B5EF4-FFF2-40B4-BE49-F238E27FC236}">
                  <a16:creationId xmlns:a16="http://schemas.microsoft.com/office/drawing/2014/main" id="{7171287C-9A74-002B-8647-24C2F1C9C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E89A4C5C-F7D3-5935-46CF-9FC786AE8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918" y="2272550"/>
            <a:ext cx="394447" cy="394447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A08D4FE-611B-1F42-43A9-4470CD6B014F}"/>
              </a:ext>
            </a:extLst>
          </p:cNvPr>
          <p:cNvGrpSpPr/>
          <p:nvPr/>
        </p:nvGrpSpPr>
        <p:grpSpPr>
          <a:xfrm>
            <a:off x="10212998" y="2314090"/>
            <a:ext cx="382447" cy="382446"/>
            <a:chOff x="879475" y="5100638"/>
            <a:chExt cx="287338" cy="287337"/>
          </a:xfrm>
          <a:solidFill>
            <a:schemeClr val="bg1"/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3671FCDB-8FA9-7CE3-9D1C-EE8FAC1E4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69397F53-754D-1F30-DC65-EE46A565A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1578E33F-F43D-532B-E474-6DF1998FE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E7332AEE-3D7A-5C52-9256-BC3033D8E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253C372D-8B31-9BB1-8691-872FC3A02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Freeform 3850">
            <a:extLst>
              <a:ext uri="{FF2B5EF4-FFF2-40B4-BE49-F238E27FC236}">
                <a16:creationId xmlns:a16="http://schemas.microsoft.com/office/drawing/2014/main" id="{EC250C7E-2C59-4106-1E3A-EC0EC598AF06}"/>
              </a:ext>
            </a:extLst>
          </p:cNvPr>
          <p:cNvSpPr>
            <a:spLocks/>
          </p:cNvSpPr>
          <p:nvPr/>
        </p:nvSpPr>
        <p:spPr bwMode="auto">
          <a:xfrm>
            <a:off x="8095918" y="2306186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253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Automatic Attendance System Group – Iconic(Priyanka Singh - *824 &amp; Devy Ratnasari - *309)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Priyanka Singh</cp:lastModifiedBy>
  <cp:revision>125</cp:revision>
  <dcterms:created xsi:type="dcterms:W3CDTF">2018-08-10T07:18:12Z</dcterms:created>
  <dcterms:modified xsi:type="dcterms:W3CDTF">2022-05-30T16:49:58Z</dcterms:modified>
</cp:coreProperties>
</file>