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1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745D1-39B2-47F1-AAA2-4C88C82A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F6E9B8-B31F-46E7-A3E2-5DC65EF4A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1A2552-6EE0-4606-9C4E-58113DB5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0B651E-5621-4F27-B1B7-FCC33F0D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1B6619-83B3-42B0-BBC0-5264BF6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CA79C-810C-491A-9026-DD1EAA45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E5C3A3F-7124-418F-9761-1D00A565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11DE08-52D9-4E08-8686-AE595274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7104E6-6857-4A19-80CF-3EE9C76D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FB5C6F-58AE-4243-BFB7-EE77BBF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0EE8EF-4BCC-4100-BC2A-6FDF61317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CBA8ED-9C2C-4077-A3B5-490BFBCB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7CFCDB-4D49-4EEB-B563-285EF461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CC1F50-DE1A-4131-90D2-95FC2D72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B31BC7-B1EC-4CD8-B5E6-2A4F447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BD9659-BAD6-44EC-9720-55E13179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FE51DD-DD28-4F99-9D0C-8A216D52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9AC123-151B-4598-8B28-333B85C2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508FC1-A23D-419F-9F0A-2E8DF568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57ED81-43F3-459D-A734-6818E40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16DDB8-3BB2-43F0-8D35-E8BE59AA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E67D0E-5708-4411-BAA1-7A45D539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02945B-AFB4-43F1-B5CC-56EBFF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04F55-48D3-4AC3-95FB-9AFE2A6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90D881-3855-462C-8DC8-AF089AF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91F8F6-8AA4-4417-84F9-74A54E22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5191AD-93DF-41F5-B28D-CF5852E60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249C70-920D-4EEE-840B-10E03C5E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CCF4B4-F6D4-4902-8943-2775F89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1D6955-3D65-4EAA-9F5C-D1934F32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9F59E5-835C-4B60-90BE-06E0100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63ADD5-21FF-41C3-80DB-D0FC7CE3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C5116B-5DC0-4113-AC05-929A4B7D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B2CDCD-D8A3-4BCD-975F-BC0377D9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7F6475-362C-4574-BCAF-3F0D260B0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1A0D3BB-7466-4F46-9E03-B3D4C0E02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8040CBF-1513-48EF-8945-CCB37808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DB4A930-68D3-48D9-B447-3CF6344E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D6CC0E-7109-4F7F-A3F3-6D54973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A59C3-9184-48AF-8073-1C96E040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0642084-A3AA-48FB-9D11-1EF95EB9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A665FA-A3FF-4983-9D26-862BDCE2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E2236BE-DD76-4143-B9DC-D3C056F7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D49BB8F-ABA9-4A22-9847-ECD09057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B13D54-5517-4B28-B5C5-4B2745E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7E4B19-4BF1-4A20-90D6-C59F9B6A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EACA1F-2C1D-44BE-8D15-3BDF35BE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FB5C41-EB42-4971-B907-1ADED31D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6746BA-974F-4310-8E12-ACB5CEF5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9DB20D-E358-4D53-90DC-24C5604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364547-8A5C-46A0-B06D-0DA9CCFF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7DD67D-C63A-435A-8F9E-89B0B576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F09657-127C-44D5-B870-4E4B30CD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4531979-30A8-4E9F-BDC2-63166B143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C6EDA3-8A64-4B1E-A040-C121F65A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C0720F-D04F-4BAF-9140-098E8620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9AD15D-E851-42AE-8946-AAA442FB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15C07B-FB13-42F7-85C7-096705DD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EDC02FC-E2F4-42F4-8B4A-DE39B3DB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45F664-9EA0-48A6-A8BA-D24DFF7F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987BA6-9A25-433A-98E1-F4E73DFF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03FD-A7DD-4510-B6BD-27B9C8B80BE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F1EEFF-07F3-4325-AB09-65B1EFC49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5A541B-BFF1-434D-8235-D94617A5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2EF7-F762-43BD-8834-B863697A0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FBFBF-6F7E-4ECA-AED1-92AB872D2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/>
            </a:r>
            <a:br>
              <a:rPr lang="en-US" sz="4400" b="1" dirty="0">
                <a:solidFill>
                  <a:srgbClr val="C00000"/>
                </a:solidFill>
              </a:rPr>
            </a:br>
            <a:r>
              <a:rPr lang="en-US" sz="5300" b="1" dirty="0" smtClean="0">
                <a:solidFill>
                  <a:srgbClr val="C00000"/>
                </a:solidFill>
              </a:rPr>
              <a:t>Movie Recommender System</a:t>
            </a:r>
            <a:r>
              <a:rPr lang="en-US" sz="4400" b="1" dirty="0" smtClean="0">
                <a:solidFill>
                  <a:srgbClr val="C00000"/>
                </a:solidFill>
              </a:rPr>
              <a:t/>
            </a:r>
            <a:br>
              <a:rPr lang="en-US" sz="4400" b="1" dirty="0" smtClean="0">
                <a:solidFill>
                  <a:srgbClr val="C00000"/>
                </a:solidFill>
              </a:rPr>
            </a:br>
            <a:r>
              <a:rPr lang="en-US" sz="4400" b="1" dirty="0" smtClean="0">
                <a:solidFill>
                  <a:srgbClr val="C00000"/>
                </a:solidFill>
              </a:rPr>
              <a:t/>
            </a:r>
            <a:br>
              <a:rPr lang="en-US" sz="4400" b="1" dirty="0" smtClean="0">
                <a:solidFill>
                  <a:srgbClr val="C00000"/>
                </a:solidFill>
              </a:rPr>
            </a:br>
            <a:r>
              <a:rPr lang="en-US" sz="4400" b="1" dirty="0" smtClean="0">
                <a:solidFill>
                  <a:srgbClr val="C00000"/>
                </a:solidFill>
              </a:rPr>
              <a:t>Group No: </a:t>
            </a:r>
            <a:r>
              <a:rPr lang="en-US" sz="4400" b="1" dirty="0" smtClean="0">
                <a:solidFill>
                  <a:srgbClr val="C00000"/>
                </a:solidFill>
              </a:rPr>
              <a:t>28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7561EF3-7487-451B-B5C6-A01A3772C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203" y="3855255"/>
            <a:ext cx="9144000" cy="27424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Group Members:</a:t>
            </a:r>
          </a:p>
          <a:p>
            <a:r>
              <a:rPr lang="en-US" dirty="0" err="1" smtClean="0"/>
              <a:t>Sourav</a:t>
            </a:r>
            <a:r>
              <a:rPr lang="en-US" dirty="0" smtClean="0"/>
              <a:t> Swain</a:t>
            </a:r>
          </a:p>
          <a:p>
            <a:r>
              <a:rPr lang="en-US" dirty="0" err="1" smtClean="0"/>
              <a:t>Mukul</a:t>
            </a:r>
            <a:r>
              <a:rPr lang="en-US" dirty="0" smtClean="0"/>
              <a:t> Gupta</a:t>
            </a:r>
          </a:p>
          <a:p>
            <a:r>
              <a:rPr lang="en-US" dirty="0" err="1" smtClean="0"/>
              <a:t>Vikas</a:t>
            </a:r>
            <a:r>
              <a:rPr lang="en-US" dirty="0" smtClean="0"/>
              <a:t> Saini</a:t>
            </a:r>
            <a:endParaRPr lang="en-US" dirty="0" smtClean="0"/>
          </a:p>
          <a:p>
            <a:r>
              <a:rPr lang="en-US" dirty="0" err="1" smtClean="0"/>
              <a:t>Aditya</a:t>
            </a:r>
            <a:r>
              <a:rPr lang="en-US" dirty="0" smtClean="0"/>
              <a:t> Sharma</a:t>
            </a:r>
          </a:p>
          <a:p>
            <a:r>
              <a:rPr lang="en-US" dirty="0" err="1" smtClean="0"/>
              <a:t>Varnit</a:t>
            </a:r>
            <a:r>
              <a:rPr lang="en-US" dirty="0" smtClean="0"/>
              <a:t> Kumar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B2AF10B-6FEF-46C3-AAB2-EC845EEC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5B3F8-1E9E-4513-8BD3-E5B3F2E2E202}"/>
              </a:ext>
            </a:extLst>
          </p:cNvPr>
          <p:cNvSpPr txBox="1"/>
          <p:nvPr/>
        </p:nvSpPr>
        <p:spPr>
          <a:xfrm>
            <a:off x="3826411" y="522381"/>
            <a:ext cx="5725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237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42C30-D151-4453-A60F-9F46CC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B56A3-2FE0-42D2-BB0D-4C251DB0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Lato" pitchFamily="34" charset="0"/>
              </a:rPr>
              <a:t>To develop a </a:t>
            </a:r>
            <a:r>
              <a:rPr lang="en-IN" dirty="0" smtClean="0">
                <a:latin typeface="Lato" pitchFamily="34" charset="0"/>
              </a:rPr>
              <a:t>Movie Recommender System</a:t>
            </a:r>
            <a:r>
              <a:rPr lang="en-IN" dirty="0" smtClean="0">
                <a:latin typeface="Lato" pitchFamily="34" charset="0"/>
              </a:rPr>
              <a:t> </a:t>
            </a:r>
            <a:r>
              <a:rPr lang="en-IN" dirty="0" smtClean="0">
                <a:latin typeface="Lato" pitchFamily="34" charset="0"/>
              </a:rPr>
              <a:t>with the following functionalities : </a:t>
            </a:r>
          </a:p>
          <a:p>
            <a:endParaRPr lang="en-IN" dirty="0" smtClean="0">
              <a:latin typeface="Lato" pitchFamily="34" charset="0"/>
            </a:endParaRPr>
          </a:p>
          <a:p>
            <a:r>
              <a:rPr lang="en-IN" dirty="0" smtClean="0">
                <a:latin typeface="Lato" pitchFamily="34" charset="0"/>
              </a:rPr>
              <a:t> </a:t>
            </a:r>
            <a:r>
              <a:rPr lang="en-IN" dirty="0" smtClean="0">
                <a:latin typeface="Lato" pitchFamily="34" charset="0"/>
              </a:rPr>
              <a:t>Frontend &amp; Backend of the </a:t>
            </a:r>
            <a:r>
              <a:rPr lang="en-IN" dirty="0" smtClean="0">
                <a:latin typeface="Lato" pitchFamily="34" charset="0"/>
              </a:rPr>
              <a:t>app.</a:t>
            </a:r>
          </a:p>
          <a:p>
            <a:r>
              <a:rPr lang="en-IN" dirty="0" smtClean="0">
                <a:latin typeface="Lato" pitchFamily="34" charset="0"/>
              </a:rPr>
              <a:t>Provide user </a:t>
            </a:r>
            <a:r>
              <a:rPr lang="en-IN" dirty="0" smtClean="0">
                <a:latin typeface="Lato" pitchFamily="34" charset="0"/>
              </a:rPr>
              <a:t>the movie recommendation depending the movies which </a:t>
            </a:r>
            <a:r>
              <a:rPr lang="en-IN" dirty="0" smtClean="0">
                <a:latin typeface="Lato" pitchFamily="34" charset="0"/>
              </a:rPr>
              <a:t>he is going to watch right now</a:t>
            </a:r>
            <a:r>
              <a:rPr lang="en-IN" dirty="0" smtClean="0">
                <a:latin typeface="Lato" pitchFamily="34" charset="0"/>
              </a:rPr>
              <a:t>.</a:t>
            </a:r>
            <a:endParaRPr lang="en-IN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4834ED-C0BA-4197-BC99-7FBD40A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027BDA-5019-49FE-8572-322A4E88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objectives of the project have been completed.</a:t>
            </a:r>
          </a:p>
          <a:p>
            <a:endParaRPr lang="en-US" dirty="0"/>
          </a:p>
          <a:p>
            <a:r>
              <a:rPr lang="en-US" dirty="0" smtClean="0"/>
              <a:t>Frontend – Aditya Sharma </a:t>
            </a:r>
            <a:r>
              <a:rPr lang="en-US" dirty="0"/>
              <a:t>,</a:t>
            </a:r>
            <a:r>
              <a:rPr lang="en-US" dirty="0" err="1" smtClean="0"/>
              <a:t>Vikas</a:t>
            </a:r>
            <a:r>
              <a:rPr lang="en-US" dirty="0" smtClean="0"/>
              <a:t> Saini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Backened</a:t>
            </a:r>
            <a:r>
              <a:rPr lang="en-US" dirty="0" smtClean="0"/>
              <a:t> – </a:t>
            </a:r>
            <a:r>
              <a:rPr lang="en-US" dirty="0" err="1" smtClean="0"/>
              <a:t>Sourav</a:t>
            </a:r>
            <a:r>
              <a:rPr lang="en-US" dirty="0" smtClean="0"/>
              <a:t> Swain , </a:t>
            </a:r>
            <a:r>
              <a:rPr lang="en-US" dirty="0" err="1" smtClean="0"/>
              <a:t>Mukul</a:t>
            </a:r>
            <a:r>
              <a:rPr lang="en-US" dirty="0" smtClean="0"/>
              <a:t> Gupta and </a:t>
            </a:r>
            <a:r>
              <a:rPr lang="en-US" dirty="0" err="1" smtClean="0"/>
              <a:t>Varnit</a:t>
            </a:r>
            <a:r>
              <a:rPr lang="en-US" dirty="0" smtClean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35644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015" y="196948"/>
            <a:ext cx="3080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Milestones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031" y="1139482"/>
            <a:ext cx="111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Data-Set(Movie-Lens)</a:t>
            </a:r>
            <a:r>
              <a:rPr lang="en-IN" sz="2000" b="1" dirty="0" smtClean="0"/>
              <a:t>: Gets updated more frequently as compared to other datasets avai</a:t>
            </a:r>
            <a:r>
              <a:rPr lang="en-IN" sz="2000" b="1" dirty="0" smtClean="0"/>
              <a:t>lable online</a:t>
            </a:r>
            <a:endParaRPr lang="en-IN" sz="2000" b="1" dirty="0" smtClean="0"/>
          </a:p>
          <a:p>
            <a:endParaRPr lang="en-IN" sz="2000" dirty="0" smtClean="0"/>
          </a:p>
          <a:p>
            <a:r>
              <a:rPr lang="en-IN" sz="2000" dirty="0" smtClean="0"/>
              <a:t>	</a:t>
            </a:r>
            <a:r>
              <a:rPr lang="en-IN" sz="2000" dirty="0" smtClean="0"/>
              <a:t>Finding the Data Set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Pre-Processing Of The Data-Set</a:t>
            </a:r>
            <a:endParaRPr lang="en-IN" sz="20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5901397" y="2201593"/>
            <a:ext cx="956603" cy="14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9102" y="1885071"/>
            <a:ext cx="191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October 2018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" y="2980006"/>
            <a:ext cx="1115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Backend:</a:t>
            </a:r>
          </a:p>
          <a:p>
            <a:r>
              <a:rPr lang="en-IN" sz="2000" dirty="0" smtClean="0"/>
              <a:t>	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Creating rating matrix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Exploring similarity in Data</a:t>
            </a:r>
          </a:p>
          <a:p>
            <a:r>
              <a:rPr lang="en-IN" sz="2000" dirty="0" smtClean="0"/>
              <a:t>       Applying the recommender System on the Dataset</a:t>
            </a:r>
            <a:endParaRPr lang="en-IN" sz="2000" dirty="0" smtClean="0"/>
          </a:p>
          <a:p>
            <a:r>
              <a:rPr lang="en-IN" sz="2000" dirty="0" smtClean="0"/>
              <a:t>	</a:t>
            </a:r>
            <a:endParaRPr lang="en-IN" sz="2000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5835747" y="3824066"/>
            <a:ext cx="1113697" cy="16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570" y="3402038"/>
            <a:ext cx="375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November – December2018</a:t>
            </a:r>
            <a:endParaRPr lang="en-IN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3951" y="4693921"/>
            <a:ext cx="1115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Frontend:</a:t>
            </a:r>
          </a:p>
          <a:p>
            <a:endParaRPr lang="en-IN" sz="2000" dirty="0" smtClean="0"/>
          </a:p>
          <a:p>
            <a:r>
              <a:rPr lang="en-IN" sz="2000" dirty="0" smtClean="0"/>
              <a:t>	Discussion of the design &amp; UI</a:t>
            </a:r>
          </a:p>
          <a:p>
            <a:r>
              <a:rPr lang="en-IN" sz="2000" dirty="0" smtClean="0"/>
              <a:t>	Creation of UI for all the </a:t>
            </a:r>
            <a:r>
              <a:rPr lang="en-IN" sz="2000" dirty="0" smtClean="0"/>
              <a:t>pages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Includes all the Functionalities possible.</a:t>
            </a:r>
            <a:endParaRPr lang="en-IN" sz="2000" dirty="0" smtClean="0"/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5861538" y="5397304"/>
            <a:ext cx="1113697" cy="16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26105" y="4975274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December 2018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2F9B8-1025-44EE-ABB5-4270E76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Technologies Being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CB31FD-DAD9-4EB8-914A-D7D02C02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</a:p>
          <a:p>
            <a:endParaRPr lang="en-US" dirty="0"/>
          </a:p>
          <a:p>
            <a:r>
              <a:rPr lang="en-US" dirty="0" smtClean="0"/>
              <a:t>R Shiny 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98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ECDEC-CB4B-4054-889F-0A9DDB88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9C5272-0DB7-4C97-B528-F69110DE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24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Functionalities 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Get the list of Movies on selected Genres.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the list of all available movies.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Search movies for specific year.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movie is watchable or not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Movie Recommendations.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Trending Videos.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34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" b="10044"/>
          <a:stretch/>
        </p:blipFill>
        <p:spPr>
          <a:xfrm>
            <a:off x="588475" y="1358020"/>
            <a:ext cx="10765325" cy="5341543"/>
          </a:xfrm>
        </p:spPr>
      </p:pic>
    </p:spTree>
    <p:extLst>
      <p:ext uri="{BB962C8B-B14F-4D97-AF65-F5344CB8AC3E}">
        <p14:creationId xmlns:p14="http://schemas.microsoft.com/office/powerpoint/2010/main" val="267986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6" b="4842"/>
          <a:stretch/>
        </p:blipFill>
        <p:spPr>
          <a:xfrm>
            <a:off x="742385" y="271604"/>
            <a:ext cx="10999960" cy="6020553"/>
          </a:xfrm>
        </p:spPr>
      </p:pic>
    </p:spTree>
    <p:extLst>
      <p:ext uri="{BB962C8B-B14F-4D97-AF65-F5344CB8AC3E}">
        <p14:creationId xmlns:p14="http://schemas.microsoft.com/office/powerpoint/2010/main" val="27689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 Movie Recommender System  Group No: 28</vt:lpstr>
      <vt:lpstr>Objectives</vt:lpstr>
      <vt:lpstr>Work Done</vt:lpstr>
      <vt:lpstr>PowerPoint Presentation</vt:lpstr>
      <vt:lpstr>Technologies Being Used</vt:lpstr>
      <vt:lpstr>Experiments and Results</vt:lpstr>
      <vt:lpstr>Screen 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Prosenjit Gupta</dc:creator>
  <cp:lastModifiedBy>Mukul Gupta</cp:lastModifiedBy>
  <cp:revision>16</cp:revision>
  <dcterms:created xsi:type="dcterms:W3CDTF">2017-08-31T06:03:00Z</dcterms:created>
  <dcterms:modified xsi:type="dcterms:W3CDTF">2018-12-18T05:46:17Z</dcterms:modified>
</cp:coreProperties>
</file>