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6" r:id="rId7"/>
    <p:sldId id="259" r:id="rId8"/>
    <p:sldId id="260" r:id="rId9"/>
    <p:sldId id="261" r:id="rId10"/>
    <p:sldId id="275" r:id="rId11"/>
    <p:sldId id="277" r:id="rId12"/>
    <p:sldId id="262" r:id="rId13"/>
    <p:sldId id="263" r:id="rId14"/>
    <p:sldId id="264" r:id="rId15"/>
    <p:sldId id="265" r:id="rId16"/>
    <p:sldId id="27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5810" y="1024176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Visually programmable PLC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controller using WIFI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I/O Profile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97505" y="1838726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Under the Supervision of,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Dr./Mr./Ms./Prof.</a:t>
            </a:r>
            <a:r>
              <a:rPr lang="en-US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 </a:t>
            </a:r>
            <a:r>
              <a:rPr lang="en-IN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Ms Raesa Raseen</a:t>
            </a:r>
            <a:endParaRPr lang="en-US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Professor / Associate Professor / Assistant Professor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School of Computer Science and Engineering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Presidency University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PIP2001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IN" alt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Final 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Review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97506" y="4870927"/>
            <a:ext cx="12168666" cy="139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Name of the Program: </a:t>
            </a:r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 </a:t>
            </a:r>
            <a:r>
              <a:rPr lang="en-IN" b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Bachelor Of Technology(CSE-IOT)</a:t>
            </a:r>
            <a:endParaRPr lang="en-US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Name of the HoD: </a:t>
            </a:r>
            <a:r>
              <a:rPr lang="en-IN" b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Dr.AnandRaj S P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Name of the Program Project Coordinator: 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Dr</a:t>
            </a:r>
            <a:r>
              <a:rPr lang="en-US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. S</a:t>
            </a:r>
            <a:r>
              <a:rPr lang="en-IN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harmasth Vali</a:t>
            </a:r>
            <a:endParaRPr lang="en-US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Name of the School Project Coordinators: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Dr. Sampath A K / Dr. Abdul Khadar A / Mr. Md Ziaur Rahman</a:t>
            </a:r>
            <a:endParaRPr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endParaRPr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348" y="2194652"/>
          <a:ext cx="6013764" cy="2743200"/>
        </p:xfrm>
        <a:graphic>
          <a:graphicData uri="http://schemas.openxmlformats.org/drawingml/2006/table">
            <a:tbl>
              <a:tblPr firstRow="1" bandRow="1"/>
              <a:tblGrid>
                <a:gridCol w="3006882"/>
                <a:gridCol w="3006882"/>
              </a:tblGrid>
              <a:tr h="279850">
                <a:tc>
                  <a:txBody>
                    <a:bodyPr/>
                    <a:lstStyle/>
                    <a:p>
                      <a:r>
                        <a:rPr lang="en-US" dirty="0"/>
                        <a:t>STUDENT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NUMBER</a:t>
                      </a:r>
                      <a:endParaRPr lang="en-US" dirty="0"/>
                    </a:p>
                  </a:txBody>
                  <a:tcPr/>
                </a:tc>
              </a:tr>
              <a:tr h="279850">
                <a:tc>
                  <a:txBody>
                    <a:bodyPr/>
                    <a:lstStyle/>
                    <a:p>
                      <a:r>
                        <a:rPr lang="en-US" dirty="0"/>
                        <a:t>SANJAY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20211CIT0161</a:t>
                      </a:r>
                      <a:endParaRPr lang="en-US" dirty="0"/>
                    </a:p>
                  </a:txBody>
                  <a:tcPr/>
                </a:tc>
              </a:tr>
              <a:tr h="279850">
                <a:tc>
                  <a:txBody>
                    <a:bodyPr/>
                    <a:lstStyle/>
                    <a:p>
                      <a:r>
                        <a:rPr lang="en-US" dirty="0"/>
                        <a:t>NALLABHUTHALA RAKSHITHA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20211CIT0162</a:t>
                      </a:r>
                      <a:endParaRPr lang="en-US" dirty="0"/>
                    </a:p>
                  </a:txBody>
                  <a:tcPr/>
                </a:tc>
              </a:tr>
              <a:tr h="279850">
                <a:tc>
                  <a:txBody>
                    <a:bodyPr/>
                    <a:lstStyle/>
                    <a:p>
                      <a:r>
                        <a:rPr lang="en-US" dirty="0"/>
                        <a:t>G VINAY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20211CIT0107</a:t>
                      </a:r>
                      <a:endParaRPr lang="en-US" dirty="0"/>
                    </a:p>
                  </a:txBody>
                  <a:tcPr/>
                </a:tc>
              </a:tr>
              <a:tr h="279850">
                <a:tc>
                  <a:txBody>
                    <a:bodyPr/>
                    <a:lstStyle/>
                    <a:p>
                      <a:r>
                        <a:rPr lang="en-US" dirty="0"/>
                        <a:t>GOUTHAM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20211CIT0160</a:t>
                      </a:r>
                      <a:endParaRPr lang="en-US" dirty="0"/>
                    </a:p>
                  </a:txBody>
                  <a:tcPr/>
                </a:tc>
              </a:tr>
              <a:tr h="279850">
                <a:tc>
                  <a:txBody>
                    <a:bodyPr/>
                    <a:lstStyle/>
                    <a:p>
                      <a:r>
                        <a:rPr lang="fi-FI" dirty="0"/>
                        <a:t>MOHANA KRISHNA RAJU B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20211CIT0102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245947"/>
            <a:ext cx="11032836" cy="348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1-2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Research and planning.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3-4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Hardware setup (Bluetooth module, sensors).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5-6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Developing the visual programming interface.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7-8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Integrating Bluetooth communication with PLC logic.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9-10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Testing and debugging.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11-12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Final implementation and documentation.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9726" y="1033538"/>
            <a:ext cx="1153414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working Bluetooth-enabled PLC controller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develop a PLC that can communicate wirelessly via Bluetooth, allowing it to send and receive signals from devices like sensors or actuators without physical connections.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user-friendly visual programming interface for wireless control of inputs/outputs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include an easy-to-use visual programming tool that enables users to set up and modify control logic for the PLC using a drag-and-drop interface, making it accessible for non-experts.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flexibility in industrial automation by reducing wiring complexity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eliminating the need for extensive wiring, the wireless Bluetooth PLC controller increases flexibility in how and where devices can be installed and controlled, simplifying the overall automation setup.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and control over a Bluetooth connection, improving the user experience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allow users to monitor and control devices in real-time via Bluetooth, providing a faster, more efficient, and responsive way to manage industrial processes from a smartphone or tablet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084944"/>
            <a:ext cx="10668000" cy="4952997"/>
          </a:xfrm>
        </p:spPr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show how Bluetooth technology can be successfully combined with PLCs (Programmable Logic Controllers) to create an efficient automation system.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a visually programmable interface, users can easily set up and modify the control logic without needing to write code.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wireless Bluetooth communication simplifies the process of installing and operating industrial control systems by eliminating the need for complex wiring.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the system more cost-effective, flexible, and easier to maintain, which is highly beneficial for modern industries that need quick adjustments and real-time control.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9476" y="987690"/>
            <a:ext cx="1159464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Siemens. (2021).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LOGO! Manual - Siemens Automation Technology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Siemens LOGO! Documentation.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Mitsubishi Electric. (2020).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Alpha 2 Series Programmable Controller User’s Manual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Mitsubishi Alpha 2 Documentation.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Bluetooth Special Interest Group (SIG). (2016).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Bluetooth Generic Attribute Profile (GATT) – Automation I/O Profile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Bluetooth.com.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Bolton, W. (2015).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Logic Controllers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(6th ed.).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Kurniawan, A. (2019).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Programming with MATLAB for Controllers and Automation Systems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Publishing.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Yury, A., &amp; Gupta, S. (2018).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Bluetooth-Based Wireless Communication in Industrial Automation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Electronics and Communication Engineering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Siemens. (2021).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LOGO! Soft Comfort V8.3: Software for Programming Siemens LOGO! PLCs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Siemens Automation Software.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MIT. (2022).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 App Inventor: Design and Develop Apps for Android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MIT App Inventor Website.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Hughey, J. (2016).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Ladder Logic and PLC Programming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Automation Learning Series.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(2020).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Wago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PFC100 Controller Manual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PFC100 Documentation.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2592" y="1136124"/>
            <a:ext cx="8302015" cy="49793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1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1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PLC (Programmable Logic Controller) is a digital computer used to automate industrial processes.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Bluetooth communication and automation I/O profiles, the system can control various inputs and outputs wirelessly.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creating a visually programmable interface for PLC controllers using a Bluetooth Automation I/O profile, allowing users to interact with devices efficiently and flexibly.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Bluetooth and visual programming, the system provides flexible, wireless control of devices, allowing users to adjust and monitor processes in real-time from a smartphone or tablet.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Traditionally, PLC systems rely on wired communication protocols like Modbus or Profibus, limiting flexibility in industrial automation.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Recently, wireless technologies such as Bluetooth have emerged, enhancing portability and reducing installation complexity.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Bluetooth Automation I/O profile enables the use of wireless communication for industrial automation, allowing real-time control and monitoring of devices such as sensors and actuators over a Bluetooth link.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PLC systems have some limitations: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Wired Connections: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 and expensive to install and maintain.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Flexibility: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 of mobility and adaptability in changing environments.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dedicated hardware and cabling increases installation costs.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Customization: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Predefined logic and functions, making it difficult for dynamic modifications.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proposes a Bluetooth-based PLC Controller: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the Bluetooth Automation I/O profile to communicate with connected devices.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visually programmable interface, enabling easier system setup and changes.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flexibility by allowing wireless communication between PLCs and remote devices.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real-time control and monitoring of industrial processes with minimal infrastructure.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6027" y="1074509"/>
            <a:ext cx="1133994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Bluetooth-based wireless PLC controller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PLC system that communicates wirelessly with devices using Bluetooth technology, removing the need for wired connections.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 visual programming interface for user-friendly control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 graphical interface that allows users to easily program the PLC by dragging and dropping blocks without needing to write code.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Automation I/O profile for Bluetooth communication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Bluetooth Automation I/O profile to send and receive input and output signals between the PLC and connected devices like sensors and actuators.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device monitoring and control over a Bluetooth connection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users to monitor and control devices instantly and wirelessly from a smartphone or computer via Bluetooth.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Communication Modul: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Bluetooth for wireless data transfer between PLC and external devices.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Programming Module: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drag-and-drop interface for programming logic without writing code.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PLC Control Module: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the logic and sends/receives commands from sensors and actuators.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Feedback Module: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real-time monitoring of inputs and outputs through the user interface.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7" y="1143000"/>
            <a:ext cx="11364686" cy="4953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6474" y="1041940"/>
            <a:ext cx="11499272" cy="348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HC-05 or BLE for wireless communication.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PLA.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Sensors/Actuators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Input and output devices like temperature sensors, motors, etc.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Visual programming platform (LabVIEW, Node-RED) for PLC logic creation.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microcontroller programming.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0</TotalTime>
  <Words>7416</Words>
  <Application>WPS Presentation</Application>
  <PresentationFormat>Widescreen</PresentationFormat>
  <Paragraphs>144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Verdana</vt:lpstr>
      <vt:lpstr>Verdana</vt:lpstr>
      <vt:lpstr>Times New Roman</vt:lpstr>
      <vt:lpstr>Cambria</vt:lpstr>
      <vt:lpstr>Arial</vt:lpstr>
      <vt:lpstr>Bookman Old Style</vt:lpstr>
      <vt:lpstr>Microsoft YaHei</vt:lpstr>
      <vt:lpstr>Arial Unicode MS</vt:lpstr>
      <vt:lpstr>Calibri</vt:lpstr>
      <vt:lpstr>Bookman Old Style</vt:lpstr>
      <vt:lpstr>Bioinformatics</vt:lpstr>
      <vt:lpstr>Create a Visually programmable PLC controller using WIFI Automation I/O Profile </vt:lpstr>
      <vt:lpstr>Introduction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Hardware/software components</vt:lpstr>
      <vt:lpstr>Timeline of Project</vt:lpstr>
      <vt:lpstr>Expected Outcomes</vt:lpstr>
      <vt:lpstr>Conclusion</vt:lpstr>
      <vt:lpstr>References</vt:lpstr>
      <vt:lpstr>Project work mapping with SDG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gvinay gvinay</cp:lastModifiedBy>
  <cp:revision>20</cp:revision>
  <dcterms:created xsi:type="dcterms:W3CDTF">2023-03-16T03:26:00Z</dcterms:created>
  <dcterms:modified xsi:type="dcterms:W3CDTF">2025-01-16T12:44:14Z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C94A8DEDA7C54C0EA029A21E052E33F1_12</vt:lpwstr>
  </property>
  <property fmtid="{D5CDD505-2E9C-101B-9397-08002B2CF9AE}" pid="3" name="KSOProductBuildVer">
    <vt:lpwstr>1033-12.2.0.19805</vt:lpwstr>
  </property>
</Properties>
</file>