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5" r:id="rId2"/>
    <p:sldId id="268" r:id="rId3"/>
    <p:sldId id="269" r:id="rId4"/>
    <p:sldId id="266" r:id="rId5"/>
    <p:sldId id="257" r:id="rId6"/>
    <p:sldId id="270" r:id="rId7"/>
    <p:sldId id="271" r:id="rId8"/>
    <p:sldId id="272" r:id="rId9"/>
    <p:sldId id="273" r:id="rId10"/>
    <p:sldId id="275" r:id="rId11"/>
    <p:sldId id="277" r:id="rId12"/>
    <p:sldId id="274" r:id="rId13"/>
    <p:sldId id="26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p:scale>
          <a:sx n="66" d="100"/>
          <a:sy n="66" d="100"/>
        </p:scale>
        <p:origin x="12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3AA730E-EDE8-49A4-BF29-37331FA7B2A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A9C6973-A92A-48F7-B2A2-59C185CDE1D0}">
      <dgm:prSet/>
      <dgm:spPr/>
      <dgm:t>
        <a:bodyPr/>
        <a:lstStyle/>
        <a:p>
          <a:pPr>
            <a:lnSpc>
              <a:spcPct val="100000"/>
            </a:lnSpc>
            <a:defRPr cap="all"/>
          </a:pPr>
          <a:r>
            <a:rPr lang="en-US"/>
            <a:t>Description</a:t>
          </a:r>
        </a:p>
      </dgm:t>
    </dgm:pt>
    <dgm:pt modelId="{60D4160B-2A92-454F-BE6E-F8D91731BD50}" type="parTrans" cxnId="{856E5F46-C797-429B-8FF3-786BBE91A1B5}">
      <dgm:prSet/>
      <dgm:spPr/>
      <dgm:t>
        <a:bodyPr/>
        <a:lstStyle/>
        <a:p>
          <a:endParaRPr lang="en-US"/>
        </a:p>
      </dgm:t>
    </dgm:pt>
    <dgm:pt modelId="{72208BCC-CA74-42E1-84B4-169D6DBE7471}" type="sibTrans" cxnId="{856E5F46-C797-429B-8FF3-786BBE91A1B5}">
      <dgm:prSet/>
      <dgm:spPr/>
      <dgm:t>
        <a:bodyPr/>
        <a:lstStyle/>
        <a:p>
          <a:endParaRPr lang="en-US"/>
        </a:p>
      </dgm:t>
    </dgm:pt>
    <dgm:pt modelId="{751BDDF5-F311-4E33-822A-C560D0CD4917}">
      <dgm:prSet/>
      <dgm:spPr/>
      <dgm:t>
        <a:bodyPr/>
        <a:lstStyle/>
        <a:p>
          <a:pPr>
            <a:lnSpc>
              <a:spcPct val="100000"/>
            </a:lnSpc>
            <a:defRPr cap="all"/>
          </a:pPr>
          <a:r>
            <a:rPr lang="en-US"/>
            <a:t>Dataset</a:t>
          </a:r>
        </a:p>
      </dgm:t>
    </dgm:pt>
    <dgm:pt modelId="{DAC5409C-0199-4888-BADA-749F6317B19B}" type="parTrans" cxnId="{17BFF5F4-1D6F-4437-8B6C-5504CEDB5864}">
      <dgm:prSet/>
      <dgm:spPr/>
      <dgm:t>
        <a:bodyPr/>
        <a:lstStyle/>
        <a:p>
          <a:endParaRPr lang="en-US"/>
        </a:p>
      </dgm:t>
    </dgm:pt>
    <dgm:pt modelId="{5D7FF263-23CF-4396-93B0-CB9BEC1B8866}" type="sibTrans" cxnId="{17BFF5F4-1D6F-4437-8B6C-5504CEDB5864}">
      <dgm:prSet/>
      <dgm:spPr/>
      <dgm:t>
        <a:bodyPr/>
        <a:lstStyle/>
        <a:p>
          <a:endParaRPr lang="en-US"/>
        </a:p>
      </dgm:t>
    </dgm:pt>
    <dgm:pt modelId="{7780E745-C6FE-4525-BA19-5AB853ECB757}">
      <dgm:prSet/>
      <dgm:spPr/>
      <dgm:t>
        <a:bodyPr/>
        <a:lstStyle/>
        <a:p>
          <a:pPr>
            <a:lnSpc>
              <a:spcPct val="100000"/>
            </a:lnSpc>
            <a:defRPr cap="all"/>
          </a:pPr>
          <a:r>
            <a:rPr lang="en-US"/>
            <a:t>Scrapy</a:t>
          </a:r>
        </a:p>
      </dgm:t>
    </dgm:pt>
    <dgm:pt modelId="{30E888F4-5261-40E9-9804-50FACC15A614}" type="parTrans" cxnId="{671D9CB4-A5DE-42EF-9A4F-ED6014DD2EB1}">
      <dgm:prSet/>
      <dgm:spPr/>
      <dgm:t>
        <a:bodyPr/>
        <a:lstStyle/>
        <a:p>
          <a:endParaRPr lang="en-US"/>
        </a:p>
      </dgm:t>
    </dgm:pt>
    <dgm:pt modelId="{824DA3F0-2F32-4513-AFB5-5ED44CF28C2D}" type="sibTrans" cxnId="{671D9CB4-A5DE-42EF-9A4F-ED6014DD2EB1}">
      <dgm:prSet/>
      <dgm:spPr/>
      <dgm:t>
        <a:bodyPr/>
        <a:lstStyle/>
        <a:p>
          <a:endParaRPr lang="en-US"/>
        </a:p>
      </dgm:t>
    </dgm:pt>
    <dgm:pt modelId="{1A03DB22-9341-4530-BCEB-CFA1F22B3082}">
      <dgm:prSet/>
      <dgm:spPr/>
      <dgm:t>
        <a:bodyPr/>
        <a:lstStyle/>
        <a:p>
          <a:pPr>
            <a:lnSpc>
              <a:spcPct val="100000"/>
            </a:lnSpc>
            <a:defRPr cap="all"/>
          </a:pPr>
          <a:r>
            <a:rPr lang="en-US"/>
            <a:t>Challenges</a:t>
          </a:r>
        </a:p>
      </dgm:t>
    </dgm:pt>
    <dgm:pt modelId="{4BAE0D3E-B760-4CFE-85D5-04081AF436E7}" type="parTrans" cxnId="{EA6A7B92-F684-4B90-A3BF-2253ED359B64}">
      <dgm:prSet/>
      <dgm:spPr/>
      <dgm:t>
        <a:bodyPr/>
        <a:lstStyle/>
        <a:p>
          <a:endParaRPr lang="en-US"/>
        </a:p>
      </dgm:t>
    </dgm:pt>
    <dgm:pt modelId="{861C57AC-F52F-4F0B-824C-87A5A18AB1C9}" type="sibTrans" cxnId="{EA6A7B92-F684-4B90-A3BF-2253ED359B64}">
      <dgm:prSet/>
      <dgm:spPr/>
      <dgm:t>
        <a:bodyPr/>
        <a:lstStyle/>
        <a:p>
          <a:endParaRPr lang="en-US"/>
        </a:p>
      </dgm:t>
    </dgm:pt>
    <dgm:pt modelId="{EF47B3BC-14CD-447F-AF3D-0023FA527409}">
      <dgm:prSet/>
      <dgm:spPr/>
      <dgm:t>
        <a:bodyPr/>
        <a:lstStyle/>
        <a:p>
          <a:pPr>
            <a:lnSpc>
              <a:spcPct val="100000"/>
            </a:lnSpc>
            <a:defRPr cap="all"/>
          </a:pPr>
          <a:r>
            <a:rPr lang="en-US"/>
            <a:t>Ethical principles</a:t>
          </a:r>
        </a:p>
      </dgm:t>
    </dgm:pt>
    <dgm:pt modelId="{65204546-77C2-4D22-9AF5-2C33D09D1BBD}" type="parTrans" cxnId="{CB614F57-498E-4F8C-9F38-F6F67E4C6EC9}">
      <dgm:prSet/>
      <dgm:spPr/>
      <dgm:t>
        <a:bodyPr/>
        <a:lstStyle/>
        <a:p>
          <a:endParaRPr lang="en-US"/>
        </a:p>
      </dgm:t>
    </dgm:pt>
    <dgm:pt modelId="{062DDEF0-5819-452E-9C30-E9E6613B1AD4}" type="sibTrans" cxnId="{CB614F57-498E-4F8C-9F38-F6F67E4C6EC9}">
      <dgm:prSet/>
      <dgm:spPr/>
      <dgm:t>
        <a:bodyPr/>
        <a:lstStyle/>
        <a:p>
          <a:endParaRPr lang="en-US"/>
        </a:p>
      </dgm:t>
    </dgm:pt>
    <dgm:pt modelId="{5043367B-AF7E-42E3-9425-605A15D1A7B4}">
      <dgm:prSet/>
      <dgm:spPr/>
      <dgm:t>
        <a:bodyPr/>
        <a:lstStyle/>
        <a:p>
          <a:pPr>
            <a:lnSpc>
              <a:spcPct val="100000"/>
            </a:lnSpc>
            <a:defRPr cap="all"/>
          </a:pPr>
          <a:r>
            <a:rPr lang="en-US"/>
            <a:t>Outcome assessed</a:t>
          </a:r>
        </a:p>
      </dgm:t>
    </dgm:pt>
    <dgm:pt modelId="{08FC93AC-7B85-4DE5-8641-B94EA3EE1076}" type="parTrans" cxnId="{75C167E5-BF63-4981-93C5-A138C77B6D69}">
      <dgm:prSet/>
      <dgm:spPr/>
      <dgm:t>
        <a:bodyPr/>
        <a:lstStyle/>
        <a:p>
          <a:endParaRPr lang="en-US"/>
        </a:p>
      </dgm:t>
    </dgm:pt>
    <dgm:pt modelId="{1F46C3FD-8E43-4BD7-B3DB-BEE57BE2D65D}" type="sibTrans" cxnId="{75C167E5-BF63-4981-93C5-A138C77B6D69}">
      <dgm:prSet/>
      <dgm:spPr/>
      <dgm:t>
        <a:bodyPr/>
        <a:lstStyle/>
        <a:p>
          <a:endParaRPr lang="en-US"/>
        </a:p>
      </dgm:t>
    </dgm:pt>
    <dgm:pt modelId="{E445DEEC-A17C-46B2-8F0E-9B7D88995E65}">
      <dgm:prSet/>
      <dgm:spPr/>
      <dgm:t>
        <a:bodyPr/>
        <a:lstStyle/>
        <a:p>
          <a:pPr>
            <a:lnSpc>
              <a:spcPct val="100000"/>
            </a:lnSpc>
            <a:defRPr cap="all"/>
          </a:pPr>
          <a:r>
            <a:rPr lang="en-US" dirty="0"/>
            <a:t>references</a:t>
          </a:r>
        </a:p>
      </dgm:t>
    </dgm:pt>
    <dgm:pt modelId="{B7810C3E-F505-4DDD-A7BE-D91D7DDFE742}" type="parTrans" cxnId="{F148FCDB-9EC5-4FE4-A0F7-EDD88A5701FA}">
      <dgm:prSet/>
      <dgm:spPr/>
      <dgm:t>
        <a:bodyPr/>
        <a:lstStyle/>
        <a:p>
          <a:endParaRPr lang="en-US"/>
        </a:p>
      </dgm:t>
    </dgm:pt>
    <dgm:pt modelId="{08B6E909-8A19-4E18-BEC1-245A529C2B59}" type="sibTrans" cxnId="{F148FCDB-9EC5-4FE4-A0F7-EDD88A5701FA}">
      <dgm:prSet/>
      <dgm:spPr/>
      <dgm:t>
        <a:bodyPr/>
        <a:lstStyle/>
        <a:p>
          <a:endParaRPr lang="en-US"/>
        </a:p>
      </dgm:t>
    </dgm:pt>
    <dgm:pt modelId="{BD4BF9D3-78BE-43CF-95B1-786CECBE769B}" type="pres">
      <dgm:prSet presAssocID="{73AA730E-EDE8-49A4-BF29-37331FA7B2A0}" presName="root" presStyleCnt="0">
        <dgm:presLayoutVars>
          <dgm:dir/>
          <dgm:resizeHandles val="exact"/>
        </dgm:presLayoutVars>
      </dgm:prSet>
      <dgm:spPr/>
    </dgm:pt>
    <dgm:pt modelId="{847D1407-656E-4000-9135-3469F04AFD98}" type="pres">
      <dgm:prSet presAssocID="{3A9C6973-A92A-48F7-B2A2-59C185CDE1D0}" presName="compNode" presStyleCnt="0"/>
      <dgm:spPr/>
    </dgm:pt>
    <dgm:pt modelId="{729B45CF-DC90-4EC1-B1E3-C33A063EC986}" type="pres">
      <dgm:prSet presAssocID="{3A9C6973-A92A-48F7-B2A2-59C185CDE1D0}" presName="iconBgRect" presStyleLbl="bgShp" presStyleIdx="0" presStyleCnt="7"/>
      <dgm:spPr/>
    </dgm:pt>
    <dgm:pt modelId="{7B2B1E7E-0169-46C8-A264-9F5C8DA70993}" type="pres">
      <dgm:prSet presAssocID="{3A9C6973-A92A-48F7-B2A2-59C185CDE1D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8B224B5-F8F0-4864-8C7B-85B0BA10BDB2}" type="pres">
      <dgm:prSet presAssocID="{3A9C6973-A92A-48F7-B2A2-59C185CDE1D0}" presName="spaceRect" presStyleCnt="0"/>
      <dgm:spPr/>
    </dgm:pt>
    <dgm:pt modelId="{0B052561-249C-45D0-A4EE-0E36C45A381B}" type="pres">
      <dgm:prSet presAssocID="{3A9C6973-A92A-48F7-B2A2-59C185CDE1D0}" presName="textRect" presStyleLbl="revTx" presStyleIdx="0" presStyleCnt="7">
        <dgm:presLayoutVars>
          <dgm:chMax val="1"/>
          <dgm:chPref val="1"/>
        </dgm:presLayoutVars>
      </dgm:prSet>
      <dgm:spPr/>
    </dgm:pt>
    <dgm:pt modelId="{9CE919B0-ABEB-4099-A20A-1F19B94E0030}" type="pres">
      <dgm:prSet presAssocID="{72208BCC-CA74-42E1-84B4-169D6DBE7471}" presName="sibTrans" presStyleCnt="0"/>
      <dgm:spPr/>
    </dgm:pt>
    <dgm:pt modelId="{C7D28C4D-8AEA-471F-9B8F-B610956584B2}" type="pres">
      <dgm:prSet presAssocID="{751BDDF5-F311-4E33-822A-C560D0CD4917}" presName="compNode" presStyleCnt="0"/>
      <dgm:spPr/>
    </dgm:pt>
    <dgm:pt modelId="{3D216EAE-44C9-492E-9FB4-9406C77F89F9}" type="pres">
      <dgm:prSet presAssocID="{751BDDF5-F311-4E33-822A-C560D0CD4917}" presName="iconBgRect" presStyleLbl="bgShp" presStyleIdx="1" presStyleCnt="7"/>
      <dgm:spPr/>
    </dgm:pt>
    <dgm:pt modelId="{50D1A664-9388-475E-98CD-E6DB301F1368}" type="pres">
      <dgm:prSet presAssocID="{751BDDF5-F311-4E33-822A-C560D0CD491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F648645-4BC3-4560-9F05-880847DF9826}" type="pres">
      <dgm:prSet presAssocID="{751BDDF5-F311-4E33-822A-C560D0CD4917}" presName="spaceRect" presStyleCnt="0"/>
      <dgm:spPr/>
    </dgm:pt>
    <dgm:pt modelId="{97C65C81-C74E-4D7C-929F-2FDE0981D59F}" type="pres">
      <dgm:prSet presAssocID="{751BDDF5-F311-4E33-822A-C560D0CD4917}" presName="textRect" presStyleLbl="revTx" presStyleIdx="1" presStyleCnt="7">
        <dgm:presLayoutVars>
          <dgm:chMax val="1"/>
          <dgm:chPref val="1"/>
        </dgm:presLayoutVars>
      </dgm:prSet>
      <dgm:spPr/>
    </dgm:pt>
    <dgm:pt modelId="{83552546-4FE4-4763-AD05-84E57B1A9BB9}" type="pres">
      <dgm:prSet presAssocID="{5D7FF263-23CF-4396-93B0-CB9BEC1B8866}" presName="sibTrans" presStyleCnt="0"/>
      <dgm:spPr/>
    </dgm:pt>
    <dgm:pt modelId="{3388275E-70EC-4F3F-968D-2B0B06D29C48}" type="pres">
      <dgm:prSet presAssocID="{7780E745-C6FE-4525-BA19-5AB853ECB757}" presName="compNode" presStyleCnt="0"/>
      <dgm:spPr/>
    </dgm:pt>
    <dgm:pt modelId="{7F068737-EA0D-40E4-A331-35415060B9C9}" type="pres">
      <dgm:prSet presAssocID="{7780E745-C6FE-4525-BA19-5AB853ECB757}" presName="iconBgRect" presStyleLbl="bgShp" presStyleIdx="2" presStyleCnt="7"/>
      <dgm:spPr/>
    </dgm:pt>
    <dgm:pt modelId="{16D00B94-E3E3-4EDD-9065-4A65A1EE1E50}" type="pres">
      <dgm:prSet presAssocID="{7780E745-C6FE-4525-BA19-5AB853ECB75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343F96CD-7506-414D-A0A0-BEA95C64ECF0}" type="pres">
      <dgm:prSet presAssocID="{7780E745-C6FE-4525-BA19-5AB853ECB757}" presName="spaceRect" presStyleCnt="0"/>
      <dgm:spPr/>
    </dgm:pt>
    <dgm:pt modelId="{E8541902-AF49-4AD7-8104-2D885287350F}" type="pres">
      <dgm:prSet presAssocID="{7780E745-C6FE-4525-BA19-5AB853ECB757}" presName="textRect" presStyleLbl="revTx" presStyleIdx="2" presStyleCnt="7">
        <dgm:presLayoutVars>
          <dgm:chMax val="1"/>
          <dgm:chPref val="1"/>
        </dgm:presLayoutVars>
      </dgm:prSet>
      <dgm:spPr/>
    </dgm:pt>
    <dgm:pt modelId="{CD8A1AFD-0700-48D8-9C63-5F8AFCF89D1A}" type="pres">
      <dgm:prSet presAssocID="{824DA3F0-2F32-4513-AFB5-5ED44CF28C2D}" presName="sibTrans" presStyleCnt="0"/>
      <dgm:spPr/>
    </dgm:pt>
    <dgm:pt modelId="{B88F0E74-BE64-4C1B-BC35-B58E148AE4DA}" type="pres">
      <dgm:prSet presAssocID="{1A03DB22-9341-4530-BCEB-CFA1F22B3082}" presName="compNode" presStyleCnt="0"/>
      <dgm:spPr/>
    </dgm:pt>
    <dgm:pt modelId="{F8F25E63-5134-4057-926B-0418671CA6B1}" type="pres">
      <dgm:prSet presAssocID="{1A03DB22-9341-4530-BCEB-CFA1F22B3082}" presName="iconBgRect" presStyleLbl="bgShp" presStyleIdx="3" presStyleCnt="7"/>
      <dgm:spPr/>
    </dgm:pt>
    <dgm:pt modelId="{C8486145-DFC6-4374-ADB5-88C48FB63A76}" type="pres">
      <dgm:prSet presAssocID="{1A03DB22-9341-4530-BCEB-CFA1F22B308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E710EF9E-03C7-45A6-980B-AFC1840E0241}" type="pres">
      <dgm:prSet presAssocID="{1A03DB22-9341-4530-BCEB-CFA1F22B3082}" presName="spaceRect" presStyleCnt="0"/>
      <dgm:spPr/>
    </dgm:pt>
    <dgm:pt modelId="{4943FF6A-CEE1-48B2-B01A-9B84D4496754}" type="pres">
      <dgm:prSet presAssocID="{1A03DB22-9341-4530-BCEB-CFA1F22B3082}" presName="textRect" presStyleLbl="revTx" presStyleIdx="3" presStyleCnt="7">
        <dgm:presLayoutVars>
          <dgm:chMax val="1"/>
          <dgm:chPref val="1"/>
        </dgm:presLayoutVars>
      </dgm:prSet>
      <dgm:spPr/>
    </dgm:pt>
    <dgm:pt modelId="{BE97468B-0718-48B6-B112-43848A8EB298}" type="pres">
      <dgm:prSet presAssocID="{861C57AC-F52F-4F0B-824C-87A5A18AB1C9}" presName="sibTrans" presStyleCnt="0"/>
      <dgm:spPr/>
    </dgm:pt>
    <dgm:pt modelId="{8B2036AA-3F89-4429-A21C-385FFE56C93C}" type="pres">
      <dgm:prSet presAssocID="{EF47B3BC-14CD-447F-AF3D-0023FA527409}" presName="compNode" presStyleCnt="0"/>
      <dgm:spPr/>
    </dgm:pt>
    <dgm:pt modelId="{864389AE-781A-46FB-80C2-8496994E950F}" type="pres">
      <dgm:prSet presAssocID="{EF47B3BC-14CD-447F-AF3D-0023FA527409}" presName="iconBgRect" presStyleLbl="bgShp" presStyleIdx="4" presStyleCnt="7"/>
      <dgm:spPr/>
    </dgm:pt>
    <dgm:pt modelId="{596A46ED-B111-4A2A-B0DE-E5F72F45BDF5}" type="pres">
      <dgm:prSet presAssocID="{EF47B3BC-14CD-447F-AF3D-0023FA52740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3D83ECA1-BCD1-45D2-9659-4FE4F39B9AE0}" type="pres">
      <dgm:prSet presAssocID="{EF47B3BC-14CD-447F-AF3D-0023FA527409}" presName="spaceRect" presStyleCnt="0"/>
      <dgm:spPr/>
    </dgm:pt>
    <dgm:pt modelId="{4B939929-D1F4-44F5-B9E2-9EA04A9FB8F8}" type="pres">
      <dgm:prSet presAssocID="{EF47B3BC-14CD-447F-AF3D-0023FA527409}" presName="textRect" presStyleLbl="revTx" presStyleIdx="4" presStyleCnt="7">
        <dgm:presLayoutVars>
          <dgm:chMax val="1"/>
          <dgm:chPref val="1"/>
        </dgm:presLayoutVars>
      </dgm:prSet>
      <dgm:spPr/>
    </dgm:pt>
    <dgm:pt modelId="{C5611CB0-E60C-47FC-8158-746E16A62515}" type="pres">
      <dgm:prSet presAssocID="{062DDEF0-5819-452E-9C30-E9E6613B1AD4}" presName="sibTrans" presStyleCnt="0"/>
      <dgm:spPr/>
    </dgm:pt>
    <dgm:pt modelId="{74689604-2D0D-4C3A-8AB7-448DFEEDE285}" type="pres">
      <dgm:prSet presAssocID="{5043367B-AF7E-42E3-9425-605A15D1A7B4}" presName="compNode" presStyleCnt="0"/>
      <dgm:spPr/>
    </dgm:pt>
    <dgm:pt modelId="{769A1E61-1E18-47F5-AE40-9C324068BBD7}" type="pres">
      <dgm:prSet presAssocID="{5043367B-AF7E-42E3-9425-605A15D1A7B4}" presName="iconBgRect" presStyleLbl="bgShp" presStyleIdx="5" presStyleCnt="7"/>
      <dgm:spPr/>
    </dgm:pt>
    <dgm:pt modelId="{C0E34DF4-7317-4FBD-95F1-0EF6CBE602E7}" type="pres">
      <dgm:prSet presAssocID="{5043367B-AF7E-42E3-9425-605A15D1A7B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EC218585-D8BA-40BC-89E6-306950F8EF8E}" type="pres">
      <dgm:prSet presAssocID="{5043367B-AF7E-42E3-9425-605A15D1A7B4}" presName="spaceRect" presStyleCnt="0"/>
      <dgm:spPr/>
    </dgm:pt>
    <dgm:pt modelId="{B4FC21BB-0A1C-4870-828C-C9129344A06D}" type="pres">
      <dgm:prSet presAssocID="{5043367B-AF7E-42E3-9425-605A15D1A7B4}" presName="textRect" presStyleLbl="revTx" presStyleIdx="5" presStyleCnt="7">
        <dgm:presLayoutVars>
          <dgm:chMax val="1"/>
          <dgm:chPref val="1"/>
        </dgm:presLayoutVars>
      </dgm:prSet>
      <dgm:spPr/>
    </dgm:pt>
    <dgm:pt modelId="{EA399717-A9F1-4BDE-8487-B2428473F4C7}" type="pres">
      <dgm:prSet presAssocID="{1F46C3FD-8E43-4BD7-B3DB-BEE57BE2D65D}" presName="sibTrans" presStyleCnt="0"/>
      <dgm:spPr/>
    </dgm:pt>
    <dgm:pt modelId="{F01B3DFD-FCE4-4C08-8574-B94C51B84254}" type="pres">
      <dgm:prSet presAssocID="{E445DEEC-A17C-46B2-8F0E-9B7D88995E65}" presName="compNode" presStyleCnt="0"/>
      <dgm:spPr/>
    </dgm:pt>
    <dgm:pt modelId="{AB3607A3-9B1F-4310-90CC-67128404451A}" type="pres">
      <dgm:prSet presAssocID="{E445DEEC-A17C-46B2-8F0E-9B7D88995E65}" presName="iconBgRect" presStyleLbl="bgShp" presStyleIdx="6" presStyleCnt="7"/>
      <dgm:spPr/>
    </dgm:pt>
    <dgm:pt modelId="{5AC7CA04-A974-42BF-ACE2-03514CDE2B52}" type="pres">
      <dgm:prSet presAssocID="{E445DEEC-A17C-46B2-8F0E-9B7D88995E6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E6305BFB-3B9B-444B-AAF6-3F374144581D}" type="pres">
      <dgm:prSet presAssocID="{E445DEEC-A17C-46B2-8F0E-9B7D88995E65}" presName="spaceRect" presStyleCnt="0"/>
      <dgm:spPr/>
    </dgm:pt>
    <dgm:pt modelId="{4915C64A-949F-4B48-92E1-DC36C4DF7813}" type="pres">
      <dgm:prSet presAssocID="{E445DEEC-A17C-46B2-8F0E-9B7D88995E65}" presName="textRect" presStyleLbl="revTx" presStyleIdx="6" presStyleCnt="7">
        <dgm:presLayoutVars>
          <dgm:chMax val="1"/>
          <dgm:chPref val="1"/>
        </dgm:presLayoutVars>
      </dgm:prSet>
      <dgm:spPr/>
    </dgm:pt>
  </dgm:ptLst>
  <dgm:cxnLst>
    <dgm:cxn modelId="{3404811E-A482-4DE8-98EE-19F7939E171D}" type="presOf" srcId="{3A9C6973-A92A-48F7-B2A2-59C185CDE1D0}" destId="{0B052561-249C-45D0-A4EE-0E36C45A381B}" srcOrd="0" destOrd="0" presId="urn:microsoft.com/office/officeart/2018/5/layout/IconCircleLabelList"/>
    <dgm:cxn modelId="{7BEE1025-9B75-4A8B-B670-D16EC3D5FABA}" type="presOf" srcId="{EF47B3BC-14CD-447F-AF3D-0023FA527409}" destId="{4B939929-D1F4-44F5-B9E2-9EA04A9FB8F8}" srcOrd="0" destOrd="0" presId="urn:microsoft.com/office/officeart/2018/5/layout/IconCircleLabelList"/>
    <dgm:cxn modelId="{A534FF31-287A-4F03-A69C-197CB0100C2B}" type="presOf" srcId="{751BDDF5-F311-4E33-822A-C560D0CD4917}" destId="{97C65C81-C74E-4D7C-929F-2FDE0981D59F}" srcOrd="0" destOrd="0" presId="urn:microsoft.com/office/officeart/2018/5/layout/IconCircleLabelList"/>
    <dgm:cxn modelId="{706D4C43-5579-4651-BB19-1AD8D0F060A0}" type="presOf" srcId="{73AA730E-EDE8-49A4-BF29-37331FA7B2A0}" destId="{BD4BF9D3-78BE-43CF-95B1-786CECBE769B}" srcOrd="0" destOrd="0" presId="urn:microsoft.com/office/officeart/2018/5/layout/IconCircleLabelList"/>
    <dgm:cxn modelId="{856E5F46-C797-429B-8FF3-786BBE91A1B5}" srcId="{73AA730E-EDE8-49A4-BF29-37331FA7B2A0}" destId="{3A9C6973-A92A-48F7-B2A2-59C185CDE1D0}" srcOrd="0" destOrd="0" parTransId="{60D4160B-2A92-454F-BE6E-F8D91731BD50}" sibTransId="{72208BCC-CA74-42E1-84B4-169D6DBE7471}"/>
    <dgm:cxn modelId="{59686666-A2D8-46AF-8E34-4CF906994E11}" type="presOf" srcId="{E445DEEC-A17C-46B2-8F0E-9B7D88995E65}" destId="{4915C64A-949F-4B48-92E1-DC36C4DF7813}" srcOrd="0" destOrd="0" presId="urn:microsoft.com/office/officeart/2018/5/layout/IconCircleLabelList"/>
    <dgm:cxn modelId="{0D951E49-070C-4B7B-A431-B84ED582DB41}" type="presOf" srcId="{5043367B-AF7E-42E3-9425-605A15D1A7B4}" destId="{B4FC21BB-0A1C-4870-828C-C9129344A06D}" srcOrd="0" destOrd="0" presId="urn:microsoft.com/office/officeart/2018/5/layout/IconCircleLabelList"/>
    <dgm:cxn modelId="{2B70916A-B6F2-4DBD-B54B-B98C65BBC1CB}" type="presOf" srcId="{1A03DB22-9341-4530-BCEB-CFA1F22B3082}" destId="{4943FF6A-CEE1-48B2-B01A-9B84D4496754}" srcOrd="0" destOrd="0" presId="urn:microsoft.com/office/officeart/2018/5/layout/IconCircleLabelList"/>
    <dgm:cxn modelId="{CB614F57-498E-4F8C-9F38-F6F67E4C6EC9}" srcId="{73AA730E-EDE8-49A4-BF29-37331FA7B2A0}" destId="{EF47B3BC-14CD-447F-AF3D-0023FA527409}" srcOrd="4" destOrd="0" parTransId="{65204546-77C2-4D22-9AF5-2C33D09D1BBD}" sibTransId="{062DDEF0-5819-452E-9C30-E9E6613B1AD4}"/>
    <dgm:cxn modelId="{EA6A7B92-F684-4B90-A3BF-2253ED359B64}" srcId="{73AA730E-EDE8-49A4-BF29-37331FA7B2A0}" destId="{1A03DB22-9341-4530-BCEB-CFA1F22B3082}" srcOrd="3" destOrd="0" parTransId="{4BAE0D3E-B760-4CFE-85D5-04081AF436E7}" sibTransId="{861C57AC-F52F-4F0B-824C-87A5A18AB1C9}"/>
    <dgm:cxn modelId="{671D9CB4-A5DE-42EF-9A4F-ED6014DD2EB1}" srcId="{73AA730E-EDE8-49A4-BF29-37331FA7B2A0}" destId="{7780E745-C6FE-4525-BA19-5AB853ECB757}" srcOrd="2" destOrd="0" parTransId="{30E888F4-5261-40E9-9804-50FACC15A614}" sibTransId="{824DA3F0-2F32-4513-AFB5-5ED44CF28C2D}"/>
    <dgm:cxn modelId="{F148FCDB-9EC5-4FE4-A0F7-EDD88A5701FA}" srcId="{73AA730E-EDE8-49A4-BF29-37331FA7B2A0}" destId="{E445DEEC-A17C-46B2-8F0E-9B7D88995E65}" srcOrd="6" destOrd="0" parTransId="{B7810C3E-F505-4DDD-A7BE-D91D7DDFE742}" sibTransId="{08B6E909-8A19-4E18-BEC1-245A529C2B59}"/>
    <dgm:cxn modelId="{75C167E5-BF63-4981-93C5-A138C77B6D69}" srcId="{73AA730E-EDE8-49A4-BF29-37331FA7B2A0}" destId="{5043367B-AF7E-42E3-9425-605A15D1A7B4}" srcOrd="5" destOrd="0" parTransId="{08FC93AC-7B85-4DE5-8641-B94EA3EE1076}" sibTransId="{1F46C3FD-8E43-4BD7-B3DB-BEE57BE2D65D}"/>
    <dgm:cxn modelId="{F1EC94E7-C4E2-426D-9AC0-640F2E21B529}" type="presOf" srcId="{7780E745-C6FE-4525-BA19-5AB853ECB757}" destId="{E8541902-AF49-4AD7-8104-2D885287350F}" srcOrd="0" destOrd="0" presId="urn:microsoft.com/office/officeart/2018/5/layout/IconCircleLabelList"/>
    <dgm:cxn modelId="{17BFF5F4-1D6F-4437-8B6C-5504CEDB5864}" srcId="{73AA730E-EDE8-49A4-BF29-37331FA7B2A0}" destId="{751BDDF5-F311-4E33-822A-C560D0CD4917}" srcOrd="1" destOrd="0" parTransId="{DAC5409C-0199-4888-BADA-749F6317B19B}" sibTransId="{5D7FF263-23CF-4396-93B0-CB9BEC1B8866}"/>
    <dgm:cxn modelId="{D00B6AA1-E217-47FE-AD07-EA002341299C}" type="presParOf" srcId="{BD4BF9D3-78BE-43CF-95B1-786CECBE769B}" destId="{847D1407-656E-4000-9135-3469F04AFD98}" srcOrd="0" destOrd="0" presId="urn:microsoft.com/office/officeart/2018/5/layout/IconCircleLabelList"/>
    <dgm:cxn modelId="{E2F11C71-4D37-4D8B-B511-CC604E98CF7F}" type="presParOf" srcId="{847D1407-656E-4000-9135-3469F04AFD98}" destId="{729B45CF-DC90-4EC1-B1E3-C33A063EC986}" srcOrd="0" destOrd="0" presId="urn:microsoft.com/office/officeart/2018/5/layout/IconCircleLabelList"/>
    <dgm:cxn modelId="{6D35AB90-55CE-43E7-8A7A-63910CCE671E}" type="presParOf" srcId="{847D1407-656E-4000-9135-3469F04AFD98}" destId="{7B2B1E7E-0169-46C8-A264-9F5C8DA70993}" srcOrd="1" destOrd="0" presId="urn:microsoft.com/office/officeart/2018/5/layout/IconCircleLabelList"/>
    <dgm:cxn modelId="{8F144AB9-5FD8-41D7-AF8F-61222EC1F1DA}" type="presParOf" srcId="{847D1407-656E-4000-9135-3469F04AFD98}" destId="{68B224B5-F8F0-4864-8C7B-85B0BA10BDB2}" srcOrd="2" destOrd="0" presId="urn:microsoft.com/office/officeart/2018/5/layout/IconCircleLabelList"/>
    <dgm:cxn modelId="{9999313D-218E-4A5A-B31E-9251B8E97844}" type="presParOf" srcId="{847D1407-656E-4000-9135-3469F04AFD98}" destId="{0B052561-249C-45D0-A4EE-0E36C45A381B}" srcOrd="3" destOrd="0" presId="urn:microsoft.com/office/officeart/2018/5/layout/IconCircleLabelList"/>
    <dgm:cxn modelId="{0B9E3C98-2E86-415D-A3CE-07E38A34A90B}" type="presParOf" srcId="{BD4BF9D3-78BE-43CF-95B1-786CECBE769B}" destId="{9CE919B0-ABEB-4099-A20A-1F19B94E0030}" srcOrd="1" destOrd="0" presId="urn:microsoft.com/office/officeart/2018/5/layout/IconCircleLabelList"/>
    <dgm:cxn modelId="{BE1CDDEC-3903-4C93-8C54-3766284F0581}" type="presParOf" srcId="{BD4BF9D3-78BE-43CF-95B1-786CECBE769B}" destId="{C7D28C4D-8AEA-471F-9B8F-B610956584B2}" srcOrd="2" destOrd="0" presId="urn:microsoft.com/office/officeart/2018/5/layout/IconCircleLabelList"/>
    <dgm:cxn modelId="{A938C758-98BD-4718-8424-3A2842E53BE4}" type="presParOf" srcId="{C7D28C4D-8AEA-471F-9B8F-B610956584B2}" destId="{3D216EAE-44C9-492E-9FB4-9406C77F89F9}" srcOrd="0" destOrd="0" presId="urn:microsoft.com/office/officeart/2018/5/layout/IconCircleLabelList"/>
    <dgm:cxn modelId="{6EA70AA2-3239-4EED-BF73-B79C94F04404}" type="presParOf" srcId="{C7D28C4D-8AEA-471F-9B8F-B610956584B2}" destId="{50D1A664-9388-475E-98CD-E6DB301F1368}" srcOrd="1" destOrd="0" presId="urn:microsoft.com/office/officeart/2018/5/layout/IconCircleLabelList"/>
    <dgm:cxn modelId="{2EF3A29C-A78F-41AC-B855-5D7DECCA5197}" type="presParOf" srcId="{C7D28C4D-8AEA-471F-9B8F-B610956584B2}" destId="{5F648645-4BC3-4560-9F05-880847DF9826}" srcOrd="2" destOrd="0" presId="urn:microsoft.com/office/officeart/2018/5/layout/IconCircleLabelList"/>
    <dgm:cxn modelId="{3E202124-EF38-43CA-A928-9BFD243A668B}" type="presParOf" srcId="{C7D28C4D-8AEA-471F-9B8F-B610956584B2}" destId="{97C65C81-C74E-4D7C-929F-2FDE0981D59F}" srcOrd="3" destOrd="0" presId="urn:microsoft.com/office/officeart/2018/5/layout/IconCircleLabelList"/>
    <dgm:cxn modelId="{AED63B32-D85D-4810-A659-3FDFF5296EBB}" type="presParOf" srcId="{BD4BF9D3-78BE-43CF-95B1-786CECBE769B}" destId="{83552546-4FE4-4763-AD05-84E57B1A9BB9}" srcOrd="3" destOrd="0" presId="urn:microsoft.com/office/officeart/2018/5/layout/IconCircleLabelList"/>
    <dgm:cxn modelId="{AAF14238-23F7-46FD-91F7-B7F67A08D8F2}" type="presParOf" srcId="{BD4BF9D3-78BE-43CF-95B1-786CECBE769B}" destId="{3388275E-70EC-4F3F-968D-2B0B06D29C48}" srcOrd="4" destOrd="0" presId="urn:microsoft.com/office/officeart/2018/5/layout/IconCircleLabelList"/>
    <dgm:cxn modelId="{3268C335-1922-4ADF-BFFD-D35FE24EDE4A}" type="presParOf" srcId="{3388275E-70EC-4F3F-968D-2B0B06D29C48}" destId="{7F068737-EA0D-40E4-A331-35415060B9C9}" srcOrd="0" destOrd="0" presId="urn:microsoft.com/office/officeart/2018/5/layout/IconCircleLabelList"/>
    <dgm:cxn modelId="{D3E1A39E-AB42-45ED-B30E-40A4A724CF43}" type="presParOf" srcId="{3388275E-70EC-4F3F-968D-2B0B06D29C48}" destId="{16D00B94-E3E3-4EDD-9065-4A65A1EE1E50}" srcOrd="1" destOrd="0" presId="urn:microsoft.com/office/officeart/2018/5/layout/IconCircleLabelList"/>
    <dgm:cxn modelId="{960D895F-3FCB-4040-9609-2DDFB82B6952}" type="presParOf" srcId="{3388275E-70EC-4F3F-968D-2B0B06D29C48}" destId="{343F96CD-7506-414D-A0A0-BEA95C64ECF0}" srcOrd="2" destOrd="0" presId="urn:microsoft.com/office/officeart/2018/5/layout/IconCircleLabelList"/>
    <dgm:cxn modelId="{1D341699-A085-458E-9E49-76DAEA49AE14}" type="presParOf" srcId="{3388275E-70EC-4F3F-968D-2B0B06D29C48}" destId="{E8541902-AF49-4AD7-8104-2D885287350F}" srcOrd="3" destOrd="0" presId="urn:microsoft.com/office/officeart/2018/5/layout/IconCircleLabelList"/>
    <dgm:cxn modelId="{1E976EBA-68E3-4C6A-8058-7C8376AD6A7E}" type="presParOf" srcId="{BD4BF9D3-78BE-43CF-95B1-786CECBE769B}" destId="{CD8A1AFD-0700-48D8-9C63-5F8AFCF89D1A}" srcOrd="5" destOrd="0" presId="urn:microsoft.com/office/officeart/2018/5/layout/IconCircleLabelList"/>
    <dgm:cxn modelId="{60683640-46FF-43DB-BFE3-5F4F011F1EC9}" type="presParOf" srcId="{BD4BF9D3-78BE-43CF-95B1-786CECBE769B}" destId="{B88F0E74-BE64-4C1B-BC35-B58E148AE4DA}" srcOrd="6" destOrd="0" presId="urn:microsoft.com/office/officeart/2018/5/layout/IconCircleLabelList"/>
    <dgm:cxn modelId="{1C245214-369A-4CAE-BC4B-B3192525900F}" type="presParOf" srcId="{B88F0E74-BE64-4C1B-BC35-B58E148AE4DA}" destId="{F8F25E63-5134-4057-926B-0418671CA6B1}" srcOrd="0" destOrd="0" presId="urn:microsoft.com/office/officeart/2018/5/layout/IconCircleLabelList"/>
    <dgm:cxn modelId="{5FE4B4C0-63B9-47C3-8C69-B72F481583F5}" type="presParOf" srcId="{B88F0E74-BE64-4C1B-BC35-B58E148AE4DA}" destId="{C8486145-DFC6-4374-ADB5-88C48FB63A76}" srcOrd="1" destOrd="0" presId="urn:microsoft.com/office/officeart/2018/5/layout/IconCircleLabelList"/>
    <dgm:cxn modelId="{71EB13A4-363B-4809-842E-23DFA75B7388}" type="presParOf" srcId="{B88F0E74-BE64-4C1B-BC35-B58E148AE4DA}" destId="{E710EF9E-03C7-45A6-980B-AFC1840E0241}" srcOrd="2" destOrd="0" presId="urn:microsoft.com/office/officeart/2018/5/layout/IconCircleLabelList"/>
    <dgm:cxn modelId="{C22048DB-9D31-491E-B775-6B1282DE5317}" type="presParOf" srcId="{B88F0E74-BE64-4C1B-BC35-B58E148AE4DA}" destId="{4943FF6A-CEE1-48B2-B01A-9B84D4496754}" srcOrd="3" destOrd="0" presId="urn:microsoft.com/office/officeart/2018/5/layout/IconCircleLabelList"/>
    <dgm:cxn modelId="{4FE53A4B-3384-4573-93CA-B7585E1429C4}" type="presParOf" srcId="{BD4BF9D3-78BE-43CF-95B1-786CECBE769B}" destId="{BE97468B-0718-48B6-B112-43848A8EB298}" srcOrd="7" destOrd="0" presId="urn:microsoft.com/office/officeart/2018/5/layout/IconCircleLabelList"/>
    <dgm:cxn modelId="{E8ACF209-A6C0-43E9-A7EE-CC8CE34D8EA8}" type="presParOf" srcId="{BD4BF9D3-78BE-43CF-95B1-786CECBE769B}" destId="{8B2036AA-3F89-4429-A21C-385FFE56C93C}" srcOrd="8" destOrd="0" presId="urn:microsoft.com/office/officeart/2018/5/layout/IconCircleLabelList"/>
    <dgm:cxn modelId="{C01BE09E-3482-4EDC-BE03-8E086428C569}" type="presParOf" srcId="{8B2036AA-3F89-4429-A21C-385FFE56C93C}" destId="{864389AE-781A-46FB-80C2-8496994E950F}" srcOrd="0" destOrd="0" presId="urn:microsoft.com/office/officeart/2018/5/layout/IconCircleLabelList"/>
    <dgm:cxn modelId="{B4DA9693-F821-4005-AA1C-F56BD2B91554}" type="presParOf" srcId="{8B2036AA-3F89-4429-A21C-385FFE56C93C}" destId="{596A46ED-B111-4A2A-B0DE-E5F72F45BDF5}" srcOrd="1" destOrd="0" presId="urn:microsoft.com/office/officeart/2018/5/layout/IconCircleLabelList"/>
    <dgm:cxn modelId="{754BA0F7-0B18-43F8-A3D0-1D3C8FEA07F3}" type="presParOf" srcId="{8B2036AA-3F89-4429-A21C-385FFE56C93C}" destId="{3D83ECA1-BCD1-45D2-9659-4FE4F39B9AE0}" srcOrd="2" destOrd="0" presId="urn:microsoft.com/office/officeart/2018/5/layout/IconCircleLabelList"/>
    <dgm:cxn modelId="{E0A6DCE6-8C29-4614-BF27-B02C2B229C96}" type="presParOf" srcId="{8B2036AA-3F89-4429-A21C-385FFE56C93C}" destId="{4B939929-D1F4-44F5-B9E2-9EA04A9FB8F8}" srcOrd="3" destOrd="0" presId="urn:microsoft.com/office/officeart/2018/5/layout/IconCircleLabelList"/>
    <dgm:cxn modelId="{0B3765D9-AD93-4199-8419-B4B6F4CF42DB}" type="presParOf" srcId="{BD4BF9D3-78BE-43CF-95B1-786CECBE769B}" destId="{C5611CB0-E60C-47FC-8158-746E16A62515}" srcOrd="9" destOrd="0" presId="urn:microsoft.com/office/officeart/2018/5/layout/IconCircleLabelList"/>
    <dgm:cxn modelId="{9541E469-D4B6-4F6E-BDB8-275F5197EB67}" type="presParOf" srcId="{BD4BF9D3-78BE-43CF-95B1-786CECBE769B}" destId="{74689604-2D0D-4C3A-8AB7-448DFEEDE285}" srcOrd="10" destOrd="0" presId="urn:microsoft.com/office/officeart/2018/5/layout/IconCircleLabelList"/>
    <dgm:cxn modelId="{F2DDFCFC-EC13-4CE8-B1BE-B279B44144A3}" type="presParOf" srcId="{74689604-2D0D-4C3A-8AB7-448DFEEDE285}" destId="{769A1E61-1E18-47F5-AE40-9C324068BBD7}" srcOrd="0" destOrd="0" presId="urn:microsoft.com/office/officeart/2018/5/layout/IconCircleLabelList"/>
    <dgm:cxn modelId="{E8C010BB-41BB-4572-A66E-2EF2FFD24410}" type="presParOf" srcId="{74689604-2D0D-4C3A-8AB7-448DFEEDE285}" destId="{C0E34DF4-7317-4FBD-95F1-0EF6CBE602E7}" srcOrd="1" destOrd="0" presId="urn:microsoft.com/office/officeart/2018/5/layout/IconCircleLabelList"/>
    <dgm:cxn modelId="{9FF31717-31D1-400C-A0E4-E71C6A05F6A9}" type="presParOf" srcId="{74689604-2D0D-4C3A-8AB7-448DFEEDE285}" destId="{EC218585-D8BA-40BC-89E6-306950F8EF8E}" srcOrd="2" destOrd="0" presId="urn:microsoft.com/office/officeart/2018/5/layout/IconCircleLabelList"/>
    <dgm:cxn modelId="{6FF189B6-88CD-42C5-A8B4-EB8544FF8EB8}" type="presParOf" srcId="{74689604-2D0D-4C3A-8AB7-448DFEEDE285}" destId="{B4FC21BB-0A1C-4870-828C-C9129344A06D}" srcOrd="3" destOrd="0" presId="urn:microsoft.com/office/officeart/2018/5/layout/IconCircleLabelList"/>
    <dgm:cxn modelId="{F19D7D78-998A-4652-B2C9-E3061B6D8641}" type="presParOf" srcId="{BD4BF9D3-78BE-43CF-95B1-786CECBE769B}" destId="{EA399717-A9F1-4BDE-8487-B2428473F4C7}" srcOrd="11" destOrd="0" presId="urn:microsoft.com/office/officeart/2018/5/layout/IconCircleLabelList"/>
    <dgm:cxn modelId="{E4167E3A-161F-44A5-89DF-0504E9E8FF92}" type="presParOf" srcId="{BD4BF9D3-78BE-43CF-95B1-786CECBE769B}" destId="{F01B3DFD-FCE4-4C08-8574-B94C51B84254}" srcOrd="12" destOrd="0" presId="urn:microsoft.com/office/officeart/2018/5/layout/IconCircleLabelList"/>
    <dgm:cxn modelId="{2FBAF386-F81D-4C96-8918-D45D4A8D2979}" type="presParOf" srcId="{F01B3DFD-FCE4-4C08-8574-B94C51B84254}" destId="{AB3607A3-9B1F-4310-90CC-67128404451A}" srcOrd="0" destOrd="0" presId="urn:microsoft.com/office/officeart/2018/5/layout/IconCircleLabelList"/>
    <dgm:cxn modelId="{5A874358-9CE6-4152-8403-87978079CFDE}" type="presParOf" srcId="{F01B3DFD-FCE4-4C08-8574-B94C51B84254}" destId="{5AC7CA04-A974-42BF-ACE2-03514CDE2B52}" srcOrd="1" destOrd="0" presId="urn:microsoft.com/office/officeart/2018/5/layout/IconCircleLabelList"/>
    <dgm:cxn modelId="{BCFB0F28-B33A-405A-BA56-37285233860F}" type="presParOf" srcId="{F01B3DFD-FCE4-4C08-8574-B94C51B84254}" destId="{E6305BFB-3B9B-444B-AAF6-3F374144581D}" srcOrd="2" destOrd="0" presId="urn:microsoft.com/office/officeart/2018/5/layout/IconCircleLabelList"/>
    <dgm:cxn modelId="{E040192C-AEED-4441-9C82-3B9D18259D65}" type="presParOf" srcId="{F01B3DFD-FCE4-4C08-8574-B94C51B84254}" destId="{4915C64A-949F-4B48-92E1-DC36C4DF781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EDA07B-651B-4618-9E9D-D1DCCA2B1D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318907-B118-4F57-B9B3-0BA52115F934}">
      <dgm:prSet/>
      <dgm:spPr/>
      <dgm:t>
        <a:bodyPr/>
        <a:lstStyle/>
        <a:p>
          <a:pPr algn="just"/>
          <a:r>
            <a:rPr lang="en-US" dirty="0"/>
            <a:t>Most of the customer rely on reviews to make any decision related to purchases or any service utilization provided.</a:t>
          </a:r>
        </a:p>
      </dgm:t>
    </dgm:pt>
    <dgm:pt modelId="{67180275-E634-45B3-AA9A-3C9F723F0D0A}" type="parTrans" cxnId="{F1FE10E4-5BA3-4E5D-B9D1-DAF707636630}">
      <dgm:prSet/>
      <dgm:spPr/>
      <dgm:t>
        <a:bodyPr/>
        <a:lstStyle/>
        <a:p>
          <a:endParaRPr lang="en-US"/>
        </a:p>
      </dgm:t>
    </dgm:pt>
    <dgm:pt modelId="{720DAB62-A632-4114-A954-3CE53B563378}" type="sibTrans" cxnId="{F1FE10E4-5BA3-4E5D-B9D1-DAF707636630}">
      <dgm:prSet/>
      <dgm:spPr/>
      <dgm:t>
        <a:bodyPr/>
        <a:lstStyle/>
        <a:p>
          <a:endParaRPr lang="en-US"/>
        </a:p>
      </dgm:t>
    </dgm:pt>
    <dgm:pt modelId="{342527B2-62B2-40AE-9665-36027392C105}">
      <dgm:prSet/>
      <dgm:spPr/>
      <dgm:t>
        <a:bodyPr/>
        <a:lstStyle/>
        <a:p>
          <a:pPr algn="just"/>
          <a:r>
            <a:rPr lang="en-US" dirty="0"/>
            <a:t>We would like to address the project by classifying the reviews into most preferable and least preferable based on purchased and non-purchased respectively.</a:t>
          </a:r>
        </a:p>
      </dgm:t>
    </dgm:pt>
    <dgm:pt modelId="{5DEA8B7F-917B-4B6E-B5FD-067AD3889F88}" type="parTrans" cxnId="{CC5D4AE5-8515-4E38-B70D-88DD4B440CE5}">
      <dgm:prSet/>
      <dgm:spPr/>
      <dgm:t>
        <a:bodyPr/>
        <a:lstStyle/>
        <a:p>
          <a:endParaRPr lang="en-US"/>
        </a:p>
      </dgm:t>
    </dgm:pt>
    <dgm:pt modelId="{935642FC-4E38-488D-8AB2-5FCA10AA4550}" type="sibTrans" cxnId="{CC5D4AE5-8515-4E38-B70D-88DD4B440CE5}">
      <dgm:prSet/>
      <dgm:spPr/>
      <dgm:t>
        <a:bodyPr/>
        <a:lstStyle/>
        <a:p>
          <a:endParaRPr lang="en-US"/>
        </a:p>
      </dgm:t>
    </dgm:pt>
    <dgm:pt modelId="{11541B43-DEE3-477A-903C-B34CC46959BB}">
      <dgm:prSet/>
      <dgm:spPr/>
      <dgm:t>
        <a:bodyPr/>
        <a:lstStyle/>
        <a:p>
          <a:pPr algn="just"/>
          <a:r>
            <a:rPr lang="en-US" dirty="0"/>
            <a:t>Our focus is to concentrate mainly on purchased user reviews for this project.</a:t>
          </a:r>
        </a:p>
      </dgm:t>
    </dgm:pt>
    <dgm:pt modelId="{7005685D-9DB0-4308-8BA2-CFCFCD48AF04}" type="parTrans" cxnId="{A292429B-E2A3-4498-BAEB-788D6C440FAA}">
      <dgm:prSet/>
      <dgm:spPr/>
      <dgm:t>
        <a:bodyPr/>
        <a:lstStyle/>
        <a:p>
          <a:endParaRPr lang="en-US"/>
        </a:p>
      </dgm:t>
    </dgm:pt>
    <dgm:pt modelId="{4559AEF5-CEBC-4962-8B12-C48ECD08FDC3}" type="sibTrans" cxnId="{A292429B-E2A3-4498-BAEB-788D6C440FAA}">
      <dgm:prSet/>
      <dgm:spPr/>
      <dgm:t>
        <a:bodyPr/>
        <a:lstStyle/>
        <a:p>
          <a:endParaRPr lang="en-US"/>
        </a:p>
      </dgm:t>
    </dgm:pt>
    <dgm:pt modelId="{A364E7E4-6CBC-4C3A-BBEE-D794B9C41339}" type="pres">
      <dgm:prSet presAssocID="{56EDA07B-651B-4618-9E9D-D1DCCA2B1D94}" presName="root" presStyleCnt="0">
        <dgm:presLayoutVars>
          <dgm:dir/>
          <dgm:resizeHandles val="exact"/>
        </dgm:presLayoutVars>
      </dgm:prSet>
      <dgm:spPr/>
    </dgm:pt>
    <dgm:pt modelId="{BF9B8539-0F16-4C6D-99D3-99F3B2876E0A}" type="pres">
      <dgm:prSet presAssocID="{F0318907-B118-4F57-B9B3-0BA52115F934}" presName="compNode" presStyleCnt="0"/>
      <dgm:spPr/>
    </dgm:pt>
    <dgm:pt modelId="{48E5717A-043A-4A08-8301-85A38DCB2DAD}" type="pres">
      <dgm:prSet presAssocID="{F0318907-B118-4F57-B9B3-0BA52115F934}" presName="bgRect" presStyleLbl="bgShp" presStyleIdx="0" presStyleCnt="3"/>
      <dgm:spPr/>
    </dgm:pt>
    <dgm:pt modelId="{EC977ECD-E207-4574-B12A-909C739C9C47}" type="pres">
      <dgm:prSet presAssocID="{F0318907-B118-4F57-B9B3-0BA52115F9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BC4D5860-E914-470E-894F-CCC998BF78D8}" type="pres">
      <dgm:prSet presAssocID="{F0318907-B118-4F57-B9B3-0BA52115F934}" presName="spaceRect" presStyleCnt="0"/>
      <dgm:spPr/>
    </dgm:pt>
    <dgm:pt modelId="{9611058A-1AE1-4632-9D6A-7C9C904602F6}" type="pres">
      <dgm:prSet presAssocID="{F0318907-B118-4F57-B9B3-0BA52115F934}" presName="parTx" presStyleLbl="revTx" presStyleIdx="0" presStyleCnt="3">
        <dgm:presLayoutVars>
          <dgm:chMax val="0"/>
          <dgm:chPref val="0"/>
        </dgm:presLayoutVars>
      </dgm:prSet>
      <dgm:spPr/>
    </dgm:pt>
    <dgm:pt modelId="{73E391F7-BE8D-40E9-8B7E-1B5BE52048CB}" type="pres">
      <dgm:prSet presAssocID="{720DAB62-A632-4114-A954-3CE53B563378}" presName="sibTrans" presStyleCnt="0"/>
      <dgm:spPr/>
    </dgm:pt>
    <dgm:pt modelId="{2ADD646B-48EB-46BC-9F12-87D37FD2854A}" type="pres">
      <dgm:prSet presAssocID="{342527B2-62B2-40AE-9665-36027392C105}" presName="compNode" presStyleCnt="0"/>
      <dgm:spPr/>
    </dgm:pt>
    <dgm:pt modelId="{26DF7673-A5F1-4087-8892-5A6EC24A1CDE}" type="pres">
      <dgm:prSet presAssocID="{342527B2-62B2-40AE-9665-36027392C105}" presName="bgRect" presStyleLbl="bgShp" presStyleIdx="1" presStyleCnt="3"/>
      <dgm:spPr/>
    </dgm:pt>
    <dgm:pt modelId="{D634894B-CB12-4BD2-83D6-B78D92EA4C46}" type="pres">
      <dgm:prSet presAssocID="{342527B2-62B2-40AE-9665-36027392C1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389058D7-93DC-48B6-B9B0-65E79AEF8DB4}" type="pres">
      <dgm:prSet presAssocID="{342527B2-62B2-40AE-9665-36027392C105}" presName="spaceRect" presStyleCnt="0"/>
      <dgm:spPr/>
    </dgm:pt>
    <dgm:pt modelId="{DF28065C-237B-4A9A-8428-A6A0481DA8F3}" type="pres">
      <dgm:prSet presAssocID="{342527B2-62B2-40AE-9665-36027392C105}" presName="parTx" presStyleLbl="revTx" presStyleIdx="1" presStyleCnt="3">
        <dgm:presLayoutVars>
          <dgm:chMax val="0"/>
          <dgm:chPref val="0"/>
        </dgm:presLayoutVars>
      </dgm:prSet>
      <dgm:spPr/>
    </dgm:pt>
    <dgm:pt modelId="{9EF9A970-2F21-455E-AF34-D8F2CBE79FF2}" type="pres">
      <dgm:prSet presAssocID="{935642FC-4E38-488D-8AB2-5FCA10AA4550}" presName="sibTrans" presStyleCnt="0"/>
      <dgm:spPr/>
    </dgm:pt>
    <dgm:pt modelId="{0E90388E-4F11-4094-869D-023CAF5875D6}" type="pres">
      <dgm:prSet presAssocID="{11541B43-DEE3-477A-903C-B34CC46959BB}" presName="compNode" presStyleCnt="0"/>
      <dgm:spPr/>
    </dgm:pt>
    <dgm:pt modelId="{6D1BC3F6-4486-406F-8619-C1AAD7FE1330}" type="pres">
      <dgm:prSet presAssocID="{11541B43-DEE3-477A-903C-B34CC46959BB}" presName="bgRect" presStyleLbl="bgShp" presStyleIdx="2" presStyleCnt="3"/>
      <dgm:spPr/>
    </dgm:pt>
    <dgm:pt modelId="{8F2C0036-B22A-425E-8EE8-B93936AAB33B}" type="pres">
      <dgm:prSet presAssocID="{11541B43-DEE3-477A-903C-B34CC46959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878588E-436E-46ED-A7A5-984752A9E1F0}" type="pres">
      <dgm:prSet presAssocID="{11541B43-DEE3-477A-903C-B34CC46959BB}" presName="spaceRect" presStyleCnt="0"/>
      <dgm:spPr/>
    </dgm:pt>
    <dgm:pt modelId="{02854F83-7BBE-45D1-B7E3-38800EEE2B02}" type="pres">
      <dgm:prSet presAssocID="{11541B43-DEE3-477A-903C-B34CC46959BB}" presName="parTx" presStyleLbl="revTx" presStyleIdx="2" presStyleCnt="3">
        <dgm:presLayoutVars>
          <dgm:chMax val="0"/>
          <dgm:chPref val="0"/>
        </dgm:presLayoutVars>
      </dgm:prSet>
      <dgm:spPr/>
    </dgm:pt>
  </dgm:ptLst>
  <dgm:cxnLst>
    <dgm:cxn modelId="{6BD5CE32-EF3F-466C-89DF-FC80DEFD9614}" type="presOf" srcId="{11541B43-DEE3-477A-903C-B34CC46959BB}" destId="{02854F83-7BBE-45D1-B7E3-38800EEE2B02}" srcOrd="0" destOrd="0" presId="urn:microsoft.com/office/officeart/2018/2/layout/IconVerticalSolidList"/>
    <dgm:cxn modelId="{F7F75A3B-DB56-4851-86BE-7DDDE8A289E8}" type="presOf" srcId="{F0318907-B118-4F57-B9B3-0BA52115F934}" destId="{9611058A-1AE1-4632-9D6A-7C9C904602F6}" srcOrd="0" destOrd="0" presId="urn:microsoft.com/office/officeart/2018/2/layout/IconVerticalSolidList"/>
    <dgm:cxn modelId="{2E1B345B-EAEE-4C99-AA0B-7AEE0D693107}" type="presOf" srcId="{56EDA07B-651B-4618-9E9D-D1DCCA2B1D94}" destId="{A364E7E4-6CBC-4C3A-BBEE-D794B9C41339}" srcOrd="0" destOrd="0" presId="urn:microsoft.com/office/officeart/2018/2/layout/IconVerticalSolidList"/>
    <dgm:cxn modelId="{A292429B-E2A3-4498-BAEB-788D6C440FAA}" srcId="{56EDA07B-651B-4618-9E9D-D1DCCA2B1D94}" destId="{11541B43-DEE3-477A-903C-B34CC46959BB}" srcOrd="2" destOrd="0" parTransId="{7005685D-9DB0-4308-8BA2-CFCFCD48AF04}" sibTransId="{4559AEF5-CEBC-4962-8B12-C48ECD08FDC3}"/>
    <dgm:cxn modelId="{F1FE10E4-5BA3-4E5D-B9D1-DAF707636630}" srcId="{56EDA07B-651B-4618-9E9D-D1DCCA2B1D94}" destId="{F0318907-B118-4F57-B9B3-0BA52115F934}" srcOrd="0" destOrd="0" parTransId="{67180275-E634-45B3-AA9A-3C9F723F0D0A}" sibTransId="{720DAB62-A632-4114-A954-3CE53B563378}"/>
    <dgm:cxn modelId="{CC5D4AE5-8515-4E38-B70D-88DD4B440CE5}" srcId="{56EDA07B-651B-4618-9E9D-D1DCCA2B1D94}" destId="{342527B2-62B2-40AE-9665-36027392C105}" srcOrd="1" destOrd="0" parTransId="{5DEA8B7F-917B-4B6E-B5FD-067AD3889F88}" sibTransId="{935642FC-4E38-488D-8AB2-5FCA10AA4550}"/>
    <dgm:cxn modelId="{0B1D91EC-4C90-4491-99E3-68618B946C7A}" type="presOf" srcId="{342527B2-62B2-40AE-9665-36027392C105}" destId="{DF28065C-237B-4A9A-8428-A6A0481DA8F3}" srcOrd="0" destOrd="0" presId="urn:microsoft.com/office/officeart/2018/2/layout/IconVerticalSolidList"/>
    <dgm:cxn modelId="{F0D75859-C1F8-4058-BEA4-E13CA1C6BD1F}" type="presParOf" srcId="{A364E7E4-6CBC-4C3A-BBEE-D794B9C41339}" destId="{BF9B8539-0F16-4C6D-99D3-99F3B2876E0A}" srcOrd="0" destOrd="0" presId="urn:microsoft.com/office/officeart/2018/2/layout/IconVerticalSolidList"/>
    <dgm:cxn modelId="{D9294235-D3EA-4109-8D26-9427824F3B70}" type="presParOf" srcId="{BF9B8539-0F16-4C6D-99D3-99F3B2876E0A}" destId="{48E5717A-043A-4A08-8301-85A38DCB2DAD}" srcOrd="0" destOrd="0" presId="urn:microsoft.com/office/officeart/2018/2/layout/IconVerticalSolidList"/>
    <dgm:cxn modelId="{2C05611B-A106-4CD4-9A9A-19218963F2F1}" type="presParOf" srcId="{BF9B8539-0F16-4C6D-99D3-99F3B2876E0A}" destId="{EC977ECD-E207-4574-B12A-909C739C9C47}" srcOrd="1" destOrd="0" presId="urn:microsoft.com/office/officeart/2018/2/layout/IconVerticalSolidList"/>
    <dgm:cxn modelId="{A46B2472-C6F2-4414-9DF3-39D56023215A}" type="presParOf" srcId="{BF9B8539-0F16-4C6D-99D3-99F3B2876E0A}" destId="{BC4D5860-E914-470E-894F-CCC998BF78D8}" srcOrd="2" destOrd="0" presId="urn:microsoft.com/office/officeart/2018/2/layout/IconVerticalSolidList"/>
    <dgm:cxn modelId="{452FE9BB-B0EF-47F6-B5D5-7915137B6D1C}" type="presParOf" srcId="{BF9B8539-0F16-4C6D-99D3-99F3B2876E0A}" destId="{9611058A-1AE1-4632-9D6A-7C9C904602F6}" srcOrd="3" destOrd="0" presId="urn:microsoft.com/office/officeart/2018/2/layout/IconVerticalSolidList"/>
    <dgm:cxn modelId="{44F45EFF-9A9D-4DE5-A530-8FF26326725C}" type="presParOf" srcId="{A364E7E4-6CBC-4C3A-BBEE-D794B9C41339}" destId="{73E391F7-BE8D-40E9-8B7E-1B5BE52048CB}" srcOrd="1" destOrd="0" presId="urn:microsoft.com/office/officeart/2018/2/layout/IconVerticalSolidList"/>
    <dgm:cxn modelId="{5ECECC73-8D25-442E-9D87-45852EA1F620}" type="presParOf" srcId="{A364E7E4-6CBC-4C3A-BBEE-D794B9C41339}" destId="{2ADD646B-48EB-46BC-9F12-87D37FD2854A}" srcOrd="2" destOrd="0" presId="urn:microsoft.com/office/officeart/2018/2/layout/IconVerticalSolidList"/>
    <dgm:cxn modelId="{66907682-7E40-4D44-8852-C9EE35036F16}" type="presParOf" srcId="{2ADD646B-48EB-46BC-9F12-87D37FD2854A}" destId="{26DF7673-A5F1-4087-8892-5A6EC24A1CDE}" srcOrd="0" destOrd="0" presId="urn:microsoft.com/office/officeart/2018/2/layout/IconVerticalSolidList"/>
    <dgm:cxn modelId="{011CC750-8F50-4503-AB41-54C3D0D86011}" type="presParOf" srcId="{2ADD646B-48EB-46BC-9F12-87D37FD2854A}" destId="{D634894B-CB12-4BD2-83D6-B78D92EA4C46}" srcOrd="1" destOrd="0" presId="urn:microsoft.com/office/officeart/2018/2/layout/IconVerticalSolidList"/>
    <dgm:cxn modelId="{43E9F330-FD39-4581-881D-B8B6AD04845C}" type="presParOf" srcId="{2ADD646B-48EB-46BC-9F12-87D37FD2854A}" destId="{389058D7-93DC-48B6-B9B0-65E79AEF8DB4}" srcOrd="2" destOrd="0" presId="urn:microsoft.com/office/officeart/2018/2/layout/IconVerticalSolidList"/>
    <dgm:cxn modelId="{4FBF212D-4843-4D9E-AA4B-2719E7C7DB94}" type="presParOf" srcId="{2ADD646B-48EB-46BC-9F12-87D37FD2854A}" destId="{DF28065C-237B-4A9A-8428-A6A0481DA8F3}" srcOrd="3" destOrd="0" presId="urn:microsoft.com/office/officeart/2018/2/layout/IconVerticalSolidList"/>
    <dgm:cxn modelId="{256A1600-80B8-41C0-BDEE-A3E1FDB0DADC}" type="presParOf" srcId="{A364E7E4-6CBC-4C3A-BBEE-D794B9C41339}" destId="{9EF9A970-2F21-455E-AF34-D8F2CBE79FF2}" srcOrd="3" destOrd="0" presId="urn:microsoft.com/office/officeart/2018/2/layout/IconVerticalSolidList"/>
    <dgm:cxn modelId="{88394A30-755F-44E5-8C09-96AACF3D1CF4}" type="presParOf" srcId="{A364E7E4-6CBC-4C3A-BBEE-D794B9C41339}" destId="{0E90388E-4F11-4094-869D-023CAF5875D6}" srcOrd="4" destOrd="0" presId="urn:microsoft.com/office/officeart/2018/2/layout/IconVerticalSolidList"/>
    <dgm:cxn modelId="{DD6255BB-3157-4458-8F7E-815537ACCCDB}" type="presParOf" srcId="{0E90388E-4F11-4094-869D-023CAF5875D6}" destId="{6D1BC3F6-4486-406F-8619-C1AAD7FE1330}" srcOrd="0" destOrd="0" presId="urn:microsoft.com/office/officeart/2018/2/layout/IconVerticalSolidList"/>
    <dgm:cxn modelId="{6FB3D1C2-F433-443B-B492-0548743E580D}" type="presParOf" srcId="{0E90388E-4F11-4094-869D-023CAF5875D6}" destId="{8F2C0036-B22A-425E-8EE8-B93936AAB33B}" srcOrd="1" destOrd="0" presId="urn:microsoft.com/office/officeart/2018/2/layout/IconVerticalSolidList"/>
    <dgm:cxn modelId="{F8818604-1ACC-4008-A388-549D03EFD571}" type="presParOf" srcId="{0E90388E-4F11-4094-869D-023CAF5875D6}" destId="{B878588E-436E-46ED-A7A5-984752A9E1F0}" srcOrd="2" destOrd="0" presId="urn:microsoft.com/office/officeart/2018/2/layout/IconVerticalSolidList"/>
    <dgm:cxn modelId="{80ECE9A2-6BC7-442A-A724-226F33819CC7}" type="presParOf" srcId="{0E90388E-4F11-4094-869D-023CAF5875D6}" destId="{02854F83-7BBE-45D1-B7E3-38800EEE2B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1148C-A97F-40A0-816C-363F467D282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D373EFB-9B89-46FF-B984-8CB033142425}">
      <dgm:prSet/>
      <dgm:spPr/>
      <dgm:t>
        <a:bodyPr/>
        <a:lstStyle/>
        <a:p>
          <a:pPr algn="just"/>
          <a:r>
            <a:rPr lang="en-US" dirty="0"/>
            <a:t>Overview:  Till now we have collected 28887 rows with 16 attributes from online sources and using </a:t>
          </a:r>
          <a:r>
            <a:rPr lang="en-US" dirty="0" err="1"/>
            <a:t>scrapy</a:t>
          </a:r>
          <a:r>
            <a:rPr lang="en-US" dirty="0"/>
            <a:t> tool.</a:t>
          </a:r>
        </a:p>
      </dgm:t>
    </dgm:pt>
    <dgm:pt modelId="{4FC54361-1618-401C-A856-9C989221EC75}" type="parTrans" cxnId="{4F6D16CE-0852-46FC-A4A5-5AC0450B09E5}">
      <dgm:prSet/>
      <dgm:spPr/>
      <dgm:t>
        <a:bodyPr/>
        <a:lstStyle/>
        <a:p>
          <a:endParaRPr lang="en-US"/>
        </a:p>
      </dgm:t>
    </dgm:pt>
    <dgm:pt modelId="{DD6F37F5-5C5E-4A0E-91DD-420F45F47C05}" type="sibTrans" cxnId="{4F6D16CE-0852-46FC-A4A5-5AC0450B09E5}">
      <dgm:prSet/>
      <dgm:spPr/>
      <dgm:t>
        <a:bodyPr/>
        <a:lstStyle/>
        <a:p>
          <a:endParaRPr lang="en-US"/>
        </a:p>
      </dgm:t>
    </dgm:pt>
    <dgm:pt modelId="{E63D1BE6-0A6C-4F29-823E-C981BC4F7325}">
      <dgm:prSet/>
      <dgm:spPr/>
      <dgm:t>
        <a:bodyPr/>
        <a:lstStyle/>
        <a:p>
          <a:r>
            <a:rPr lang="en-US"/>
            <a:t>Product name</a:t>
          </a:r>
        </a:p>
      </dgm:t>
    </dgm:pt>
    <dgm:pt modelId="{1AD51F5F-6C62-4ABC-8555-67EA2F01E63D}" type="parTrans" cxnId="{EAE96D12-69E9-4C8E-A3B4-0A1F8D82A051}">
      <dgm:prSet/>
      <dgm:spPr/>
      <dgm:t>
        <a:bodyPr/>
        <a:lstStyle/>
        <a:p>
          <a:endParaRPr lang="en-US"/>
        </a:p>
      </dgm:t>
    </dgm:pt>
    <dgm:pt modelId="{BF79AB8B-816A-4BCD-8E6C-8591170A2082}" type="sibTrans" cxnId="{EAE96D12-69E9-4C8E-A3B4-0A1F8D82A051}">
      <dgm:prSet/>
      <dgm:spPr/>
      <dgm:t>
        <a:bodyPr/>
        <a:lstStyle/>
        <a:p>
          <a:endParaRPr lang="en-US"/>
        </a:p>
      </dgm:t>
    </dgm:pt>
    <dgm:pt modelId="{EC96B499-E17B-41B2-BCC6-67035925EB4E}">
      <dgm:prSet/>
      <dgm:spPr/>
      <dgm:t>
        <a:bodyPr/>
        <a:lstStyle/>
        <a:p>
          <a:r>
            <a:rPr lang="en-US"/>
            <a:t>Categories</a:t>
          </a:r>
        </a:p>
      </dgm:t>
    </dgm:pt>
    <dgm:pt modelId="{CC394D8C-58C9-49E1-8D86-7621784E9EFE}" type="parTrans" cxnId="{97CF95F5-38C8-4DB7-B0CB-E6BC4BB93D42}">
      <dgm:prSet/>
      <dgm:spPr/>
      <dgm:t>
        <a:bodyPr/>
        <a:lstStyle/>
        <a:p>
          <a:endParaRPr lang="en-US"/>
        </a:p>
      </dgm:t>
    </dgm:pt>
    <dgm:pt modelId="{A98CADDC-2596-4CA9-A4A2-422A42A3EBBF}" type="sibTrans" cxnId="{97CF95F5-38C8-4DB7-B0CB-E6BC4BB93D42}">
      <dgm:prSet/>
      <dgm:spPr/>
      <dgm:t>
        <a:bodyPr/>
        <a:lstStyle/>
        <a:p>
          <a:endParaRPr lang="en-US"/>
        </a:p>
      </dgm:t>
    </dgm:pt>
    <dgm:pt modelId="{B80F8CB7-AC42-4E26-9A07-A5DD6ECEC9EE}">
      <dgm:prSet/>
      <dgm:spPr/>
      <dgm:t>
        <a:bodyPr/>
        <a:lstStyle/>
        <a:p>
          <a:r>
            <a:rPr lang="en-US"/>
            <a:t>Primary Categories</a:t>
          </a:r>
        </a:p>
      </dgm:t>
    </dgm:pt>
    <dgm:pt modelId="{7FE426DA-1714-4D73-A172-70092783AADA}" type="parTrans" cxnId="{B3C580B5-25B6-421F-92D1-A4FFAA32F00C}">
      <dgm:prSet/>
      <dgm:spPr/>
      <dgm:t>
        <a:bodyPr/>
        <a:lstStyle/>
        <a:p>
          <a:endParaRPr lang="en-US"/>
        </a:p>
      </dgm:t>
    </dgm:pt>
    <dgm:pt modelId="{E995E673-E23D-4741-80BF-E391483BB703}" type="sibTrans" cxnId="{B3C580B5-25B6-421F-92D1-A4FFAA32F00C}">
      <dgm:prSet/>
      <dgm:spPr/>
      <dgm:t>
        <a:bodyPr/>
        <a:lstStyle/>
        <a:p>
          <a:endParaRPr lang="en-US"/>
        </a:p>
      </dgm:t>
    </dgm:pt>
    <dgm:pt modelId="{0F5B5CE1-3F70-4FA9-9F24-85E20834A5EC}">
      <dgm:prSet/>
      <dgm:spPr/>
      <dgm:t>
        <a:bodyPr/>
        <a:lstStyle/>
        <a:p>
          <a:r>
            <a:rPr lang="en-US"/>
            <a:t>Image URLs</a:t>
          </a:r>
        </a:p>
      </dgm:t>
    </dgm:pt>
    <dgm:pt modelId="{980CA9C4-3E24-49CA-B886-E6C6D3B36B1C}" type="parTrans" cxnId="{F5069873-C53F-4090-A5E2-78E22133008B}">
      <dgm:prSet/>
      <dgm:spPr/>
      <dgm:t>
        <a:bodyPr/>
        <a:lstStyle/>
        <a:p>
          <a:endParaRPr lang="en-US"/>
        </a:p>
      </dgm:t>
    </dgm:pt>
    <dgm:pt modelId="{A32D3290-CE71-4A17-9A16-B2531CC2B049}" type="sibTrans" cxnId="{F5069873-C53F-4090-A5E2-78E22133008B}">
      <dgm:prSet/>
      <dgm:spPr/>
      <dgm:t>
        <a:bodyPr/>
        <a:lstStyle/>
        <a:p>
          <a:endParaRPr lang="en-US"/>
        </a:p>
      </dgm:t>
    </dgm:pt>
    <dgm:pt modelId="{1D09AD3E-619D-402B-BF3B-45724FF3B103}">
      <dgm:prSet/>
      <dgm:spPr/>
      <dgm:t>
        <a:bodyPr/>
        <a:lstStyle/>
        <a:p>
          <a:r>
            <a:rPr lang="en-US"/>
            <a:t>Manufacturer</a:t>
          </a:r>
        </a:p>
      </dgm:t>
    </dgm:pt>
    <dgm:pt modelId="{B16F757F-5928-46A1-A60A-0BFA65D7B1A1}" type="parTrans" cxnId="{1EFA4F0D-E73E-4C42-BCC5-394DEC3A21AF}">
      <dgm:prSet/>
      <dgm:spPr/>
      <dgm:t>
        <a:bodyPr/>
        <a:lstStyle/>
        <a:p>
          <a:endParaRPr lang="en-US"/>
        </a:p>
      </dgm:t>
    </dgm:pt>
    <dgm:pt modelId="{22380594-DD8B-4297-8EBD-D2C9926606E0}" type="sibTrans" cxnId="{1EFA4F0D-E73E-4C42-BCC5-394DEC3A21AF}">
      <dgm:prSet/>
      <dgm:spPr/>
      <dgm:t>
        <a:bodyPr/>
        <a:lstStyle/>
        <a:p>
          <a:endParaRPr lang="en-US"/>
        </a:p>
      </dgm:t>
    </dgm:pt>
    <dgm:pt modelId="{FC869F02-4E10-4024-8CC8-360A4CC495E2}">
      <dgm:prSet/>
      <dgm:spPr/>
      <dgm:t>
        <a:bodyPr/>
        <a:lstStyle/>
        <a:p>
          <a:r>
            <a:rPr lang="en-US"/>
            <a:t>Reviews Source URLs</a:t>
          </a:r>
        </a:p>
      </dgm:t>
    </dgm:pt>
    <dgm:pt modelId="{8EE04EF1-4D17-4962-9F37-3FC7D37A02CE}" type="parTrans" cxnId="{776CF53B-5A7D-4CF7-A9CD-81C4C7A000F1}">
      <dgm:prSet/>
      <dgm:spPr/>
      <dgm:t>
        <a:bodyPr/>
        <a:lstStyle/>
        <a:p>
          <a:endParaRPr lang="en-US"/>
        </a:p>
      </dgm:t>
    </dgm:pt>
    <dgm:pt modelId="{0E0013D1-72A1-47A1-8882-C93523136FF5}" type="sibTrans" cxnId="{776CF53B-5A7D-4CF7-A9CD-81C4C7A000F1}">
      <dgm:prSet/>
      <dgm:spPr/>
      <dgm:t>
        <a:bodyPr/>
        <a:lstStyle/>
        <a:p>
          <a:endParaRPr lang="en-US"/>
        </a:p>
      </dgm:t>
    </dgm:pt>
    <dgm:pt modelId="{2A3019D6-B2AF-40C4-AEFE-6B45C835BEE2}">
      <dgm:prSet/>
      <dgm:spPr/>
      <dgm:t>
        <a:bodyPr/>
        <a:lstStyle/>
        <a:p>
          <a:r>
            <a:rPr lang="en-US"/>
            <a:t>Review text</a:t>
          </a:r>
        </a:p>
      </dgm:t>
    </dgm:pt>
    <dgm:pt modelId="{55D66C45-485C-419D-A398-FB4A3DA700AF}" type="parTrans" cxnId="{18887C22-E748-433D-922E-FC04E193727B}">
      <dgm:prSet/>
      <dgm:spPr/>
      <dgm:t>
        <a:bodyPr/>
        <a:lstStyle/>
        <a:p>
          <a:endParaRPr lang="en-US"/>
        </a:p>
      </dgm:t>
    </dgm:pt>
    <dgm:pt modelId="{F46D1BA8-A01A-44BC-A179-36E6AD85D21D}" type="sibTrans" cxnId="{18887C22-E748-433D-922E-FC04E193727B}">
      <dgm:prSet/>
      <dgm:spPr/>
      <dgm:t>
        <a:bodyPr/>
        <a:lstStyle/>
        <a:p>
          <a:endParaRPr lang="en-US"/>
        </a:p>
      </dgm:t>
    </dgm:pt>
    <dgm:pt modelId="{3EAD702D-B6BE-4BE9-8616-3274A61E2AF5}">
      <dgm:prSet/>
      <dgm:spPr/>
      <dgm:t>
        <a:bodyPr/>
        <a:lstStyle/>
        <a:p>
          <a:r>
            <a:rPr lang="en-US" dirty="0"/>
            <a:t>Attributes</a:t>
          </a:r>
        </a:p>
      </dgm:t>
    </dgm:pt>
    <dgm:pt modelId="{8E73AF43-43E5-4F21-8B64-9DB21AF589C5}" type="parTrans" cxnId="{AD19DFE1-EA38-4C77-AABF-72FF730521A4}">
      <dgm:prSet/>
      <dgm:spPr/>
      <dgm:t>
        <a:bodyPr/>
        <a:lstStyle/>
        <a:p>
          <a:endParaRPr lang="en-US"/>
        </a:p>
      </dgm:t>
    </dgm:pt>
    <dgm:pt modelId="{A31EDFE5-904B-4815-A2B5-14D01B3F8D87}" type="sibTrans" cxnId="{AD19DFE1-EA38-4C77-AABF-72FF730521A4}">
      <dgm:prSet/>
      <dgm:spPr/>
      <dgm:t>
        <a:bodyPr/>
        <a:lstStyle/>
        <a:p>
          <a:endParaRPr lang="en-US"/>
        </a:p>
      </dgm:t>
    </dgm:pt>
    <dgm:pt modelId="{C5F84A8E-E067-4D19-BF0D-25EEEE4B46FE}" type="pres">
      <dgm:prSet presAssocID="{7AF1148C-A97F-40A0-816C-363F467D2825}" presName="linear" presStyleCnt="0">
        <dgm:presLayoutVars>
          <dgm:animLvl val="lvl"/>
          <dgm:resizeHandles val="exact"/>
        </dgm:presLayoutVars>
      </dgm:prSet>
      <dgm:spPr/>
    </dgm:pt>
    <dgm:pt modelId="{987C6AA6-74F5-4B3E-98AE-C0685641528B}" type="pres">
      <dgm:prSet presAssocID="{9D373EFB-9B89-46FF-B984-8CB033142425}" presName="parentText" presStyleLbl="node1" presStyleIdx="0" presStyleCnt="2">
        <dgm:presLayoutVars>
          <dgm:chMax val="0"/>
          <dgm:bulletEnabled val="1"/>
        </dgm:presLayoutVars>
      </dgm:prSet>
      <dgm:spPr/>
    </dgm:pt>
    <dgm:pt modelId="{E80762CF-CE87-4716-83CB-C4F10E002E20}" type="pres">
      <dgm:prSet presAssocID="{DD6F37F5-5C5E-4A0E-91DD-420F45F47C05}" presName="spacer" presStyleCnt="0"/>
      <dgm:spPr/>
    </dgm:pt>
    <dgm:pt modelId="{4FE71416-0345-4CDF-A81B-3C03D5D6A92D}" type="pres">
      <dgm:prSet presAssocID="{3EAD702D-B6BE-4BE9-8616-3274A61E2AF5}" presName="parentText" presStyleLbl="node1" presStyleIdx="1" presStyleCnt="2">
        <dgm:presLayoutVars>
          <dgm:chMax val="0"/>
          <dgm:bulletEnabled val="1"/>
        </dgm:presLayoutVars>
      </dgm:prSet>
      <dgm:spPr/>
    </dgm:pt>
    <dgm:pt modelId="{B94D3280-A57F-458F-95F0-176BEDA1BA9C}" type="pres">
      <dgm:prSet presAssocID="{3EAD702D-B6BE-4BE9-8616-3274A61E2AF5}" presName="childText" presStyleLbl="revTx" presStyleIdx="0" presStyleCnt="1">
        <dgm:presLayoutVars>
          <dgm:bulletEnabled val="1"/>
        </dgm:presLayoutVars>
      </dgm:prSet>
      <dgm:spPr/>
    </dgm:pt>
  </dgm:ptLst>
  <dgm:cxnLst>
    <dgm:cxn modelId="{ED3DE50B-D5F8-4D83-BC25-4A09D9EA4FBB}" type="presOf" srcId="{9D373EFB-9B89-46FF-B984-8CB033142425}" destId="{987C6AA6-74F5-4B3E-98AE-C0685641528B}" srcOrd="0" destOrd="0" presId="urn:microsoft.com/office/officeart/2005/8/layout/vList2"/>
    <dgm:cxn modelId="{1EFA4F0D-E73E-4C42-BCC5-394DEC3A21AF}" srcId="{3EAD702D-B6BE-4BE9-8616-3274A61E2AF5}" destId="{1D09AD3E-619D-402B-BF3B-45724FF3B103}" srcOrd="4" destOrd="0" parTransId="{B16F757F-5928-46A1-A60A-0BFA65D7B1A1}" sibTransId="{22380594-DD8B-4297-8EBD-D2C9926606E0}"/>
    <dgm:cxn modelId="{EAE96D12-69E9-4C8E-A3B4-0A1F8D82A051}" srcId="{3EAD702D-B6BE-4BE9-8616-3274A61E2AF5}" destId="{E63D1BE6-0A6C-4F29-823E-C981BC4F7325}" srcOrd="0" destOrd="0" parTransId="{1AD51F5F-6C62-4ABC-8555-67EA2F01E63D}" sibTransId="{BF79AB8B-816A-4BCD-8E6C-8591170A2082}"/>
    <dgm:cxn modelId="{18887C22-E748-433D-922E-FC04E193727B}" srcId="{3EAD702D-B6BE-4BE9-8616-3274A61E2AF5}" destId="{2A3019D6-B2AF-40C4-AEFE-6B45C835BEE2}" srcOrd="6" destOrd="0" parTransId="{55D66C45-485C-419D-A398-FB4A3DA700AF}" sibTransId="{F46D1BA8-A01A-44BC-A179-36E6AD85D21D}"/>
    <dgm:cxn modelId="{FB0FAB27-7A3F-44A1-A634-05E842614616}" type="presOf" srcId="{FC869F02-4E10-4024-8CC8-360A4CC495E2}" destId="{B94D3280-A57F-458F-95F0-176BEDA1BA9C}" srcOrd="0" destOrd="5" presId="urn:microsoft.com/office/officeart/2005/8/layout/vList2"/>
    <dgm:cxn modelId="{579AAE35-5E35-4370-8FCC-A8E1219DA062}" type="presOf" srcId="{1D09AD3E-619D-402B-BF3B-45724FF3B103}" destId="{B94D3280-A57F-458F-95F0-176BEDA1BA9C}" srcOrd="0" destOrd="4" presId="urn:microsoft.com/office/officeart/2005/8/layout/vList2"/>
    <dgm:cxn modelId="{281DC536-CC15-4FCE-B889-5183DB877A74}" type="presOf" srcId="{B80F8CB7-AC42-4E26-9A07-A5DD6ECEC9EE}" destId="{B94D3280-A57F-458F-95F0-176BEDA1BA9C}" srcOrd="0" destOrd="2" presId="urn:microsoft.com/office/officeart/2005/8/layout/vList2"/>
    <dgm:cxn modelId="{E6D1B037-A9DE-40FF-B214-B4CE64EEC7E3}" type="presOf" srcId="{7AF1148C-A97F-40A0-816C-363F467D2825}" destId="{C5F84A8E-E067-4D19-BF0D-25EEEE4B46FE}" srcOrd="0" destOrd="0" presId="urn:microsoft.com/office/officeart/2005/8/layout/vList2"/>
    <dgm:cxn modelId="{776CF53B-5A7D-4CF7-A9CD-81C4C7A000F1}" srcId="{3EAD702D-B6BE-4BE9-8616-3274A61E2AF5}" destId="{FC869F02-4E10-4024-8CC8-360A4CC495E2}" srcOrd="5" destOrd="0" parTransId="{8EE04EF1-4D17-4962-9F37-3FC7D37A02CE}" sibTransId="{0E0013D1-72A1-47A1-8882-C93523136FF5}"/>
    <dgm:cxn modelId="{2A8B7247-C744-4232-9AD4-F130A9CD9C2F}" type="presOf" srcId="{2A3019D6-B2AF-40C4-AEFE-6B45C835BEE2}" destId="{B94D3280-A57F-458F-95F0-176BEDA1BA9C}" srcOrd="0" destOrd="6" presId="urn:microsoft.com/office/officeart/2005/8/layout/vList2"/>
    <dgm:cxn modelId="{F5069873-C53F-4090-A5E2-78E22133008B}" srcId="{3EAD702D-B6BE-4BE9-8616-3274A61E2AF5}" destId="{0F5B5CE1-3F70-4FA9-9F24-85E20834A5EC}" srcOrd="3" destOrd="0" parTransId="{980CA9C4-3E24-49CA-B886-E6C6D3B36B1C}" sibTransId="{A32D3290-CE71-4A17-9A16-B2531CC2B049}"/>
    <dgm:cxn modelId="{96859B77-AD82-4C13-98EE-34407D1949E1}" type="presOf" srcId="{0F5B5CE1-3F70-4FA9-9F24-85E20834A5EC}" destId="{B94D3280-A57F-458F-95F0-176BEDA1BA9C}" srcOrd="0" destOrd="3" presId="urn:microsoft.com/office/officeart/2005/8/layout/vList2"/>
    <dgm:cxn modelId="{B1EA8583-D131-478F-8F0E-B589A421C8F0}" type="presOf" srcId="{E63D1BE6-0A6C-4F29-823E-C981BC4F7325}" destId="{B94D3280-A57F-458F-95F0-176BEDA1BA9C}" srcOrd="0" destOrd="0" presId="urn:microsoft.com/office/officeart/2005/8/layout/vList2"/>
    <dgm:cxn modelId="{A5435F8E-1D53-4A69-A1B1-FBA39FCCF8F0}" type="presOf" srcId="{EC96B499-E17B-41B2-BCC6-67035925EB4E}" destId="{B94D3280-A57F-458F-95F0-176BEDA1BA9C}" srcOrd="0" destOrd="1" presId="urn:microsoft.com/office/officeart/2005/8/layout/vList2"/>
    <dgm:cxn modelId="{77129FA5-14AE-431A-A183-AC7B1BAA04C0}" type="presOf" srcId="{3EAD702D-B6BE-4BE9-8616-3274A61E2AF5}" destId="{4FE71416-0345-4CDF-A81B-3C03D5D6A92D}" srcOrd="0" destOrd="0" presId="urn:microsoft.com/office/officeart/2005/8/layout/vList2"/>
    <dgm:cxn modelId="{B3C580B5-25B6-421F-92D1-A4FFAA32F00C}" srcId="{3EAD702D-B6BE-4BE9-8616-3274A61E2AF5}" destId="{B80F8CB7-AC42-4E26-9A07-A5DD6ECEC9EE}" srcOrd="2" destOrd="0" parTransId="{7FE426DA-1714-4D73-A172-70092783AADA}" sibTransId="{E995E673-E23D-4741-80BF-E391483BB703}"/>
    <dgm:cxn modelId="{4F6D16CE-0852-46FC-A4A5-5AC0450B09E5}" srcId="{7AF1148C-A97F-40A0-816C-363F467D2825}" destId="{9D373EFB-9B89-46FF-B984-8CB033142425}" srcOrd="0" destOrd="0" parTransId="{4FC54361-1618-401C-A856-9C989221EC75}" sibTransId="{DD6F37F5-5C5E-4A0E-91DD-420F45F47C05}"/>
    <dgm:cxn modelId="{AD19DFE1-EA38-4C77-AABF-72FF730521A4}" srcId="{7AF1148C-A97F-40A0-816C-363F467D2825}" destId="{3EAD702D-B6BE-4BE9-8616-3274A61E2AF5}" srcOrd="1" destOrd="0" parTransId="{8E73AF43-43E5-4F21-8B64-9DB21AF589C5}" sibTransId="{A31EDFE5-904B-4815-A2B5-14D01B3F8D87}"/>
    <dgm:cxn modelId="{97CF95F5-38C8-4DB7-B0CB-E6BC4BB93D42}" srcId="{3EAD702D-B6BE-4BE9-8616-3274A61E2AF5}" destId="{EC96B499-E17B-41B2-BCC6-67035925EB4E}" srcOrd="1" destOrd="0" parTransId="{CC394D8C-58C9-49E1-8D86-7621784E9EFE}" sibTransId="{A98CADDC-2596-4CA9-A4A2-422A42A3EBBF}"/>
    <dgm:cxn modelId="{177A3204-7272-4018-A332-4A7EF72CABE1}" type="presParOf" srcId="{C5F84A8E-E067-4D19-BF0D-25EEEE4B46FE}" destId="{987C6AA6-74F5-4B3E-98AE-C0685641528B}" srcOrd="0" destOrd="0" presId="urn:microsoft.com/office/officeart/2005/8/layout/vList2"/>
    <dgm:cxn modelId="{639F0C9E-FF40-4FCB-AA00-D933ECCADDA4}" type="presParOf" srcId="{C5F84A8E-E067-4D19-BF0D-25EEEE4B46FE}" destId="{E80762CF-CE87-4716-83CB-C4F10E002E20}" srcOrd="1" destOrd="0" presId="urn:microsoft.com/office/officeart/2005/8/layout/vList2"/>
    <dgm:cxn modelId="{1D45E633-93F0-4081-B6B7-DE7BB21E5D56}" type="presParOf" srcId="{C5F84A8E-E067-4D19-BF0D-25EEEE4B46FE}" destId="{4FE71416-0345-4CDF-A81B-3C03D5D6A92D}" srcOrd="2" destOrd="0" presId="urn:microsoft.com/office/officeart/2005/8/layout/vList2"/>
    <dgm:cxn modelId="{C14AE095-FEAD-4E4A-9F80-88B656A07C96}" type="presParOf" srcId="{C5F84A8E-E067-4D19-BF0D-25EEEE4B46FE}" destId="{B94D3280-A57F-458F-95F0-176BEDA1BA9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A25290-1859-4B04-9267-7349852E2948}"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210BBA60-1A23-4804-BFED-9D3C82144542}">
      <dgm:prSet/>
      <dgm:spPr/>
      <dgm:t>
        <a:bodyPr/>
        <a:lstStyle/>
        <a:p>
          <a:r>
            <a:rPr lang="en-US"/>
            <a:t>Collect metadata</a:t>
          </a:r>
        </a:p>
      </dgm:t>
    </dgm:pt>
    <dgm:pt modelId="{B898895C-B183-4BB5-830B-73F8E116E59D}" type="parTrans" cxnId="{FBF21F15-3A0B-48B8-82FD-D61C855F23ED}">
      <dgm:prSet/>
      <dgm:spPr/>
      <dgm:t>
        <a:bodyPr/>
        <a:lstStyle/>
        <a:p>
          <a:endParaRPr lang="en-US"/>
        </a:p>
      </dgm:t>
    </dgm:pt>
    <dgm:pt modelId="{0B226F3B-1717-4F35-B6B3-BCC8624532CA}" type="sibTrans" cxnId="{FBF21F15-3A0B-48B8-82FD-D61C855F23ED}">
      <dgm:prSet/>
      <dgm:spPr/>
      <dgm:t>
        <a:bodyPr/>
        <a:lstStyle/>
        <a:p>
          <a:endParaRPr lang="en-US"/>
        </a:p>
      </dgm:t>
    </dgm:pt>
    <dgm:pt modelId="{DB3F9AF9-B6F0-43B4-9EDD-7517FEDA1075}">
      <dgm:prSet/>
      <dgm:spPr/>
      <dgm:t>
        <a:bodyPr/>
        <a:lstStyle/>
        <a:p>
          <a:r>
            <a:rPr lang="en-US"/>
            <a:t>Collect in text</a:t>
          </a:r>
        </a:p>
      </dgm:t>
    </dgm:pt>
    <dgm:pt modelId="{8485977E-BDF3-4E21-85C5-1525D09AB7C5}" type="parTrans" cxnId="{242DAE83-FE7F-43C1-8469-6EE9E5C752EA}">
      <dgm:prSet/>
      <dgm:spPr/>
      <dgm:t>
        <a:bodyPr/>
        <a:lstStyle/>
        <a:p>
          <a:endParaRPr lang="en-US"/>
        </a:p>
      </dgm:t>
    </dgm:pt>
    <dgm:pt modelId="{25AF94E3-008A-4987-A911-6AF313E56E4C}" type="sibTrans" cxnId="{242DAE83-FE7F-43C1-8469-6EE9E5C752EA}">
      <dgm:prSet/>
      <dgm:spPr/>
      <dgm:t>
        <a:bodyPr/>
        <a:lstStyle/>
        <a:p>
          <a:endParaRPr lang="en-US"/>
        </a:p>
      </dgm:t>
    </dgm:pt>
    <dgm:pt modelId="{4D29E07B-D99E-42CD-82BB-1504A515B646}">
      <dgm:prSet/>
      <dgm:spPr/>
      <dgm:t>
        <a:bodyPr/>
        <a:lstStyle/>
        <a:p>
          <a:r>
            <a:rPr lang="en-US"/>
            <a:t>Data itself in a html </a:t>
          </a:r>
        </a:p>
      </dgm:t>
    </dgm:pt>
    <dgm:pt modelId="{1DFDD0DE-1D96-469D-AA05-81D47AAD62F9}" type="parTrans" cxnId="{80D66E6A-1387-4FCA-B8AA-76960A36DA88}">
      <dgm:prSet/>
      <dgm:spPr/>
      <dgm:t>
        <a:bodyPr/>
        <a:lstStyle/>
        <a:p>
          <a:endParaRPr lang="en-US"/>
        </a:p>
      </dgm:t>
    </dgm:pt>
    <dgm:pt modelId="{41792965-6730-48AE-A32D-B14CCFB6441E}" type="sibTrans" cxnId="{80D66E6A-1387-4FCA-B8AA-76960A36DA88}">
      <dgm:prSet/>
      <dgm:spPr/>
      <dgm:t>
        <a:bodyPr/>
        <a:lstStyle/>
        <a:p>
          <a:endParaRPr lang="en-US"/>
        </a:p>
      </dgm:t>
    </dgm:pt>
    <dgm:pt modelId="{DD4A5261-CD34-4A52-95A5-3020AAD9623F}">
      <dgm:prSet/>
      <dgm:spPr/>
      <dgm:t>
        <a:bodyPr/>
        <a:lstStyle/>
        <a:p>
          <a:r>
            <a:rPr lang="en-US"/>
            <a:t>Long process to select particular data regarding any product</a:t>
          </a:r>
        </a:p>
      </dgm:t>
    </dgm:pt>
    <dgm:pt modelId="{BCBA3E7D-9DAA-4D11-A7DB-FD9E931AFCA9}" type="parTrans" cxnId="{420078A7-5389-495A-AFB0-9771C078CDD0}">
      <dgm:prSet/>
      <dgm:spPr/>
      <dgm:t>
        <a:bodyPr/>
        <a:lstStyle/>
        <a:p>
          <a:endParaRPr lang="en-US"/>
        </a:p>
      </dgm:t>
    </dgm:pt>
    <dgm:pt modelId="{C2A4C7AA-4397-4C05-9A59-878CF3AA1423}" type="sibTrans" cxnId="{420078A7-5389-495A-AFB0-9771C078CDD0}">
      <dgm:prSet/>
      <dgm:spPr/>
      <dgm:t>
        <a:bodyPr/>
        <a:lstStyle/>
        <a:p>
          <a:endParaRPr lang="en-US"/>
        </a:p>
      </dgm:t>
    </dgm:pt>
    <dgm:pt modelId="{F5978DB3-27A3-4B2E-BC9C-E07346C42D12}" type="pres">
      <dgm:prSet presAssocID="{E4A25290-1859-4B04-9267-7349852E2948}" presName="matrix" presStyleCnt="0">
        <dgm:presLayoutVars>
          <dgm:chMax val="1"/>
          <dgm:dir/>
          <dgm:resizeHandles val="exact"/>
        </dgm:presLayoutVars>
      </dgm:prSet>
      <dgm:spPr/>
    </dgm:pt>
    <dgm:pt modelId="{2DB70EBF-86A9-4C38-BB2E-26DB1AD9F7B4}" type="pres">
      <dgm:prSet presAssocID="{E4A25290-1859-4B04-9267-7349852E2948}" presName="diamond" presStyleLbl="bgShp" presStyleIdx="0" presStyleCnt="1"/>
      <dgm:spPr/>
    </dgm:pt>
    <dgm:pt modelId="{5EDE1325-98C0-476A-96BB-C417A95DEC54}" type="pres">
      <dgm:prSet presAssocID="{E4A25290-1859-4B04-9267-7349852E2948}" presName="quad1" presStyleLbl="node1" presStyleIdx="0" presStyleCnt="4">
        <dgm:presLayoutVars>
          <dgm:chMax val="0"/>
          <dgm:chPref val="0"/>
          <dgm:bulletEnabled val="1"/>
        </dgm:presLayoutVars>
      </dgm:prSet>
      <dgm:spPr/>
    </dgm:pt>
    <dgm:pt modelId="{3C3C83FB-A6BD-4FE1-B17B-67396D950AC8}" type="pres">
      <dgm:prSet presAssocID="{E4A25290-1859-4B04-9267-7349852E2948}" presName="quad2" presStyleLbl="node1" presStyleIdx="1" presStyleCnt="4">
        <dgm:presLayoutVars>
          <dgm:chMax val="0"/>
          <dgm:chPref val="0"/>
          <dgm:bulletEnabled val="1"/>
        </dgm:presLayoutVars>
      </dgm:prSet>
      <dgm:spPr/>
    </dgm:pt>
    <dgm:pt modelId="{A18EE3CF-38DB-4225-AE4D-6891FE537D7F}" type="pres">
      <dgm:prSet presAssocID="{E4A25290-1859-4B04-9267-7349852E2948}" presName="quad3" presStyleLbl="node1" presStyleIdx="2" presStyleCnt="4">
        <dgm:presLayoutVars>
          <dgm:chMax val="0"/>
          <dgm:chPref val="0"/>
          <dgm:bulletEnabled val="1"/>
        </dgm:presLayoutVars>
      </dgm:prSet>
      <dgm:spPr/>
    </dgm:pt>
    <dgm:pt modelId="{9D45A887-F64C-4EE9-A7F2-33A11F46BE90}" type="pres">
      <dgm:prSet presAssocID="{E4A25290-1859-4B04-9267-7349852E2948}" presName="quad4" presStyleLbl="node1" presStyleIdx="3" presStyleCnt="4">
        <dgm:presLayoutVars>
          <dgm:chMax val="0"/>
          <dgm:chPref val="0"/>
          <dgm:bulletEnabled val="1"/>
        </dgm:presLayoutVars>
      </dgm:prSet>
      <dgm:spPr/>
    </dgm:pt>
  </dgm:ptLst>
  <dgm:cxnLst>
    <dgm:cxn modelId="{AEF71F11-4322-4FDD-BBD1-D6B1BECD5087}" type="presOf" srcId="{210BBA60-1A23-4804-BFED-9D3C82144542}" destId="{5EDE1325-98C0-476A-96BB-C417A95DEC54}" srcOrd="0" destOrd="0" presId="urn:microsoft.com/office/officeart/2005/8/layout/matrix3"/>
    <dgm:cxn modelId="{FBF21F15-3A0B-48B8-82FD-D61C855F23ED}" srcId="{E4A25290-1859-4B04-9267-7349852E2948}" destId="{210BBA60-1A23-4804-BFED-9D3C82144542}" srcOrd="0" destOrd="0" parTransId="{B898895C-B183-4BB5-830B-73F8E116E59D}" sibTransId="{0B226F3B-1717-4F35-B6B3-BCC8624532CA}"/>
    <dgm:cxn modelId="{8824E52A-5E6E-4276-B436-36FB6F154D20}" type="presOf" srcId="{4D29E07B-D99E-42CD-82BB-1504A515B646}" destId="{A18EE3CF-38DB-4225-AE4D-6891FE537D7F}" srcOrd="0" destOrd="0" presId="urn:microsoft.com/office/officeart/2005/8/layout/matrix3"/>
    <dgm:cxn modelId="{39986D42-0A3C-4635-A5B7-6A11BA31675C}" type="presOf" srcId="{E4A25290-1859-4B04-9267-7349852E2948}" destId="{F5978DB3-27A3-4B2E-BC9C-E07346C42D12}" srcOrd="0" destOrd="0" presId="urn:microsoft.com/office/officeart/2005/8/layout/matrix3"/>
    <dgm:cxn modelId="{A3E4A168-4053-40E9-8631-309AF3C4B41B}" type="presOf" srcId="{DB3F9AF9-B6F0-43B4-9EDD-7517FEDA1075}" destId="{3C3C83FB-A6BD-4FE1-B17B-67396D950AC8}" srcOrd="0" destOrd="0" presId="urn:microsoft.com/office/officeart/2005/8/layout/matrix3"/>
    <dgm:cxn modelId="{80D66E6A-1387-4FCA-B8AA-76960A36DA88}" srcId="{E4A25290-1859-4B04-9267-7349852E2948}" destId="{4D29E07B-D99E-42CD-82BB-1504A515B646}" srcOrd="2" destOrd="0" parTransId="{1DFDD0DE-1D96-469D-AA05-81D47AAD62F9}" sibTransId="{41792965-6730-48AE-A32D-B14CCFB6441E}"/>
    <dgm:cxn modelId="{242DAE83-FE7F-43C1-8469-6EE9E5C752EA}" srcId="{E4A25290-1859-4B04-9267-7349852E2948}" destId="{DB3F9AF9-B6F0-43B4-9EDD-7517FEDA1075}" srcOrd="1" destOrd="0" parTransId="{8485977E-BDF3-4E21-85C5-1525D09AB7C5}" sibTransId="{25AF94E3-008A-4987-A911-6AF313E56E4C}"/>
    <dgm:cxn modelId="{420078A7-5389-495A-AFB0-9771C078CDD0}" srcId="{E4A25290-1859-4B04-9267-7349852E2948}" destId="{DD4A5261-CD34-4A52-95A5-3020AAD9623F}" srcOrd="3" destOrd="0" parTransId="{BCBA3E7D-9DAA-4D11-A7DB-FD9E931AFCA9}" sibTransId="{C2A4C7AA-4397-4C05-9A59-878CF3AA1423}"/>
    <dgm:cxn modelId="{3E37C0D5-D463-4B6F-90CA-7B4BC8209E22}" type="presOf" srcId="{DD4A5261-CD34-4A52-95A5-3020AAD9623F}" destId="{9D45A887-F64C-4EE9-A7F2-33A11F46BE90}" srcOrd="0" destOrd="0" presId="urn:microsoft.com/office/officeart/2005/8/layout/matrix3"/>
    <dgm:cxn modelId="{3FA565E9-A22C-4E71-829A-B5ADBB6F6F24}" type="presParOf" srcId="{F5978DB3-27A3-4B2E-BC9C-E07346C42D12}" destId="{2DB70EBF-86A9-4C38-BB2E-26DB1AD9F7B4}" srcOrd="0" destOrd="0" presId="urn:microsoft.com/office/officeart/2005/8/layout/matrix3"/>
    <dgm:cxn modelId="{EAFED849-DB80-4E1C-B7F8-6C6A965DA7F0}" type="presParOf" srcId="{F5978DB3-27A3-4B2E-BC9C-E07346C42D12}" destId="{5EDE1325-98C0-476A-96BB-C417A95DEC54}" srcOrd="1" destOrd="0" presId="urn:microsoft.com/office/officeart/2005/8/layout/matrix3"/>
    <dgm:cxn modelId="{D5734878-11DF-4C7D-B36E-6E25E42215D0}" type="presParOf" srcId="{F5978DB3-27A3-4B2E-BC9C-E07346C42D12}" destId="{3C3C83FB-A6BD-4FE1-B17B-67396D950AC8}" srcOrd="2" destOrd="0" presId="urn:microsoft.com/office/officeart/2005/8/layout/matrix3"/>
    <dgm:cxn modelId="{E95A1D58-870D-4752-988F-54331062B6DC}" type="presParOf" srcId="{F5978DB3-27A3-4B2E-BC9C-E07346C42D12}" destId="{A18EE3CF-38DB-4225-AE4D-6891FE537D7F}" srcOrd="3" destOrd="0" presId="urn:microsoft.com/office/officeart/2005/8/layout/matrix3"/>
    <dgm:cxn modelId="{E1060564-8BBA-408D-A5B3-75F15CFFA21B}" type="presParOf" srcId="{F5978DB3-27A3-4B2E-BC9C-E07346C42D12}" destId="{9D45A887-F64C-4EE9-A7F2-33A11F46BE9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FBFC86-43E7-4E32-A21F-B7555065016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ACA90F-A3D3-41A8-A0EE-A8A277B3A673}">
      <dgm:prSet/>
      <dgm:spPr/>
      <dgm:t>
        <a:bodyPr/>
        <a:lstStyle/>
        <a:p>
          <a:pPr>
            <a:defRPr cap="all"/>
          </a:pPr>
          <a:r>
            <a:rPr lang="en-US"/>
            <a:t>Collecting data itself a challenge</a:t>
          </a:r>
        </a:p>
      </dgm:t>
    </dgm:pt>
    <dgm:pt modelId="{708D5294-FB2D-4A86-BCA3-A5A3B82873C3}" type="parTrans" cxnId="{F5794594-40B4-4324-8D81-988E67F19390}">
      <dgm:prSet/>
      <dgm:spPr/>
      <dgm:t>
        <a:bodyPr/>
        <a:lstStyle/>
        <a:p>
          <a:endParaRPr lang="en-US"/>
        </a:p>
      </dgm:t>
    </dgm:pt>
    <dgm:pt modelId="{428B1FED-C645-40C6-A999-A5C05090C5FF}" type="sibTrans" cxnId="{F5794594-40B4-4324-8D81-988E67F19390}">
      <dgm:prSet/>
      <dgm:spPr/>
      <dgm:t>
        <a:bodyPr/>
        <a:lstStyle/>
        <a:p>
          <a:endParaRPr lang="en-US"/>
        </a:p>
      </dgm:t>
    </dgm:pt>
    <dgm:pt modelId="{B8DE9013-6B52-4638-A217-83A86563047A}">
      <dgm:prSet/>
      <dgm:spPr/>
      <dgm:t>
        <a:bodyPr/>
        <a:lstStyle/>
        <a:p>
          <a:pPr>
            <a:defRPr cap="all"/>
          </a:pPr>
          <a:r>
            <a:rPr lang="en-US"/>
            <a:t>Scrapy is a project itself</a:t>
          </a:r>
        </a:p>
      </dgm:t>
    </dgm:pt>
    <dgm:pt modelId="{60ABBBC3-171F-43E8-95A5-B25274F171C6}" type="parTrans" cxnId="{4E45F73A-C664-4F7B-AE4E-1558956CC9AB}">
      <dgm:prSet/>
      <dgm:spPr/>
      <dgm:t>
        <a:bodyPr/>
        <a:lstStyle/>
        <a:p>
          <a:endParaRPr lang="en-US"/>
        </a:p>
      </dgm:t>
    </dgm:pt>
    <dgm:pt modelId="{F2F13D83-B1AB-41D7-82A1-6AD937110775}" type="sibTrans" cxnId="{4E45F73A-C664-4F7B-AE4E-1558956CC9AB}">
      <dgm:prSet/>
      <dgm:spPr/>
      <dgm:t>
        <a:bodyPr/>
        <a:lstStyle/>
        <a:p>
          <a:endParaRPr lang="en-US"/>
        </a:p>
      </dgm:t>
    </dgm:pt>
    <dgm:pt modelId="{B080BCD5-B721-42D6-85F7-66EBD4E85A66}">
      <dgm:prSet/>
      <dgm:spPr/>
      <dgm:t>
        <a:bodyPr/>
        <a:lstStyle/>
        <a:p>
          <a:pPr>
            <a:defRPr cap="all"/>
          </a:pPr>
          <a:r>
            <a:rPr lang="en-US"/>
            <a:t>Merging of different datasets</a:t>
          </a:r>
        </a:p>
      </dgm:t>
    </dgm:pt>
    <dgm:pt modelId="{AC3077A3-CB63-4BC4-899A-D19CE2F88BB9}" type="parTrans" cxnId="{3DE7E8F0-1436-4278-BA7F-DCDAABE09FA5}">
      <dgm:prSet/>
      <dgm:spPr/>
      <dgm:t>
        <a:bodyPr/>
        <a:lstStyle/>
        <a:p>
          <a:endParaRPr lang="en-US"/>
        </a:p>
      </dgm:t>
    </dgm:pt>
    <dgm:pt modelId="{ACC98556-5780-4EBA-A86D-EB6B3DB2EA24}" type="sibTrans" cxnId="{3DE7E8F0-1436-4278-BA7F-DCDAABE09FA5}">
      <dgm:prSet/>
      <dgm:spPr/>
      <dgm:t>
        <a:bodyPr/>
        <a:lstStyle/>
        <a:p>
          <a:endParaRPr lang="en-US"/>
        </a:p>
      </dgm:t>
    </dgm:pt>
    <dgm:pt modelId="{2AF3712E-B458-4C99-8B79-798BE1036558}" type="pres">
      <dgm:prSet presAssocID="{9FFBFC86-43E7-4E32-A21F-B75550650165}" presName="root" presStyleCnt="0">
        <dgm:presLayoutVars>
          <dgm:dir/>
          <dgm:resizeHandles val="exact"/>
        </dgm:presLayoutVars>
      </dgm:prSet>
      <dgm:spPr/>
    </dgm:pt>
    <dgm:pt modelId="{8198551F-5319-406C-81EC-D905340A248E}" type="pres">
      <dgm:prSet presAssocID="{4BACA90F-A3D3-41A8-A0EE-A8A277B3A673}" presName="compNode" presStyleCnt="0"/>
      <dgm:spPr/>
    </dgm:pt>
    <dgm:pt modelId="{70FBE9A4-E9E4-420B-AC0E-1BD5F0889261}" type="pres">
      <dgm:prSet presAssocID="{4BACA90F-A3D3-41A8-A0EE-A8A277B3A673}" presName="iconBgRect" presStyleLbl="bgShp" presStyleIdx="0" presStyleCnt="3"/>
      <dgm:spPr/>
    </dgm:pt>
    <dgm:pt modelId="{375AB3BB-A2F1-4BA6-B208-C21A15E14A1E}" type="pres">
      <dgm:prSet presAssocID="{4BACA90F-A3D3-41A8-A0EE-A8A277B3A6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8D60DB4A-809B-419F-B9EA-822C64AF8EC8}" type="pres">
      <dgm:prSet presAssocID="{4BACA90F-A3D3-41A8-A0EE-A8A277B3A673}" presName="spaceRect" presStyleCnt="0"/>
      <dgm:spPr/>
    </dgm:pt>
    <dgm:pt modelId="{24B127CC-4E36-433E-9F63-E49DB37DD56F}" type="pres">
      <dgm:prSet presAssocID="{4BACA90F-A3D3-41A8-A0EE-A8A277B3A673}" presName="textRect" presStyleLbl="revTx" presStyleIdx="0" presStyleCnt="3">
        <dgm:presLayoutVars>
          <dgm:chMax val="1"/>
          <dgm:chPref val="1"/>
        </dgm:presLayoutVars>
      </dgm:prSet>
      <dgm:spPr/>
    </dgm:pt>
    <dgm:pt modelId="{11909A95-24AB-4020-9A07-6333AE83BE24}" type="pres">
      <dgm:prSet presAssocID="{428B1FED-C645-40C6-A999-A5C05090C5FF}" presName="sibTrans" presStyleCnt="0"/>
      <dgm:spPr/>
    </dgm:pt>
    <dgm:pt modelId="{E29C412B-B117-4D0C-99CB-8C1F94918C75}" type="pres">
      <dgm:prSet presAssocID="{B8DE9013-6B52-4638-A217-83A86563047A}" presName="compNode" presStyleCnt="0"/>
      <dgm:spPr/>
    </dgm:pt>
    <dgm:pt modelId="{A2761D08-19F3-464B-B339-82289279D49B}" type="pres">
      <dgm:prSet presAssocID="{B8DE9013-6B52-4638-A217-83A86563047A}" presName="iconBgRect" presStyleLbl="bgShp" presStyleIdx="1" presStyleCnt="3"/>
      <dgm:spPr/>
    </dgm:pt>
    <dgm:pt modelId="{4EFA0EA4-100B-4572-960E-B8A2B66C5F29}" type="pres">
      <dgm:prSet presAssocID="{B8DE9013-6B52-4638-A217-83A8656304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mill"/>
        </a:ext>
      </dgm:extLst>
    </dgm:pt>
    <dgm:pt modelId="{94A12B4B-CDB6-42D3-9432-F9890479D198}" type="pres">
      <dgm:prSet presAssocID="{B8DE9013-6B52-4638-A217-83A86563047A}" presName="spaceRect" presStyleCnt="0"/>
      <dgm:spPr/>
    </dgm:pt>
    <dgm:pt modelId="{8B99E2F3-4C4D-4070-8390-47C13F76F023}" type="pres">
      <dgm:prSet presAssocID="{B8DE9013-6B52-4638-A217-83A86563047A}" presName="textRect" presStyleLbl="revTx" presStyleIdx="1" presStyleCnt="3">
        <dgm:presLayoutVars>
          <dgm:chMax val="1"/>
          <dgm:chPref val="1"/>
        </dgm:presLayoutVars>
      </dgm:prSet>
      <dgm:spPr/>
    </dgm:pt>
    <dgm:pt modelId="{6EC0F873-FDFB-41FD-A3BE-DE2E7F1B3890}" type="pres">
      <dgm:prSet presAssocID="{F2F13D83-B1AB-41D7-82A1-6AD937110775}" presName="sibTrans" presStyleCnt="0"/>
      <dgm:spPr/>
    </dgm:pt>
    <dgm:pt modelId="{A03B100F-6FAE-43C7-B318-7A806D91C097}" type="pres">
      <dgm:prSet presAssocID="{B080BCD5-B721-42D6-85F7-66EBD4E85A66}" presName="compNode" presStyleCnt="0"/>
      <dgm:spPr/>
    </dgm:pt>
    <dgm:pt modelId="{C07CFC4C-43EB-4E0E-B98E-6FEE9EE54D70}" type="pres">
      <dgm:prSet presAssocID="{B080BCD5-B721-42D6-85F7-66EBD4E85A66}" presName="iconBgRect" presStyleLbl="bgShp" presStyleIdx="2" presStyleCnt="3"/>
      <dgm:spPr/>
    </dgm:pt>
    <dgm:pt modelId="{D44A82F9-C149-4FEC-B452-0C451758D12E}" type="pres">
      <dgm:prSet presAssocID="{B080BCD5-B721-42D6-85F7-66EBD4E85A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9621752-F072-426F-B5E7-954FAF78AC32}" type="pres">
      <dgm:prSet presAssocID="{B080BCD5-B721-42D6-85F7-66EBD4E85A66}" presName="spaceRect" presStyleCnt="0"/>
      <dgm:spPr/>
    </dgm:pt>
    <dgm:pt modelId="{C086A853-833F-4EC8-85F3-D288C0405991}" type="pres">
      <dgm:prSet presAssocID="{B080BCD5-B721-42D6-85F7-66EBD4E85A66}" presName="textRect" presStyleLbl="revTx" presStyleIdx="2" presStyleCnt="3">
        <dgm:presLayoutVars>
          <dgm:chMax val="1"/>
          <dgm:chPref val="1"/>
        </dgm:presLayoutVars>
      </dgm:prSet>
      <dgm:spPr/>
    </dgm:pt>
  </dgm:ptLst>
  <dgm:cxnLst>
    <dgm:cxn modelId="{4E45F73A-C664-4F7B-AE4E-1558956CC9AB}" srcId="{9FFBFC86-43E7-4E32-A21F-B75550650165}" destId="{B8DE9013-6B52-4638-A217-83A86563047A}" srcOrd="1" destOrd="0" parTransId="{60ABBBC3-171F-43E8-95A5-B25274F171C6}" sibTransId="{F2F13D83-B1AB-41D7-82A1-6AD937110775}"/>
    <dgm:cxn modelId="{360CC84D-8F5F-49C0-ABF6-B6EEF89B9FDC}" type="presOf" srcId="{B8DE9013-6B52-4638-A217-83A86563047A}" destId="{8B99E2F3-4C4D-4070-8390-47C13F76F023}" srcOrd="0" destOrd="0" presId="urn:microsoft.com/office/officeart/2018/5/layout/IconCircleLabelList"/>
    <dgm:cxn modelId="{F5794594-40B4-4324-8D81-988E67F19390}" srcId="{9FFBFC86-43E7-4E32-A21F-B75550650165}" destId="{4BACA90F-A3D3-41A8-A0EE-A8A277B3A673}" srcOrd="0" destOrd="0" parTransId="{708D5294-FB2D-4A86-BCA3-A5A3B82873C3}" sibTransId="{428B1FED-C645-40C6-A999-A5C05090C5FF}"/>
    <dgm:cxn modelId="{529426B0-558F-4BFC-AB83-CAFB9BBC7C7A}" type="presOf" srcId="{9FFBFC86-43E7-4E32-A21F-B75550650165}" destId="{2AF3712E-B458-4C99-8B79-798BE1036558}" srcOrd="0" destOrd="0" presId="urn:microsoft.com/office/officeart/2018/5/layout/IconCircleLabelList"/>
    <dgm:cxn modelId="{94BDF4D4-A7C1-4ACB-8DEF-8E95DF44FBFF}" type="presOf" srcId="{4BACA90F-A3D3-41A8-A0EE-A8A277B3A673}" destId="{24B127CC-4E36-433E-9F63-E49DB37DD56F}" srcOrd="0" destOrd="0" presId="urn:microsoft.com/office/officeart/2018/5/layout/IconCircleLabelList"/>
    <dgm:cxn modelId="{89B718ED-616C-4E4B-88F8-B72B79FB7AEC}" type="presOf" srcId="{B080BCD5-B721-42D6-85F7-66EBD4E85A66}" destId="{C086A853-833F-4EC8-85F3-D288C0405991}" srcOrd="0" destOrd="0" presId="urn:microsoft.com/office/officeart/2018/5/layout/IconCircleLabelList"/>
    <dgm:cxn modelId="{3DE7E8F0-1436-4278-BA7F-DCDAABE09FA5}" srcId="{9FFBFC86-43E7-4E32-A21F-B75550650165}" destId="{B080BCD5-B721-42D6-85F7-66EBD4E85A66}" srcOrd="2" destOrd="0" parTransId="{AC3077A3-CB63-4BC4-899A-D19CE2F88BB9}" sibTransId="{ACC98556-5780-4EBA-A86D-EB6B3DB2EA24}"/>
    <dgm:cxn modelId="{A536B5C6-0752-4150-AC57-B9E988A1D2E2}" type="presParOf" srcId="{2AF3712E-B458-4C99-8B79-798BE1036558}" destId="{8198551F-5319-406C-81EC-D905340A248E}" srcOrd="0" destOrd="0" presId="urn:microsoft.com/office/officeart/2018/5/layout/IconCircleLabelList"/>
    <dgm:cxn modelId="{D6B7C186-3BEB-45D6-8BA4-51DFDD6AF295}" type="presParOf" srcId="{8198551F-5319-406C-81EC-D905340A248E}" destId="{70FBE9A4-E9E4-420B-AC0E-1BD5F0889261}" srcOrd="0" destOrd="0" presId="urn:microsoft.com/office/officeart/2018/5/layout/IconCircleLabelList"/>
    <dgm:cxn modelId="{A0B350D7-F076-40D4-AB37-53215E2D44F6}" type="presParOf" srcId="{8198551F-5319-406C-81EC-D905340A248E}" destId="{375AB3BB-A2F1-4BA6-B208-C21A15E14A1E}" srcOrd="1" destOrd="0" presId="urn:microsoft.com/office/officeart/2018/5/layout/IconCircleLabelList"/>
    <dgm:cxn modelId="{EA297CBD-20B5-4363-8CE0-BB33C85FEEC4}" type="presParOf" srcId="{8198551F-5319-406C-81EC-D905340A248E}" destId="{8D60DB4A-809B-419F-B9EA-822C64AF8EC8}" srcOrd="2" destOrd="0" presId="urn:microsoft.com/office/officeart/2018/5/layout/IconCircleLabelList"/>
    <dgm:cxn modelId="{ABCD3ABA-0D95-4DA2-BC69-D91DE2C23EEE}" type="presParOf" srcId="{8198551F-5319-406C-81EC-D905340A248E}" destId="{24B127CC-4E36-433E-9F63-E49DB37DD56F}" srcOrd="3" destOrd="0" presId="urn:microsoft.com/office/officeart/2018/5/layout/IconCircleLabelList"/>
    <dgm:cxn modelId="{E0C71F74-69A0-4427-9DA4-91AAE92B1C22}" type="presParOf" srcId="{2AF3712E-B458-4C99-8B79-798BE1036558}" destId="{11909A95-24AB-4020-9A07-6333AE83BE24}" srcOrd="1" destOrd="0" presId="urn:microsoft.com/office/officeart/2018/5/layout/IconCircleLabelList"/>
    <dgm:cxn modelId="{C69DC9A8-3338-45FD-87E4-665CF0AA740E}" type="presParOf" srcId="{2AF3712E-B458-4C99-8B79-798BE1036558}" destId="{E29C412B-B117-4D0C-99CB-8C1F94918C75}" srcOrd="2" destOrd="0" presId="urn:microsoft.com/office/officeart/2018/5/layout/IconCircleLabelList"/>
    <dgm:cxn modelId="{5B527CC3-7FD0-4CE1-9C9E-AD34C2E339FD}" type="presParOf" srcId="{E29C412B-B117-4D0C-99CB-8C1F94918C75}" destId="{A2761D08-19F3-464B-B339-82289279D49B}" srcOrd="0" destOrd="0" presId="urn:microsoft.com/office/officeart/2018/5/layout/IconCircleLabelList"/>
    <dgm:cxn modelId="{339A9AB7-3D4D-4E5C-A656-6B969705619B}" type="presParOf" srcId="{E29C412B-B117-4D0C-99CB-8C1F94918C75}" destId="{4EFA0EA4-100B-4572-960E-B8A2B66C5F29}" srcOrd="1" destOrd="0" presId="urn:microsoft.com/office/officeart/2018/5/layout/IconCircleLabelList"/>
    <dgm:cxn modelId="{A564E7D2-5527-4680-9DEB-257393E53A64}" type="presParOf" srcId="{E29C412B-B117-4D0C-99CB-8C1F94918C75}" destId="{94A12B4B-CDB6-42D3-9432-F9890479D198}" srcOrd="2" destOrd="0" presId="urn:microsoft.com/office/officeart/2018/5/layout/IconCircleLabelList"/>
    <dgm:cxn modelId="{F50B1A5F-760B-4FB8-8A96-B761D771D162}" type="presParOf" srcId="{E29C412B-B117-4D0C-99CB-8C1F94918C75}" destId="{8B99E2F3-4C4D-4070-8390-47C13F76F023}" srcOrd="3" destOrd="0" presId="urn:microsoft.com/office/officeart/2018/5/layout/IconCircleLabelList"/>
    <dgm:cxn modelId="{4FE68410-7EEB-4FEF-B617-B0A45D6BC036}" type="presParOf" srcId="{2AF3712E-B458-4C99-8B79-798BE1036558}" destId="{6EC0F873-FDFB-41FD-A3BE-DE2E7F1B3890}" srcOrd="3" destOrd="0" presId="urn:microsoft.com/office/officeart/2018/5/layout/IconCircleLabelList"/>
    <dgm:cxn modelId="{BFF1128F-40B8-40C3-86F3-989455CFC4BE}" type="presParOf" srcId="{2AF3712E-B458-4C99-8B79-798BE1036558}" destId="{A03B100F-6FAE-43C7-B318-7A806D91C097}" srcOrd="4" destOrd="0" presId="urn:microsoft.com/office/officeart/2018/5/layout/IconCircleLabelList"/>
    <dgm:cxn modelId="{FF2C0785-B4BA-47D4-B6D4-2B9B681C3A4F}" type="presParOf" srcId="{A03B100F-6FAE-43C7-B318-7A806D91C097}" destId="{C07CFC4C-43EB-4E0E-B98E-6FEE9EE54D70}" srcOrd="0" destOrd="0" presId="urn:microsoft.com/office/officeart/2018/5/layout/IconCircleLabelList"/>
    <dgm:cxn modelId="{EDACE9ED-9E32-46F4-B2F2-8A48D86E56FA}" type="presParOf" srcId="{A03B100F-6FAE-43C7-B318-7A806D91C097}" destId="{D44A82F9-C149-4FEC-B452-0C451758D12E}" srcOrd="1" destOrd="0" presId="urn:microsoft.com/office/officeart/2018/5/layout/IconCircleLabelList"/>
    <dgm:cxn modelId="{57E8DB80-04B0-43C0-A204-72C6D1F4F48F}" type="presParOf" srcId="{A03B100F-6FAE-43C7-B318-7A806D91C097}" destId="{39621752-F072-426F-B5E7-954FAF78AC32}" srcOrd="2" destOrd="0" presId="urn:microsoft.com/office/officeart/2018/5/layout/IconCircleLabelList"/>
    <dgm:cxn modelId="{75DB1AC5-DF10-4C98-AD86-B486066CA7D3}" type="presParOf" srcId="{A03B100F-6FAE-43C7-B318-7A806D91C097}" destId="{C086A853-833F-4EC8-85F3-D288C040599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F62E87-6616-419C-84F4-83C354239D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8D6782-10CE-45BF-9817-6BEE38FCAC65}">
      <dgm:prSet/>
      <dgm:spPr/>
      <dgm:t>
        <a:bodyPr/>
        <a:lstStyle/>
        <a:p>
          <a:r>
            <a:rPr lang="en-US" dirty="0"/>
            <a:t>Sentimental analysis will be done to get the categories of reviews.</a:t>
          </a:r>
        </a:p>
      </dgm:t>
    </dgm:pt>
    <dgm:pt modelId="{AC15D4D9-BF3F-4A83-9CCA-427695464717}" type="parTrans" cxnId="{40BEB948-FCF0-4316-A706-6C6BE9B93A5E}">
      <dgm:prSet/>
      <dgm:spPr/>
      <dgm:t>
        <a:bodyPr/>
        <a:lstStyle/>
        <a:p>
          <a:endParaRPr lang="en-US"/>
        </a:p>
      </dgm:t>
    </dgm:pt>
    <dgm:pt modelId="{BE3522F0-8A3F-416B-919B-A9CC0B6FFBC8}" type="sibTrans" cxnId="{40BEB948-FCF0-4316-A706-6C6BE9B93A5E}">
      <dgm:prSet/>
      <dgm:spPr/>
      <dgm:t>
        <a:bodyPr/>
        <a:lstStyle/>
        <a:p>
          <a:endParaRPr lang="en-US"/>
        </a:p>
      </dgm:t>
    </dgm:pt>
    <dgm:pt modelId="{07EE512A-33FD-4105-B48B-222E148A1B13}">
      <dgm:prSet/>
      <dgm:spPr/>
      <dgm:t>
        <a:bodyPr/>
        <a:lstStyle/>
        <a:p>
          <a:pPr algn="just"/>
          <a:r>
            <a:rPr lang="en-US" dirty="0"/>
            <a:t>In the analysis we will filter out the reviews of non-buyers of any product to give genuine information written by customers as a result of search engine.</a:t>
          </a:r>
        </a:p>
      </dgm:t>
    </dgm:pt>
    <dgm:pt modelId="{FAAF5171-A5E6-41C5-8C5D-00244FEB454C}" type="parTrans" cxnId="{54882A57-08BA-4364-BEDF-47BDC1B760EB}">
      <dgm:prSet/>
      <dgm:spPr/>
      <dgm:t>
        <a:bodyPr/>
        <a:lstStyle/>
        <a:p>
          <a:endParaRPr lang="en-US"/>
        </a:p>
      </dgm:t>
    </dgm:pt>
    <dgm:pt modelId="{8D8D0726-F7A3-481D-AD34-27F88F0289F7}" type="sibTrans" cxnId="{54882A57-08BA-4364-BEDF-47BDC1B760EB}">
      <dgm:prSet/>
      <dgm:spPr/>
      <dgm:t>
        <a:bodyPr/>
        <a:lstStyle/>
        <a:p>
          <a:endParaRPr lang="en-US"/>
        </a:p>
      </dgm:t>
    </dgm:pt>
    <dgm:pt modelId="{13EAFD81-A834-4C66-AA2A-AF4709CBAAFD}">
      <dgm:prSet/>
      <dgm:spPr/>
      <dgm:t>
        <a:bodyPr/>
        <a:lstStyle/>
        <a:p>
          <a:pPr algn="just"/>
          <a:r>
            <a:rPr lang="en-US" dirty="0"/>
            <a:t>The categorization of the reviews by using any classifier we can get most preferable and least preferable.</a:t>
          </a:r>
        </a:p>
      </dgm:t>
    </dgm:pt>
    <dgm:pt modelId="{3682B4DF-C5A7-4EEA-9868-2D5CFCDA3E08}" type="parTrans" cxnId="{91F6A6CA-D7DD-4033-8654-427394857C7E}">
      <dgm:prSet/>
      <dgm:spPr/>
      <dgm:t>
        <a:bodyPr/>
        <a:lstStyle/>
        <a:p>
          <a:endParaRPr lang="en-US"/>
        </a:p>
      </dgm:t>
    </dgm:pt>
    <dgm:pt modelId="{B1A985AA-E793-4B9A-A436-C13998F744B6}" type="sibTrans" cxnId="{91F6A6CA-D7DD-4033-8654-427394857C7E}">
      <dgm:prSet/>
      <dgm:spPr/>
      <dgm:t>
        <a:bodyPr/>
        <a:lstStyle/>
        <a:p>
          <a:endParaRPr lang="en-US"/>
        </a:p>
      </dgm:t>
    </dgm:pt>
    <dgm:pt modelId="{FEB19087-2B58-42FD-8545-362C1564736F}" type="pres">
      <dgm:prSet presAssocID="{0EF62E87-6616-419C-84F4-83C354239D8C}" presName="root" presStyleCnt="0">
        <dgm:presLayoutVars>
          <dgm:dir/>
          <dgm:resizeHandles val="exact"/>
        </dgm:presLayoutVars>
      </dgm:prSet>
      <dgm:spPr/>
    </dgm:pt>
    <dgm:pt modelId="{6FEC65C0-5793-4C94-A1DE-0D730224E315}" type="pres">
      <dgm:prSet presAssocID="{EC8D6782-10CE-45BF-9817-6BEE38FCAC65}" presName="compNode" presStyleCnt="0"/>
      <dgm:spPr/>
    </dgm:pt>
    <dgm:pt modelId="{FBEDF1FD-5B16-4E67-9ABB-F44EB7A23C4A}" type="pres">
      <dgm:prSet presAssocID="{EC8D6782-10CE-45BF-9817-6BEE38FCAC65}" presName="bgRect" presStyleLbl="bgShp" presStyleIdx="0" presStyleCnt="3"/>
      <dgm:spPr/>
    </dgm:pt>
    <dgm:pt modelId="{A06ADFAC-842B-41A2-A9DF-DBEAE396D4A2}" type="pres">
      <dgm:prSet presAssocID="{EC8D6782-10CE-45BF-9817-6BEE38FCAC6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1349840A-7D16-41C1-8469-8F2CAB642AAA}" type="pres">
      <dgm:prSet presAssocID="{EC8D6782-10CE-45BF-9817-6BEE38FCAC65}" presName="spaceRect" presStyleCnt="0"/>
      <dgm:spPr/>
    </dgm:pt>
    <dgm:pt modelId="{44759262-0537-4ED6-9346-7A4C322EAB1B}" type="pres">
      <dgm:prSet presAssocID="{EC8D6782-10CE-45BF-9817-6BEE38FCAC65}" presName="parTx" presStyleLbl="revTx" presStyleIdx="0" presStyleCnt="3">
        <dgm:presLayoutVars>
          <dgm:chMax val="0"/>
          <dgm:chPref val="0"/>
        </dgm:presLayoutVars>
      </dgm:prSet>
      <dgm:spPr/>
    </dgm:pt>
    <dgm:pt modelId="{E3D5B286-D4CB-43E6-B5EF-71A4423C083B}" type="pres">
      <dgm:prSet presAssocID="{BE3522F0-8A3F-416B-919B-A9CC0B6FFBC8}" presName="sibTrans" presStyleCnt="0"/>
      <dgm:spPr/>
    </dgm:pt>
    <dgm:pt modelId="{69A8A39E-EF61-43E1-B37B-6DBB988D3E46}" type="pres">
      <dgm:prSet presAssocID="{07EE512A-33FD-4105-B48B-222E148A1B13}" presName="compNode" presStyleCnt="0"/>
      <dgm:spPr/>
    </dgm:pt>
    <dgm:pt modelId="{B2FEAA0C-71A6-4E08-9F0F-1AEDF5E1E4A9}" type="pres">
      <dgm:prSet presAssocID="{07EE512A-33FD-4105-B48B-222E148A1B13}" presName="bgRect" presStyleLbl="bgShp" presStyleIdx="1" presStyleCnt="3"/>
      <dgm:spPr/>
    </dgm:pt>
    <dgm:pt modelId="{7DB9CBE1-8A7A-4840-AF4E-45173941C5AC}" type="pres">
      <dgm:prSet presAssocID="{07EE512A-33FD-4105-B48B-222E148A1B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ED23C54D-D5E2-4F63-A3E6-FC38DD2AA179}" type="pres">
      <dgm:prSet presAssocID="{07EE512A-33FD-4105-B48B-222E148A1B13}" presName="spaceRect" presStyleCnt="0"/>
      <dgm:spPr/>
    </dgm:pt>
    <dgm:pt modelId="{6077E772-2846-499D-9AFC-01F42BB0083C}" type="pres">
      <dgm:prSet presAssocID="{07EE512A-33FD-4105-B48B-222E148A1B13}" presName="parTx" presStyleLbl="revTx" presStyleIdx="1" presStyleCnt="3">
        <dgm:presLayoutVars>
          <dgm:chMax val="0"/>
          <dgm:chPref val="0"/>
        </dgm:presLayoutVars>
      </dgm:prSet>
      <dgm:spPr/>
    </dgm:pt>
    <dgm:pt modelId="{8B3DDD58-2011-4A2B-B1A8-5A86D9E5E5BC}" type="pres">
      <dgm:prSet presAssocID="{8D8D0726-F7A3-481D-AD34-27F88F0289F7}" presName="sibTrans" presStyleCnt="0"/>
      <dgm:spPr/>
    </dgm:pt>
    <dgm:pt modelId="{F01F509D-A01F-4AB0-8640-5FD0F4FD95A7}" type="pres">
      <dgm:prSet presAssocID="{13EAFD81-A834-4C66-AA2A-AF4709CBAAFD}" presName="compNode" presStyleCnt="0"/>
      <dgm:spPr/>
    </dgm:pt>
    <dgm:pt modelId="{4A0CBF6C-6FF0-49A2-A42A-42532065F564}" type="pres">
      <dgm:prSet presAssocID="{13EAFD81-A834-4C66-AA2A-AF4709CBAAFD}" presName="bgRect" presStyleLbl="bgShp" presStyleIdx="2" presStyleCnt="3"/>
      <dgm:spPr/>
    </dgm:pt>
    <dgm:pt modelId="{47B58CB4-69A5-45CC-AE91-5197E3A24F11}" type="pres">
      <dgm:prSet presAssocID="{13EAFD81-A834-4C66-AA2A-AF4709CBAA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5AD3F001-28C4-4A50-B754-8F74A6E06EEA}" type="pres">
      <dgm:prSet presAssocID="{13EAFD81-A834-4C66-AA2A-AF4709CBAAFD}" presName="spaceRect" presStyleCnt="0"/>
      <dgm:spPr/>
    </dgm:pt>
    <dgm:pt modelId="{7716E223-76FF-4CC0-AD2C-F84F694228E4}" type="pres">
      <dgm:prSet presAssocID="{13EAFD81-A834-4C66-AA2A-AF4709CBAAFD}" presName="parTx" presStyleLbl="revTx" presStyleIdx="2" presStyleCnt="3">
        <dgm:presLayoutVars>
          <dgm:chMax val="0"/>
          <dgm:chPref val="0"/>
        </dgm:presLayoutVars>
      </dgm:prSet>
      <dgm:spPr/>
    </dgm:pt>
  </dgm:ptLst>
  <dgm:cxnLst>
    <dgm:cxn modelId="{5D6EC42A-58B0-4995-856F-B44C8D26C586}" type="presOf" srcId="{07EE512A-33FD-4105-B48B-222E148A1B13}" destId="{6077E772-2846-499D-9AFC-01F42BB0083C}" srcOrd="0" destOrd="0" presId="urn:microsoft.com/office/officeart/2018/2/layout/IconVerticalSolidList"/>
    <dgm:cxn modelId="{3E5D8D39-26D6-4603-AFD2-A20F761FE1C4}" type="presOf" srcId="{EC8D6782-10CE-45BF-9817-6BEE38FCAC65}" destId="{44759262-0537-4ED6-9346-7A4C322EAB1B}" srcOrd="0" destOrd="0" presId="urn:microsoft.com/office/officeart/2018/2/layout/IconVerticalSolidList"/>
    <dgm:cxn modelId="{40BEB948-FCF0-4316-A706-6C6BE9B93A5E}" srcId="{0EF62E87-6616-419C-84F4-83C354239D8C}" destId="{EC8D6782-10CE-45BF-9817-6BEE38FCAC65}" srcOrd="0" destOrd="0" parTransId="{AC15D4D9-BF3F-4A83-9CCA-427695464717}" sibTransId="{BE3522F0-8A3F-416B-919B-A9CC0B6FFBC8}"/>
    <dgm:cxn modelId="{7891686A-CB36-4F0F-9A37-9024ACE37786}" type="presOf" srcId="{0EF62E87-6616-419C-84F4-83C354239D8C}" destId="{FEB19087-2B58-42FD-8545-362C1564736F}" srcOrd="0" destOrd="0" presId="urn:microsoft.com/office/officeart/2018/2/layout/IconVerticalSolidList"/>
    <dgm:cxn modelId="{54882A57-08BA-4364-BEDF-47BDC1B760EB}" srcId="{0EF62E87-6616-419C-84F4-83C354239D8C}" destId="{07EE512A-33FD-4105-B48B-222E148A1B13}" srcOrd="1" destOrd="0" parTransId="{FAAF5171-A5E6-41C5-8C5D-00244FEB454C}" sibTransId="{8D8D0726-F7A3-481D-AD34-27F88F0289F7}"/>
    <dgm:cxn modelId="{40231C93-74A3-46CE-8732-1F4EC77E27F5}" type="presOf" srcId="{13EAFD81-A834-4C66-AA2A-AF4709CBAAFD}" destId="{7716E223-76FF-4CC0-AD2C-F84F694228E4}" srcOrd="0" destOrd="0" presId="urn:microsoft.com/office/officeart/2018/2/layout/IconVerticalSolidList"/>
    <dgm:cxn modelId="{91F6A6CA-D7DD-4033-8654-427394857C7E}" srcId="{0EF62E87-6616-419C-84F4-83C354239D8C}" destId="{13EAFD81-A834-4C66-AA2A-AF4709CBAAFD}" srcOrd="2" destOrd="0" parTransId="{3682B4DF-C5A7-4EEA-9868-2D5CFCDA3E08}" sibTransId="{B1A985AA-E793-4B9A-A436-C13998F744B6}"/>
    <dgm:cxn modelId="{372C6D4C-F7F1-48B8-BAE1-4395AC38B55B}" type="presParOf" srcId="{FEB19087-2B58-42FD-8545-362C1564736F}" destId="{6FEC65C0-5793-4C94-A1DE-0D730224E315}" srcOrd="0" destOrd="0" presId="urn:microsoft.com/office/officeart/2018/2/layout/IconVerticalSolidList"/>
    <dgm:cxn modelId="{1C41C6BA-93DC-4F02-B1B1-A044D8E9DA51}" type="presParOf" srcId="{6FEC65C0-5793-4C94-A1DE-0D730224E315}" destId="{FBEDF1FD-5B16-4E67-9ABB-F44EB7A23C4A}" srcOrd="0" destOrd="0" presId="urn:microsoft.com/office/officeart/2018/2/layout/IconVerticalSolidList"/>
    <dgm:cxn modelId="{0E463D00-2957-4D2D-825B-97D4FF57ADE6}" type="presParOf" srcId="{6FEC65C0-5793-4C94-A1DE-0D730224E315}" destId="{A06ADFAC-842B-41A2-A9DF-DBEAE396D4A2}" srcOrd="1" destOrd="0" presId="urn:microsoft.com/office/officeart/2018/2/layout/IconVerticalSolidList"/>
    <dgm:cxn modelId="{9AEEB9FE-7699-4594-92E9-4B3C74868B7B}" type="presParOf" srcId="{6FEC65C0-5793-4C94-A1DE-0D730224E315}" destId="{1349840A-7D16-41C1-8469-8F2CAB642AAA}" srcOrd="2" destOrd="0" presId="urn:microsoft.com/office/officeart/2018/2/layout/IconVerticalSolidList"/>
    <dgm:cxn modelId="{C4D706E1-5620-4711-83B1-50EE28F8671F}" type="presParOf" srcId="{6FEC65C0-5793-4C94-A1DE-0D730224E315}" destId="{44759262-0537-4ED6-9346-7A4C322EAB1B}" srcOrd="3" destOrd="0" presId="urn:microsoft.com/office/officeart/2018/2/layout/IconVerticalSolidList"/>
    <dgm:cxn modelId="{0A3FE43C-1CDE-4464-89DE-AE491B74D77A}" type="presParOf" srcId="{FEB19087-2B58-42FD-8545-362C1564736F}" destId="{E3D5B286-D4CB-43E6-B5EF-71A4423C083B}" srcOrd="1" destOrd="0" presId="urn:microsoft.com/office/officeart/2018/2/layout/IconVerticalSolidList"/>
    <dgm:cxn modelId="{67A24759-0582-4498-A177-D05CD2E988E4}" type="presParOf" srcId="{FEB19087-2B58-42FD-8545-362C1564736F}" destId="{69A8A39E-EF61-43E1-B37B-6DBB988D3E46}" srcOrd="2" destOrd="0" presId="urn:microsoft.com/office/officeart/2018/2/layout/IconVerticalSolidList"/>
    <dgm:cxn modelId="{7F3733C9-611C-4B97-B938-D0D3A744A323}" type="presParOf" srcId="{69A8A39E-EF61-43E1-B37B-6DBB988D3E46}" destId="{B2FEAA0C-71A6-4E08-9F0F-1AEDF5E1E4A9}" srcOrd="0" destOrd="0" presId="urn:microsoft.com/office/officeart/2018/2/layout/IconVerticalSolidList"/>
    <dgm:cxn modelId="{56ED8185-69BF-4A62-B4A2-7E2BAD849B54}" type="presParOf" srcId="{69A8A39E-EF61-43E1-B37B-6DBB988D3E46}" destId="{7DB9CBE1-8A7A-4840-AF4E-45173941C5AC}" srcOrd="1" destOrd="0" presId="urn:microsoft.com/office/officeart/2018/2/layout/IconVerticalSolidList"/>
    <dgm:cxn modelId="{E97D78A3-037D-47DF-9FD1-FDDEC41FE9C0}" type="presParOf" srcId="{69A8A39E-EF61-43E1-B37B-6DBB988D3E46}" destId="{ED23C54D-D5E2-4F63-A3E6-FC38DD2AA179}" srcOrd="2" destOrd="0" presId="urn:microsoft.com/office/officeart/2018/2/layout/IconVerticalSolidList"/>
    <dgm:cxn modelId="{1A8F9BBA-5A53-48B4-86B5-C603001DB909}" type="presParOf" srcId="{69A8A39E-EF61-43E1-B37B-6DBB988D3E46}" destId="{6077E772-2846-499D-9AFC-01F42BB0083C}" srcOrd="3" destOrd="0" presId="urn:microsoft.com/office/officeart/2018/2/layout/IconVerticalSolidList"/>
    <dgm:cxn modelId="{00D3AE76-162C-4C2B-B233-6E52BF479475}" type="presParOf" srcId="{FEB19087-2B58-42FD-8545-362C1564736F}" destId="{8B3DDD58-2011-4A2B-B1A8-5A86D9E5E5BC}" srcOrd="3" destOrd="0" presId="urn:microsoft.com/office/officeart/2018/2/layout/IconVerticalSolidList"/>
    <dgm:cxn modelId="{C313E884-7502-477A-AC04-8119C883B3ED}" type="presParOf" srcId="{FEB19087-2B58-42FD-8545-362C1564736F}" destId="{F01F509D-A01F-4AB0-8640-5FD0F4FD95A7}" srcOrd="4" destOrd="0" presId="urn:microsoft.com/office/officeart/2018/2/layout/IconVerticalSolidList"/>
    <dgm:cxn modelId="{68498DE7-5B38-48FE-9095-C8D3552AD511}" type="presParOf" srcId="{F01F509D-A01F-4AB0-8640-5FD0F4FD95A7}" destId="{4A0CBF6C-6FF0-49A2-A42A-42532065F564}" srcOrd="0" destOrd="0" presId="urn:microsoft.com/office/officeart/2018/2/layout/IconVerticalSolidList"/>
    <dgm:cxn modelId="{44FB5CFF-CF24-4E9A-81FE-B775A4D09763}" type="presParOf" srcId="{F01F509D-A01F-4AB0-8640-5FD0F4FD95A7}" destId="{47B58CB4-69A5-45CC-AE91-5197E3A24F11}" srcOrd="1" destOrd="0" presId="urn:microsoft.com/office/officeart/2018/2/layout/IconVerticalSolidList"/>
    <dgm:cxn modelId="{F2D00D9E-0BC4-4B70-A5A0-C06466E84500}" type="presParOf" srcId="{F01F509D-A01F-4AB0-8640-5FD0F4FD95A7}" destId="{5AD3F001-28C4-4A50-B754-8F74A6E06EEA}" srcOrd="2" destOrd="0" presId="urn:microsoft.com/office/officeart/2018/2/layout/IconVerticalSolidList"/>
    <dgm:cxn modelId="{EE79CEB7-A01F-4E73-9497-393E1D05C311}" type="presParOf" srcId="{F01F509D-A01F-4AB0-8640-5FD0F4FD95A7}" destId="{7716E223-76FF-4CC0-AD2C-F84F694228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B45CF-DC90-4EC1-B1E3-C33A063EC986}">
      <dsp:nvSpPr>
        <dsp:cNvPr id="0" name=""/>
        <dsp:cNvSpPr/>
      </dsp:nvSpPr>
      <dsp:spPr>
        <a:xfrm>
          <a:off x="1033817" y="544"/>
          <a:ext cx="828861" cy="8288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B1E7E-0169-46C8-A264-9F5C8DA70993}">
      <dsp:nvSpPr>
        <dsp:cNvPr id="0" name=""/>
        <dsp:cNvSpPr/>
      </dsp:nvSpPr>
      <dsp:spPr>
        <a:xfrm>
          <a:off x="1210459" y="177187"/>
          <a:ext cx="475576" cy="47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52561-249C-45D0-A4EE-0E36C45A381B}">
      <dsp:nvSpPr>
        <dsp:cNvPr id="0" name=""/>
        <dsp:cNvSpPr/>
      </dsp:nvSpPr>
      <dsp:spPr>
        <a:xfrm>
          <a:off x="768853" y="1087576"/>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Description</a:t>
          </a:r>
        </a:p>
      </dsp:txBody>
      <dsp:txXfrm>
        <a:off x="768853" y="1087576"/>
        <a:ext cx="1358789" cy="543515"/>
      </dsp:txXfrm>
    </dsp:sp>
    <dsp:sp modelId="{3D216EAE-44C9-492E-9FB4-9406C77F89F9}">
      <dsp:nvSpPr>
        <dsp:cNvPr id="0" name=""/>
        <dsp:cNvSpPr/>
      </dsp:nvSpPr>
      <dsp:spPr>
        <a:xfrm>
          <a:off x="2630394" y="544"/>
          <a:ext cx="828861" cy="8288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1A664-9388-475E-98CD-E6DB301F1368}">
      <dsp:nvSpPr>
        <dsp:cNvPr id="0" name=""/>
        <dsp:cNvSpPr/>
      </dsp:nvSpPr>
      <dsp:spPr>
        <a:xfrm>
          <a:off x="2807036" y="177187"/>
          <a:ext cx="475576" cy="47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65C81-C74E-4D7C-929F-2FDE0981D59F}">
      <dsp:nvSpPr>
        <dsp:cNvPr id="0" name=""/>
        <dsp:cNvSpPr/>
      </dsp:nvSpPr>
      <dsp:spPr>
        <a:xfrm>
          <a:off x="2365430" y="1087576"/>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Dataset</a:t>
          </a:r>
        </a:p>
      </dsp:txBody>
      <dsp:txXfrm>
        <a:off x="2365430" y="1087576"/>
        <a:ext cx="1358789" cy="543515"/>
      </dsp:txXfrm>
    </dsp:sp>
    <dsp:sp modelId="{7F068737-EA0D-40E4-A331-35415060B9C9}">
      <dsp:nvSpPr>
        <dsp:cNvPr id="0" name=""/>
        <dsp:cNvSpPr/>
      </dsp:nvSpPr>
      <dsp:spPr>
        <a:xfrm>
          <a:off x="4226971" y="544"/>
          <a:ext cx="828861" cy="82886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00B94-E3E3-4EDD-9065-4A65A1EE1E50}">
      <dsp:nvSpPr>
        <dsp:cNvPr id="0" name=""/>
        <dsp:cNvSpPr/>
      </dsp:nvSpPr>
      <dsp:spPr>
        <a:xfrm>
          <a:off x="4403614" y="177187"/>
          <a:ext cx="475576" cy="47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541902-AF49-4AD7-8104-2D885287350F}">
      <dsp:nvSpPr>
        <dsp:cNvPr id="0" name=""/>
        <dsp:cNvSpPr/>
      </dsp:nvSpPr>
      <dsp:spPr>
        <a:xfrm>
          <a:off x="3962007" y="1087576"/>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Scrapy</a:t>
          </a:r>
        </a:p>
      </dsp:txBody>
      <dsp:txXfrm>
        <a:off x="3962007" y="1087576"/>
        <a:ext cx="1358789" cy="543515"/>
      </dsp:txXfrm>
    </dsp:sp>
    <dsp:sp modelId="{F8F25E63-5134-4057-926B-0418671CA6B1}">
      <dsp:nvSpPr>
        <dsp:cNvPr id="0" name=""/>
        <dsp:cNvSpPr/>
      </dsp:nvSpPr>
      <dsp:spPr>
        <a:xfrm>
          <a:off x="1033817" y="1970789"/>
          <a:ext cx="828861" cy="82886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86145-DFC6-4374-ADB5-88C48FB63A76}">
      <dsp:nvSpPr>
        <dsp:cNvPr id="0" name=""/>
        <dsp:cNvSpPr/>
      </dsp:nvSpPr>
      <dsp:spPr>
        <a:xfrm>
          <a:off x="1210459" y="2147431"/>
          <a:ext cx="475576" cy="47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3FF6A-CEE1-48B2-B01A-9B84D4496754}">
      <dsp:nvSpPr>
        <dsp:cNvPr id="0" name=""/>
        <dsp:cNvSpPr/>
      </dsp:nvSpPr>
      <dsp:spPr>
        <a:xfrm>
          <a:off x="768853" y="3057820"/>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Challenges</a:t>
          </a:r>
        </a:p>
      </dsp:txBody>
      <dsp:txXfrm>
        <a:off x="768853" y="3057820"/>
        <a:ext cx="1358789" cy="543515"/>
      </dsp:txXfrm>
    </dsp:sp>
    <dsp:sp modelId="{864389AE-781A-46FB-80C2-8496994E950F}">
      <dsp:nvSpPr>
        <dsp:cNvPr id="0" name=""/>
        <dsp:cNvSpPr/>
      </dsp:nvSpPr>
      <dsp:spPr>
        <a:xfrm>
          <a:off x="2630394" y="1970789"/>
          <a:ext cx="828861" cy="82886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A46ED-B111-4A2A-B0DE-E5F72F45BDF5}">
      <dsp:nvSpPr>
        <dsp:cNvPr id="0" name=""/>
        <dsp:cNvSpPr/>
      </dsp:nvSpPr>
      <dsp:spPr>
        <a:xfrm>
          <a:off x="2807036" y="2147431"/>
          <a:ext cx="475576" cy="475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939929-D1F4-44F5-B9E2-9EA04A9FB8F8}">
      <dsp:nvSpPr>
        <dsp:cNvPr id="0" name=""/>
        <dsp:cNvSpPr/>
      </dsp:nvSpPr>
      <dsp:spPr>
        <a:xfrm>
          <a:off x="2365430" y="3057820"/>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Ethical principles</a:t>
          </a:r>
        </a:p>
      </dsp:txBody>
      <dsp:txXfrm>
        <a:off x="2365430" y="3057820"/>
        <a:ext cx="1358789" cy="543515"/>
      </dsp:txXfrm>
    </dsp:sp>
    <dsp:sp modelId="{769A1E61-1E18-47F5-AE40-9C324068BBD7}">
      <dsp:nvSpPr>
        <dsp:cNvPr id="0" name=""/>
        <dsp:cNvSpPr/>
      </dsp:nvSpPr>
      <dsp:spPr>
        <a:xfrm>
          <a:off x="4226971" y="1970789"/>
          <a:ext cx="828861" cy="8288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34DF4-7317-4FBD-95F1-0EF6CBE602E7}">
      <dsp:nvSpPr>
        <dsp:cNvPr id="0" name=""/>
        <dsp:cNvSpPr/>
      </dsp:nvSpPr>
      <dsp:spPr>
        <a:xfrm>
          <a:off x="4403614" y="2147431"/>
          <a:ext cx="475576" cy="4755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C21BB-0A1C-4870-828C-C9129344A06D}">
      <dsp:nvSpPr>
        <dsp:cNvPr id="0" name=""/>
        <dsp:cNvSpPr/>
      </dsp:nvSpPr>
      <dsp:spPr>
        <a:xfrm>
          <a:off x="3962007" y="3057820"/>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Outcome assessed</a:t>
          </a:r>
        </a:p>
      </dsp:txBody>
      <dsp:txXfrm>
        <a:off x="3962007" y="3057820"/>
        <a:ext cx="1358789" cy="543515"/>
      </dsp:txXfrm>
    </dsp:sp>
    <dsp:sp modelId="{AB3607A3-9B1F-4310-90CC-67128404451A}">
      <dsp:nvSpPr>
        <dsp:cNvPr id="0" name=""/>
        <dsp:cNvSpPr/>
      </dsp:nvSpPr>
      <dsp:spPr>
        <a:xfrm>
          <a:off x="2630394" y="3941033"/>
          <a:ext cx="828861" cy="8288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C7CA04-A974-42BF-ACE2-03514CDE2B52}">
      <dsp:nvSpPr>
        <dsp:cNvPr id="0" name=""/>
        <dsp:cNvSpPr/>
      </dsp:nvSpPr>
      <dsp:spPr>
        <a:xfrm>
          <a:off x="2807036" y="4117675"/>
          <a:ext cx="475576" cy="4755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5C64A-949F-4B48-92E1-DC36C4DF7813}">
      <dsp:nvSpPr>
        <dsp:cNvPr id="0" name=""/>
        <dsp:cNvSpPr/>
      </dsp:nvSpPr>
      <dsp:spPr>
        <a:xfrm>
          <a:off x="2365430" y="5028064"/>
          <a:ext cx="1358789" cy="54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references</a:t>
          </a:r>
        </a:p>
      </dsp:txBody>
      <dsp:txXfrm>
        <a:off x="2365430" y="5028064"/>
        <a:ext cx="1358789" cy="543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5717A-043A-4A08-8301-85A38DCB2DAD}">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77ECD-E207-4574-B12A-909C739C9C4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11058A-1AE1-4632-9D6A-7C9C904602F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800100">
            <a:lnSpc>
              <a:spcPct val="90000"/>
            </a:lnSpc>
            <a:spcBef>
              <a:spcPct val="0"/>
            </a:spcBef>
            <a:spcAft>
              <a:spcPct val="35000"/>
            </a:spcAft>
            <a:buNone/>
          </a:pPr>
          <a:r>
            <a:rPr lang="en-US" sz="1800" kern="1200" dirty="0"/>
            <a:t>Most of the customer rely on reviews to make any decision related to purchases or any service utilization provided.</a:t>
          </a:r>
        </a:p>
      </dsp:txBody>
      <dsp:txXfrm>
        <a:off x="1941716" y="718"/>
        <a:ext cx="4571887" cy="1681139"/>
      </dsp:txXfrm>
    </dsp:sp>
    <dsp:sp modelId="{26DF7673-A5F1-4087-8892-5A6EC24A1CDE}">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4894B-CB12-4BD2-83D6-B78D92EA4C46}">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28065C-237B-4A9A-8428-A6A0481DA8F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800100">
            <a:lnSpc>
              <a:spcPct val="90000"/>
            </a:lnSpc>
            <a:spcBef>
              <a:spcPct val="0"/>
            </a:spcBef>
            <a:spcAft>
              <a:spcPct val="35000"/>
            </a:spcAft>
            <a:buNone/>
          </a:pPr>
          <a:r>
            <a:rPr lang="en-US" sz="1800" kern="1200" dirty="0"/>
            <a:t>We would like to address the project by classifying the reviews into most preferable and least preferable based on purchased and non-purchased respectively.</a:t>
          </a:r>
        </a:p>
      </dsp:txBody>
      <dsp:txXfrm>
        <a:off x="1941716" y="2102143"/>
        <a:ext cx="4571887" cy="1681139"/>
      </dsp:txXfrm>
    </dsp:sp>
    <dsp:sp modelId="{6D1BC3F6-4486-406F-8619-C1AAD7FE1330}">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C0036-B22A-425E-8EE8-B93936AAB33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54F83-7BBE-45D1-B7E3-38800EEE2B0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800100">
            <a:lnSpc>
              <a:spcPct val="90000"/>
            </a:lnSpc>
            <a:spcBef>
              <a:spcPct val="0"/>
            </a:spcBef>
            <a:spcAft>
              <a:spcPct val="35000"/>
            </a:spcAft>
            <a:buNone/>
          </a:pPr>
          <a:r>
            <a:rPr lang="en-US" sz="1800" kern="1200" dirty="0"/>
            <a:t>Our focus is to concentrate mainly on purchased user reviews for this project.</a:t>
          </a:r>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C6AA6-74F5-4B3E-98AE-C0685641528B}">
      <dsp:nvSpPr>
        <dsp:cNvPr id="0" name=""/>
        <dsp:cNvSpPr/>
      </dsp:nvSpPr>
      <dsp:spPr>
        <a:xfrm>
          <a:off x="0" y="29592"/>
          <a:ext cx="6513603" cy="1539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Overview:  Till now we have collected 28887 rows with 16 attributes from online sources and using </a:t>
          </a:r>
          <a:r>
            <a:rPr lang="en-US" sz="2800" kern="1200" dirty="0" err="1"/>
            <a:t>scrapy</a:t>
          </a:r>
          <a:r>
            <a:rPr lang="en-US" sz="2800" kern="1200" dirty="0"/>
            <a:t> tool.</a:t>
          </a:r>
        </a:p>
      </dsp:txBody>
      <dsp:txXfrm>
        <a:off x="75163" y="104755"/>
        <a:ext cx="6363277" cy="1389393"/>
      </dsp:txXfrm>
    </dsp:sp>
    <dsp:sp modelId="{4FE71416-0345-4CDF-A81B-3C03D5D6A92D}">
      <dsp:nvSpPr>
        <dsp:cNvPr id="0" name=""/>
        <dsp:cNvSpPr/>
      </dsp:nvSpPr>
      <dsp:spPr>
        <a:xfrm>
          <a:off x="0" y="1649952"/>
          <a:ext cx="6513603" cy="1539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Attributes</a:t>
          </a:r>
        </a:p>
      </dsp:txBody>
      <dsp:txXfrm>
        <a:off x="75163" y="1725115"/>
        <a:ext cx="6363277" cy="1389393"/>
      </dsp:txXfrm>
    </dsp:sp>
    <dsp:sp modelId="{B94D3280-A57F-458F-95F0-176BEDA1BA9C}">
      <dsp:nvSpPr>
        <dsp:cNvPr id="0" name=""/>
        <dsp:cNvSpPr/>
      </dsp:nvSpPr>
      <dsp:spPr>
        <a:xfrm>
          <a:off x="0" y="3189673"/>
          <a:ext cx="6513603" cy="266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Product name</a:t>
          </a:r>
        </a:p>
        <a:p>
          <a:pPr marL="228600" lvl="1" indent="-228600" algn="l" defTabSz="977900">
            <a:lnSpc>
              <a:spcPct val="90000"/>
            </a:lnSpc>
            <a:spcBef>
              <a:spcPct val="0"/>
            </a:spcBef>
            <a:spcAft>
              <a:spcPct val="20000"/>
            </a:spcAft>
            <a:buChar char="•"/>
          </a:pPr>
          <a:r>
            <a:rPr lang="en-US" sz="2200" kern="1200"/>
            <a:t>Categories</a:t>
          </a:r>
        </a:p>
        <a:p>
          <a:pPr marL="228600" lvl="1" indent="-228600" algn="l" defTabSz="977900">
            <a:lnSpc>
              <a:spcPct val="90000"/>
            </a:lnSpc>
            <a:spcBef>
              <a:spcPct val="0"/>
            </a:spcBef>
            <a:spcAft>
              <a:spcPct val="20000"/>
            </a:spcAft>
            <a:buChar char="•"/>
          </a:pPr>
          <a:r>
            <a:rPr lang="en-US" sz="2200" kern="1200"/>
            <a:t>Primary Categories</a:t>
          </a:r>
        </a:p>
        <a:p>
          <a:pPr marL="228600" lvl="1" indent="-228600" algn="l" defTabSz="977900">
            <a:lnSpc>
              <a:spcPct val="90000"/>
            </a:lnSpc>
            <a:spcBef>
              <a:spcPct val="0"/>
            </a:spcBef>
            <a:spcAft>
              <a:spcPct val="20000"/>
            </a:spcAft>
            <a:buChar char="•"/>
          </a:pPr>
          <a:r>
            <a:rPr lang="en-US" sz="2200" kern="1200"/>
            <a:t>Image URLs</a:t>
          </a:r>
        </a:p>
        <a:p>
          <a:pPr marL="228600" lvl="1" indent="-228600" algn="l" defTabSz="977900">
            <a:lnSpc>
              <a:spcPct val="90000"/>
            </a:lnSpc>
            <a:spcBef>
              <a:spcPct val="0"/>
            </a:spcBef>
            <a:spcAft>
              <a:spcPct val="20000"/>
            </a:spcAft>
            <a:buChar char="•"/>
          </a:pPr>
          <a:r>
            <a:rPr lang="en-US" sz="2200" kern="1200"/>
            <a:t>Manufacturer</a:t>
          </a:r>
        </a:p>
        <a:p>
          <a:pPr marL="228600" lvl="1" indent="-228600" algn="l" defTabSz="977900">
            <a:lnSpc>
              <a:spcPct val="90000"/>
            </a:lnSpc>
            <a:spcBef>
              <a:spcPct val="0"/>
            </a:spcBef>
            <a:spcAft>
              <a:spcPct val="20000"/>
            </a:spcAft>
            <a:buChar char="•"/>
          </a:pPr>
          <a:r>
            <a:rPr lang="en-US" sz="2200" kern="1200"/>
            <a:t>Reviews Source URLs</a:t>
          </a:r>
        </a:p>
        <a:p>
          <a:pPr marL="228600" lvl="1" indent="-228600" algn="l" defTabSz="977900">
            <a:lnSpc>
              <a:spcPct val="90000"/>
            </a:lnSpc>
            <a:spcBef>
              <a:spcPct val="0"/>
            </a:spcBef>
            <a:spcAft>
              <a:spcPct val="20000"/>
            </a:spcAft>
            <a:buChar char="•"/>
          </a:pPr>
          <a:r>
            <a:rPr lang="en-US" sz="2200" kern="1200"/>
            <a:t>Review text</a:t>
          </a:r>
        </a:p>
      </dsp:txBody>
      <dsp:txXfrm>
        <a:off x="0" y="3189673"/>
        <a:ext cx="6513603" cy="266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70EBF-86A9-4C38-BB2E-26DB1AD9F7B4}">
      <dsp:nvSpPr>
        <dsp:cNvPr id="0" name=""/>
        <dsp:cNvSpPr/>
      </dsp:nvSpPr>
      <dsp:spPr>
        <a:xfrm>
          <a:off x="258762" y="0"/>
          <a:ext cx="5572125" cy="557212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E1325-98C0-476A-96BB-C417A95DEC54}">
      <dsp:nvSpPr>
        <dsp:cNvPr id="0" name=""/>
        <dsp:cNvSpPr/>
      </dsp:nvSpPr>
      <dsp:spPr>
        <a:xfrm>
          <a:off x="788114" y="529351"/>
          <a:ext cx="2173128" cy="217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Collect metadata</a:t>
          </a:r>
        </a:p>
      </dsp:txBody>
      <dsp:txXfrm>
        <a:off x="894197" y="635434"/>
        <a:ext cx="1960962" cy="1960962"/>
      </dsp:txXfrm>
    </dsp:sp>
    <dsp:sp modelId="{3C3C83FB-A6BD-4FE1-B17B-67396D950AC8}">
      <dsp:nvSpPr>
        <dsp:cNvPr id="0" name=""/>
        <dsp:cNvSpPr/>
      </dsp:nvSpPr>
      <dsp:spPr>
        <a:xfrm>
          <a:off x="3128406" y="529351"/>
          <a:ext cx="2173128" cy="217312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Collect in text</a:t>
          </a:r>
        </a:p>
      </dsp:txBody>
      <dsp:txXfrm>
        <a:off x="3234489" y="635434"/>
        <a:ext cx="1960962" cy="1960962"/>
      </dsp:txXfrm>
    </dsp:sp>
    <dsp:sp modelId="{A18EE3CF-38DB-4225-AE4D-6891FE537D7F}">
      <dsp:nvSpPr>
        <dsp:cNvPr id="0" name=""/>
        <dsp:cNvSpPr/>
      </dsp:nvSpPr>
      <dsp:spPr>
        <a:xfrm>
          <a:off x="788114" y="2869644"/>
          <a:ext cx="2173128" cy="217312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itself in a html </a:t>
          </a:r>
        </a:p>
      </dsp:txBody>
      <dsp:txXfrm>
        <a:off x="894197" y="2975727"/>
        <a:ext cx="1960962" cy="1960962"/>
      </dsp:txXfrm>
    </dsp:sp>
    <dsp:sp modelId="{9D45A887-F64C-4EE9-A7F2-33A11F46BE90}">
      <dsp:nvSpPr>
        <dsp:cNvPr id="0" name=""/>
        <dsp:cNvSpPr/>
      </dsp:nvSpPr>
      <dsp:spPr>
        <a:xfrm>
          <a:off x="3128406" y="2869644"/>
          <a:ext cx="2173128" cy="217312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Long process to select particular data regarding any product</a:t>
          </a:r>
        </a:p>
      </dsp:txBody>
      <dsp:txXfrm>
        <a:off x="3234489" y="2975727"/>
        <a:ext cx="1960962" cy="19609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BE9A4-E9E4-420B-AC0E-1BD5F0889261}">
      <dsp:nvSpPr>
        <dsp:cNvPr id="0" name=""/>
        <dsp:cNvSpPr/>
      </dsp:nvSpPr>
      <dsp:spPr>
        <a:xfrm>
          <a:off x="1086903" y="36843"/>
          <a:ext cx="1338187" cy="1338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AB3BB-A2F1-4BA6-B208-C21A15E14A1E}">
      <dsp:nvSpPr>
        <dsp:cNvPr id="0" name=""/>
        <dsp:cNvSpPr/>
      </dsp:nvSpPr>
      <dsp:spPr>
        <a:xfrm>
          <a:off x="1372090" y="322031"/>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127CC-4E36-433E-9F63-E49DB37DD56F}">
      <dsp:nvSpPr>
        <dsp:cNvPr id="0" name=""/>
        <dsp:cNvSpPr/>
      </dsp:nvSpPr>
      <dsp:spPr>
        <a:xfrm>
          <a:off x="659121" y="1791843"/>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Collecting data itself a challenge</a:t>
          </a:r>
        </a:p>
      </dsp:txBody>
      <dsp:txXfrm>
        <a:off x="659121" y="1791843"/>
        <a:ext cx="2193750" cy="720000"/>
      </dsp:txXfrm>
    </dsp:sp>
    <dsp:sp modelId="{A2761D08-19F3-464B-B339-82289279D49B}">
      <dsp:nvSpPr>
        <dsp:cNvPr id="0" name=""/>
        <dsp:cNvSpPr/>
      </dsp:nvSpPr>
      <dsp:spPr>
        <a:xfrm>
          <a:off x="3664559" y="36843"/>
          <a:ext cx="1338187" cy="1338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A0EA4-100B-4572-960E-B8A2B66C5F29}">
      <dsp:nvSpPr>
        <dsp:cNvPr id="0" name=""/>
        <dsp:cNvSpPr/>
      </dsp:nvSpPr>
      <dsp:spPr>
        <a:xfrm>
          <a:off x="3949746" y="322031"/>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9E2F3-4C4D-4070-8390-47C13F76F023}">
      <dsp:nvSpPr>
        <dsp:cNvPr id="0" name=""/>
        <dsp:cNvSpPr/>
      </dsp:nvSpPr>
      <dsp:spPr>
        <a:xfrm>
          <a:off x="3236778" y="1791843"/>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Scrapy is a project itself</a:t>
          </a:r>
        </a:p>
      </dsp:txBody>
      <dsp:txXfrm>
        <a:off x="3236778" y="1791843"/>
        <a:ext cx="2193750" cy="720000"/>
      </dsp:txXfrm>
    </dsp:sp>
    <dsp:sp modelId="{C07CFC4C-43EB-4E0E-B98E-6FEE9EE54D70}">
      <dsp:nvSpPr>
        <dsp:cNvPr id="0" name=""/>
        <dsp:cNvSpPr/>
      </dsp:nvSpPr>
      <dsp:spPr>
        <a:xfrm>
          <a:off x="2375731" y="3060281"/>
          <a:ext cx="1338187" cy="1338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4A82F9-C149-4FEC-B452-0C451758D12E}">
      <dsp:nvSpPr>
        <dsp:cNvPr id="0" name=""/>
        <dsp:cNvSpPr/>
      </dsp:nvSpPr>
      <dsp:spPr>
        <a:xfrm>
          <a:off x="2660918" y="3345468"/>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86A853-833F-4EC8-85F3-D288C0405991}">
      <dsp:nvSpPr>
        <dsp:cNvPr id="0" name=""/>
        <dsp:cNvSpPr/>
      </dsp:nvSpPr>
      <dsp:spPr>
        <a:xfrm>
          <a:off x="1947950" y="4815281"/>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Merging of different datasets</a:t>
          </a:r>
        </a:p>
      </dsp:txBody>
      <dsp:txXfrm>
        <a:off x="1947950" y="4815281"/>
        <a:ext cx="21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DF1FD-5B16-4E67-9ABB-F44EB7A23C4A}">
      <dsp:nvSpPr>
        <dsp:cNvPr id="0" name=""/>
        <dsp:cNvSpPr/>
      </dsp:nvSpPr>
      <dsp:spPr>
        <a:xfrm>
          <a:off x="0" y="680"/>
          <a:ext cx="6089650"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ADFAC-842B-41A2-A9DF-DBEAE396D4A2}">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59262-0537-4ED6-9346-7A4C322EAB1B}">
      <dsp:nvSpPr>
        <dsp:cNvPr id="0" name=""/>
        <dsp:cNvSpPr/>
      </dsp:nvSpPr>
      <dsp:spPr>
        <a:xfrm>
          <a:off x="1838352" y="680"/>
          <a:ext cx="425129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844550">
            <a:lnSpc>
              <a:spcPct val="90000"/>
            </a:lnSpc>
            <a:spcBef>
              <a:spcPct val="0"/>
            </a:spcBef>
            <a:spcAft>
              <a:spcPct val="35000"/>
            </a:spcAft>
            <a:buNone/>
          </a:pPr>
          <a:r>
            <a:rPr lang="en-US" sz="1900" kern="1200" dirty="0"/>
            <a:t>Sentimental analysis will be done to get the categories of reviews.</a:t>
          </a:r>
        </a:p>
      </dsp:txBody>
      <dsp:txXfrm>
        <a:off x="1838352" y="680"/>
        <a:ext cx="4251297" cy="1591647"/>
      </dsp:txXfrm>
    </dsp:sp>
    <dsp:sp modelId="{B2FEAA0C-71A6-4E08-9F0F-1AEDF5E1E4A9}">
      <dsp:nvSpPr>
        <dsp:cNvPr id="0" name=""/>
        <dsp:cNvSpPr/>
      </dsp:nvSpPr>
      <dsp:spPr>
        <a:xfrm>
          <a:off x="0" y="1990238"/>
          <a:ext cx="6089650"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9CBE1-8A7A-4840-AF4E-45173941C5AC}">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77E772-2846-499D-9AFC-01F42BB0083C}">
      <dsp:nvSpPr>
        <dsp:cNvPr id="0" name=""/>
        <dsp:cNvSpPr/>
      </dsp:nvSpPr>
      <dsp:spPr>
        <a:xfrm>
          <a:off x="1838352" y="1990238"/>
          <a:ext cx="425129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just" defTabSz="844550">
            <a:lnSpc>
              <a:spcPct val="90000"/>
            </a:lnSpc>
            <a:spcBef>
              <a:spcPct val="0"/>
            </a:spcBef>
            <a:spcAft>
              <a:spcPct val="35000"/>
            </a:spcAft>
            <a:buNone/>
          </a:pPr>
          <a:r>
            <a:rPr lang="en-US" sz="1900" kern="1200" dirty="0"/>
            <a:t>In the analysis we will filter out the reviews of non-buyers of any product to give genuine information written by customers as a result of search engine.</a:t>
          </a:r>
        </a:p>
      </dsp:txBody>
      <dsp:txXfrm>
        <a:off x="1838352" y="1990238"/>
        <a:ext cx="4251297" cy="1591647"/>
      </dsp:txXfrm>
    </dsp:sp>
    <dsp:sp modelId="{4A0CBF6C-6FF0-49A2-A42A-42532065F564}">
      <dsp:nvSpPr>
        <dsp:cNvPr id="0" name=""/>
        <dsp:cNvSpPr/>
      </dsp:nvSpPr>
      <dsp:spPr>
        <a:xfrm>
          <a:off x="0" y="3979797"/>
          <a:ext cx="6089650"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58CB4-69A5-45CC-AE91-5197E3A24F11}">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6E223-76FF-4CC0-AD2C-F84F694228E4}">
      <dsp:nvSpPr>
        <dsp:cNvPr id="0" name=""/>
        <dsp:cNvSpPr/>
      </dsp:nvSpPr>
      <dsp:spPr>
        <a:xfrm>
          <a:off x="1838352" y="3979797"/>
          <a:ext cx="4251297"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just" defTabSz="844550">
            <a:lnSpc>
              <a:spcPct val="90000"/>
            </a:lnSpc>
            <a:spcBef>
              <a:spcPct val="0"/>
            </a:spcBef>
            <a:spcAft>
              <a:spcPct val="35000"/>
            </a:spcAft>
            <a:buNone/>
          </a:pPr>
          <a:r>
            <a:rPr lang="en-US" sz="1900" kern="1200" dirty="0"/>
            <a:t>The categorization of the reviews by using any classifier we can get most preferable and least preferable.</a:t>
          </a:r>
        </a:p>
      </dsp:txBody>
      <dsp:txXfrm>
        <a:off x="1838352" y="3979797"/>
        <a:ext cx="4251297" cy="159164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1E88-8A76-4E34-B58A-3718D3D9E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3972C-E971-4290-9218-C57C1A5E4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3202E3-C371-4136-AF18-5525DA878BF3}"/>
              </a:ext>
            </a:extLst>
          </p:cNvPr>
          <p:cNvSpPr>
            <a:spLocks noGrp="1"/>
          </p:cNvSpPr>
          <p:nvPr>
            <p:ph type="dt" sz="half" idx="10"/>
          </p:nvPr>
        </p:nvSpPr>
        <p:spPr/>
        <p:txBody>
          <a:bodyPr/>
          <a:lstStyle/>
          <a:p>
            <a:fld id="{02AC24A9-CCB6-4F8D-B8DB-C2F3692CFA5A}" type="datetimeFigureOut">
              <a:rPr lang="en-US" smtClean="0"/>
              <a:t>2/18/2020</a:t>
            </a:fld>
            <a:endParaRPr lang="en-US" dirty="0"/>
          </a:p>
        </p:txBody>
      </p:sp>
      <p:sp>
        <p:nvSpPr>
          <p:cNvPr id="5" name="Footer Placeholder 4">
            <a:extLst>
              <a:ext uri="{FF2B5EF4-FFF2-40B4-BE49-F238E27FC236}">
                <a16:creationId xmlns:a16="http://schemas.microsoft.com/office/drawing/2014/main" id="{612534D3-2A09-4B73-BECF-F97F436FDC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6018A0-4541-47C2-9F04-F058C587272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4499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F778-6810-455D-8FE9-D29303B41F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9A6D9-11C9-4883-951A-4996C7721F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CC2FE-9B4D-4990-852A-D6A986099E6F}"/>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5" name="Footer Placeholder 4">
            <a:extLst>
              <a:ext uri="{FF2B5EF4-FFF2-40B4-BE49-F238E27FC236}">
                <a16:creationId xmlns:a16="http://schemas.microsoft.com/office/drawing/2014/main" id="{A7EFA31F-3CF8-44D6-B5A8-3EBF47469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72182-1F66-4AE8-9849-697A8FCF541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261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DF0B7-94C8-4FE2-ABCC-83258D185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FD9611-4E1C-42A7-814D-8C99819BFC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0AB10-CFAD-428B-B9FF-E33346966911}"/>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5" name="Footer Placeholder 4">
            <a:extLst>
              <a:ext uri="{FF2B5EF4-FFF2-40B4-BE49-F238E27FC236}">
                <a16:creationId xmlns:a16="http://schemas.microsoft.com/office/drawing/2014/main" id="{6011E338-6761-442B-9A42-67B346EE6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1C4CB-41F9-435B-9BFD-A660C9638E6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76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F227-2BCB-46D0-9ADB-152A38988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4B089-DDEE-4529-8DE3-5AE087CA40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73E16-E12D-4AB8-AFA1-CD23DAD19F05}"/>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5" name="Footer Placeholder 4">
            <a:extLst>
              <a:ext uri="{FF2B5EF4-FFF2-40B4-BE49-F238E27FC236}">
                <a16:creationId xmlns:a16="http://schemas.microsoft.com/office/drawing/2014/main" id="{56E8C5F1-CF64-488F-837D-E3376E66F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BCC2B-6567-4E6F-9941-987FA4195194}"/>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418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BA89-E23A-485E-9482-2B872A5F3F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6045A-7913-44CB-9FBA-77A09C5E2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DD97F-1D41-4168-BAB5-71DF2562668C}"/>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5" name="Footer Placeholder 4">
            <a:extLst>
              <a:ext uri="{FF2B5EF4-FFF2-40B4-BE49-F238E27FC236}">
                <a16:creationId xmlns:a16="http://schemas.microsoft.com/office/drawing/2014/main" id="{B2E87ED2-ECC7-4578-93F2-74F9838E0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4B40C-2ACC-41B4-A5A1-38CC1152B8C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02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58F1-EF75-4328-BBBC-8B0220DEC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CA833-2FC3-4FEA-B07C-663F40FC2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9749A3-4DAD-4F68-8263-06645059B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99441-C3EB-4DE0-870C-1732F3C6121B}"/>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6" name="Footer Placeholder 5">
            <a:extLst>
              <a:ext uri="{FF2B5EF4-FFF2-40B4-BE49-F238E27FC236}">
                <a16:creationId xmlns:a16="http://schemas.microsoft.com/office/drawing/2014/main" id="{096B7446-677D-4BDC-A636-3F359B88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DA60B-E653-4F32-937A-828D21D4BFA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403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7CDD-200A-4EB8-A379-91B956C69D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89CDC-2217-4B22-B542-6CF17C572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909A4A-97E0-4256-9F9D-6E8D42BBDF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9BCB13-2845-4849-B093-33B584722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87110-EEDE-4492-B7F9-080A8634DE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73F2C-69CE-4310-AA7A-AEA4176FC341}"/>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8" name="Footer Placeholder 7">
            <a:extLst>
              <a:ext uri="{FF2B5EF4-FFF2-40B4-BE49-F238E27FC236}">
                <a16:creationId xmlns:a16="http://schemas.microsoft.com/office/drawing/2014/main" id="{E259EC7D-C94F-401B-8C65-BF3F1FFDB1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DB035D-D056-4AAD-BC79-C1C333A25BE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08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8822-3A2B-4B11-BC3B-6D26F7FCCA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77AE16-24E6-449C-8E38-477E8F1D250A}"/>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4" name="Footer Placeholder 3">
            <a:extLst>
              <a:ext uri="{FF2B5EF4-FFF2-40B4-BE49-F238E27FC236}">
                <a16:creationId xmlns:a16="http://schemas.microsoft.com/office/drawing/2014/main" id="{D3FB72E5-24B2-45C3-AFD7-AF6BC1330B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DC116-2B20-4EAC-A230-D0FD3DF791F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070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11AC4-791A-4D7A-B5A5-366AAA603E33}"/>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3" name="Footer Placeholder 2">
            <a:extLst>
              <a:ext uri="{FF2B5EF4-FFF2-40B4-BE49-F238E27FC236}">
                <a16:creationId xmlns:a16="http://schemas.microsoft.com/office/drawing/2014/main" id="{EAE8A18E-3489-4B7D-9798-E9C1AC782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E2918-9C5F-4347-B3B4-1B1DA2D59B6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596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2DA-0E17-4991-88ED-D9F434E8E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1CE3B-0B45-4850-B65F-4CA4E5897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0CD2EF-1619-44E9-AD92-C1376C93E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F19A9-5C15-4EF9-9973-6F4AF4A8F376}"/>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6" name="Footer Placeholder 5">
            <a:extLst>
              <a:ext uri="{FF2B5EF4-FFF2-40B4-BE49-F238E27FC236}">
                <a16:creationId xmlns:a16="http://schemas.microsoft.com/office/drawing/2014/main" id="{28129009-B52D-4ABD-9D4E-21434C425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BC6C1-812C-4EFA-9D5F-430D4212CC3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344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E6A0-2E44-4EA9-A5C2-08E8CDE60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97233-01E3-4F43-89B3-8EABFC2B9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0C6716-A118-41B0-B713-86100CC0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9572E-B298-4CF6-BBB7-0B2C5C7970EF}"/>
              </a:ext>
            </a:extLst>
          </p:cNvPr>
          <p:cNvSpPr>
            <a:spLocks noGrp="1"/>
          </p:cNvSpPr>
          <p:nvPr>
            <p:ph type="dt" sz="half" idx="10"/>
          </p:nvPr>
        </p:nvSpPr>
        <p:spPr/>
        <p:txBody>
          <a:bodyPr/>
          <a:lstStyle/>
          <a:p>
            <a:fld id="{02AC24A9-CCB6-4F8D-B8DB-C2F3692CFA5A}" type="datetimeFigureOut">
              <a:rPr lang="en-US" smtClean="0"/>
              <a:t>2/18/2020</a:t>
            </a:fld>
            <a:endParaRPr lang="en-US"/>
          </a:p>
        </p:txBody>
      </p:sp>
      <p:sp>
        <p:nvSpPr>
          <p:cNvPr id="6" name="Footer Placeholder 5">
            <a:extLst>
              <a:ext uri="{FF2B5EF4-FFF2-40B4-BE49-F238E27FC236}">
                <a16:creationId xmlns:a16="http://schemas.microsoft.com/office/drawing/2014/main" id="{74F84FAF-20F8-45F1-AE3D-5C51C3483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E90A9-EE5B-4C27-B47D-EFCC10D537A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476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D5DB2-8686-4876-A891-74B1620EB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FD46D-B17E-431F-A595-4DE094E97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5F095-51E1-44B3-B611-4135097E4D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2/18/2020</a:t>
            </a:fld>
            <a:endParaRPr lang="en-US"/>
          </a:p>
        </p:txBody>
      </p:sp>
      <p:sp>
        <p:nvSpPr>
          <p:cNvPr id="5" name="Footer Placeholder 4">
            <a:extLst>
              <a:ext uri="{FF2B5EF4-FFF2-40B4-BE49-F238E27FC236}">
                <a16:creationId xmlns:a16="http://schemas.microsoft.com/office/drawing/2014/main" id="{49BC22ED-E381-4995-A02B-F86EC65BB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5AFF12-CACE-4BA9-88E4-43F57EFF9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005978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5C733B-92CF-41C5-950B-9C9B868BE787}"/>
              </a:ext>
            </a:extLst>
          </p:cNvPr>
          <p:cNvSpPr>
            <a:spLocks noGrp="1"/>
          </p:cNvSpPr>
          <p:nvPr>
            <p:ph type="ctrTitle"/>
          </p:nvPr>
        </p:nvSpPr>
        <p:spPr>
          <a:xfrm>
            <a:off x="838199" y="4525347"/>
            <a:ext cx="6801321" cy="1737360"/>
          </a:xfrm>
        </p:spPr>
        <p:txBody>
          <a:bodyPr vert="horz" lIns="91440" tIns="45720" rIns="91440" bIns="45720" rtlCol="0" anchor="ctr">
            <a:normAutofit/>
          </a:bodyPr>
          <a:lstStyle/>
          <a:p>
            <a:pPr algn="r"/>
            <a:r>
              <a:rPr lang="en-US" sz="4200" b="1"/>
              <a:t>RECOMMENDATION OF WEBSITES BASED ON REVIEWS</a:t>
            </a:r>
            <a:endParaRPr lang="en-US" sz="4200"/>
          </a:p>
        </p:txBody>
      </p:sp>
      <p:sp>
        <p:nvSpPr>
          <p:cNvPr id="3" name="Subtitle 2">
            <a:extLst>
              <a:ext uri="{FF2B5EF4-FFF2-40B4-BE49-F238E27FC236}">
                <a16:creationId xmlns:a16="http://schemas.microsoft.com/office/drawing/2014/main" id="{E18A03C4-879D-41DA-A714-BECD3266D9F6}"/>
              </a:ext>
            </a:extLst>
          </p:cNvPr>
          <p:cNvSpPr>
            <a:spLocks noGrp="1"/>
          </p:cNvSpPr>
          <p:nvPr>
            <p:ph type="subTitle" idx="1"/>
          </p:nvPr>
        </p:nvSpPr>
        <p:spPr>
          <a:xfrm>
            <a:off x="7961258" y="4525347"/>
            <a:ext cx="3258675" cy="1737360"/>
          </a:xfrm>
        </p:spPr>
        <p:txBody>
          <a:bodyPr vert="horz" lIns="91440" tIns="45720" rIns="91440" bIns="45720" rtlCol="0" anchor="ctr">
            <a:normAutofit/>
          </a:bodyPr>
          <a:lstStyle/>
          <a:p>
            <a:pPr indent="-228600" algn="l">
              <a:buFont typeface="Arial"/>
              <a:buChar char="•"/>
            </a:pPr>
            <a:r>
              <a:rPr lang="en-US" sz="2000"/>
              <a:t>Group- 14</a:t>
            </a:r>
          </a:p>
          <a:p>
            <a:pPr indent="-228600" algn="l">
              <a:buFont typeface="Arial"/>
              <a:buChar char="•"/>
            </a:pPr>
            <a:r>
              <a:rPr lang="en-US" sz="2000"/>
              <a:t>ABHILASH RAO PALLINENI</a:t>
            </a:r>
          </a:p>
          <a:p>
            <a:pPr indent="-228600" algn="l">
              <a:buFont typeface="Arial"/>
              <a:buChar char="•"/>
            </a:pPr>
            <a:r>
              <a:rPr lang="en-US" sz="2000"/>
              <a:t>KETANA PEREDDIGARI</a:t>
            </a:r>
          </a:p>
          <a:p>
            <a:pPr indent="-228600" algn="l">
              <a:buFont typeface="Arial"/>
              <a:buChar char="•"/>
            </a:pPr>
            <a:r>
              <a:rPr lang="en-US" sz="2000"/>
              <a:t>AMANDEEP KAUR</a:t>
            </a:r>
          </a:p>
          <a:p>
            <a:pPr indent="-228600" algn="l">
              <a:buFont typeface="Arial"/>
              <a:buChar char="•"/>
            </a:pPr>
            <a:endParaRPr lang="en-US" sz="200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238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BE852D-6FD8-44C3-86C8-79AA19FC4BA3}"/>
              </a:ext>
            </a:extLst>
          </p:cNvPr>
          <p:cNvSpPr>
            <a:spLocks noGrp="1"/>
          </p:cNvSpPr>
          <p:nvPr>
            <p:ph type="title"/>
          </p:nvPr>
        </p:nvSpPr>
        <p:spPr>
          <a:xfrm>
            <a:off x="833002" y="365125"/>
            <a:ext cx="3973667" cy="5811837"/>
          </a:xfrm>
        </p:spPr>
        <p:txBody>
          <a:bodyPr>
            <a:normAutofit/>
          </a:bodyPr>
          <a:lstStyle/>
          <a:p>
            <a:r>
              <a:rPr lang="en-US" dirty="0">
                <a:solidFill>
                  <a:srgbClr val="FFFFFF"/>
                </a:solidFill>
              </a:rPr>
              <a:t>Ethical principles</a:t>
            </a:r>
          </a:p>
        </p:txBody>
      </p:sp>
      <p:sp>
        <p:nvSpPr>
          <p:cNvPr id="3" name="Content Placeholder 2">
            <a:extLst>
              <a:ext uri="{FF2B5EF4-FFF2-40B4-BE49-F238E27FC236}">
                <a16:creationId xmlns:a16="http://schemas.microsoft.com/office/drawing/2014/main" id="{06B48D6D-BE04-4792-8E06-96694691D5A0}"/>
              </a:ext>
            </a:extLst>
          </p:cNvPr>
          <p:cNvSpPr>
            <a:spLocks noGrp="1"/>
          </p:cNvSpPr>
          <p:nvPr>
            <p:ph idx="1"/>
          </p:nvPr>
        </p:nvSpPr>
        <p:spPr>
          <a:xfrm>
            <a:off x="5356927" y="365125"/>
            <a:ext cx="5996871" cy="5811837"/>
          </a:xfrm>
        </p:spPr>
        <p:txBody>
          <a:bodyPr anchor="ctr">
            <a:normAutofit/>
          </a:bodyPr>
          <a:lstStyle/>
          <a:p>
            <a:r>
              <a:rPr lang="en-US" sz="2000" b="1" dirty="0">
                <a:solidFill>
                  <a:srgbClr val="FFFFFF"/>
                </a:solidFill>
              </a:rPr>
              <a:t>Consent: </a:t>
            </a:r>
            <a:endParaRPr lang="en-US" sz="2000" dirty="0">
              <a:solidFill>
                <a:srgbClr val="FFFFFF"/>
              </a:solidFill>
            </a:endParaRPr>
          </a:p>
          <a:p>
            <a:pPr marL="0" indent="0" algn="just">
              <a:buNone/>
            </a:pPr>
            <a:r>
              <a:rPr lang="en-US" sz="2000" dirty="0">
                <a:solidFill>
                  <a:srgbClr val="FFFFFF"/>
                </a:solidFill>
              </a:rPr>
              <a:t>This project, Recommendation of Websites based on review is chosen to give the genuine information to the customers. To implement this project, data is collected from e-commerce websites were the user’s opinions are given for the products/services with consent. Here we are using the data which is openly available for the better product and website recommendation. </a:t>
            </a:r>
            <a:r>
              <a:rPr lang="en-US" sz="2000" b="1" dirty="0">
                <a:solidFill>
                  <a:srgbClr val="FFFFFF"/>
                </a:solidFill>
              </a:rPr>
              <a:t> </a:t>
            </a:r>
          </a:p>
          <a:p>
            <a:pPr marL="0" indent="0" algn="just">
              <a:buNone/>
            </a:pPr>
            <a:endParaRPr lang="en-US" sz="2000" dirty="0">
              <a:solidFill>
                <a:srgbClr val="FFFFFF"/>
              </a:solidFill>
            </a:endParaRPr>
          </a:p>
          <a:p>
            <a:r>
              <a:rPr lang="en-US" sz="2000" b="1" dirty="0">
                <a:solidFill>
                  <a:srgbClr val="FFFFFF"/>
                </a:solidFill>
              </a:rPr>
              <a:t>Clarity:</a:t>
            </a:r>
            <a:endParaRPr lang="en-US" sz="2000" dirty="0">
              <a:solidFill>
                <a:srgbClr val="FFFFFF"/>
              </a:solidFill>
            </a:endParaRPr>
          </a:p>
          <a:p>
            <a:pPr marL="0" indent="0" algn="just">
              <a:buNone/>
            </a:pPr>
            <a:r>
              <a:rPr lang="en-US" sz="2000" dirty="0">
                <a:solidFill>
                  <a:srgbClr val="FFFFFF"/>
                </a:solidFill>
              </a:rPr>
              <a:t>This dataset provides information regarding product details, reviews, rating, purchase date, product URL. Review URL etc. with which we can analyze the data and build appropriate models for efficient recommendation engine.</a:t>
            </a:r>
          </a:p>
          <a:p>
            <a:endParaRPr lang="en-US" sz="2000" dirty="0">
              <a:solidFill>
                <a:srgbClr val="FFFFFF"/>
              </a:solidFill>
            </a:endParaRPr>
          </a:p>
        </p:txBody>
      </p:sp>
    </p:spTree>
    <p:extLst>
      <p:ext uri="{BB962C8B-B14F-4D97-AF65-F5344CB8AC3E}">
        <p14:creationId xmlns:p14="http://schemas.microsoft.com/office/powerpoint/2010/main" val="391157984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BE852D-6FD8-44C3-86C8-79AA19FC4BA3}"/>
              </a:ext>
            </a:extLst>
          </p:cNvPr>
          <p:cNvSpPr>
            <a:spLocks noGrp="1"/>
          </p:cNvSpPr>
          <p:nvPr>
            <p:ph type="title"/>
          </p:nvPr>
        </p:nvSpPr>
        <p:spPr>
          <a:xfrm>
            <a:off x="833002" y="365125"/>
            <a:ext cx="3973667" cy="5811837"/>
          </a:xfrm>
        </p:spPr>
        <p:txBody>
          <a:bodyPr>
            <a:normAutofit/>
          </a:bodyPr>
          <a:lstStyle/>
          <a:p>
            <a:r>
              <a:rPr lang="en-US" dirty="0">
                <a:solidFill>
                  <a:srgbClr val="FFFFFF"/>
                </a:solidFill>
              </a:rPr>
              <a:t>Ethical principles</a:t>
            </a:r>
          </a:p>
        </p:txBody>
      </p:sp>
      <p:sp>
        <p:nvSpPr>
          <p:cNvPr id="9" name="Content Placeholder 4">
            <a:extLst>
              <a:ext uri="{FF2B5EF4-FFF2-40B4-BE49-F238E27FC236}">
                <a16:creationId xmlns:a16="http://schemas.microsoft.com/office/drawing/2014/main" id="{98B23C2A-BAF1-4C5B-8096-4CD2DD94FA87}"/>
              </a:ext>
            </a:extLst>
          </p:cNvPr>
          <p:cNvSpPr>
            <a:spLocks noGrp="1"/>
          </p:cNvSpPr>
          <p:nvPr>
            <p:ph idx="1"/>
          </p:nvPr>
        </p:nvSpPr>
        <p:spPr>
          <a:xfrm>
            <a:off x="5356225" y="365125"/>
            <a:ext cx="5997575" cy="5811838"/>
          </a:xfrm>
        </p:spPr>
        <p:txBody>
          <a:bodyPr anchor="ctr">
            <a:normAutofit lnSpcReduction="10000"/>
          </a:bodyPr>
          <a:lstStyle/>
          <a:p>
            <a:r>
              <a:rPr lang="en-US" sz="1900" b="1" dirty="0">
                <a:solidFill>
                  <a:srgbClr val="FFFFFF"/>
                </a:solidFill>
              </a:rPr>
              <a:t>Consequences:</a:t>
            </a:r>
            <a:endParaRPr lang="en-US" sz="1900" dirty="0">
              <a:solidFill>
                <a:srgbClr val="FFFFFF"/>
              </a:solidFill>
            </a:endParaRPr>
          </a:p>
          <a:p>
            <a:pPr marL="0" indent="0" algn="just">
              <a:buNone/>
            </a:pPr>
            <a:r>
              <a:rPr lang="en-US" sz="1900" dirty="0">
                <a:solidFill>
                  <a:srgbClr val="FFFFFF"/>
                </a:solidFill>
              </a:rPr>
              <a:t>In our dataset we are not retrieving any personal information of customers so there are no consequences to be deal with.</a:t>
            </a:r>
          </a:p>
          <a:p>
            <a:pPr marL="0" indent="0" algn="just">
              <a:buNone/>
            </a:pPr>
            <a:endParaRPr lang="en-US" sz="1900" dirty="0">
              <a:solidFill>
                <a:srgbClr val="FFFFFF"/>
              </a:solidFill>
            </a:endParaRPr>
          </a:p>
          <a:p>
            <a:r>
              <a:rPr lang="en-US" sz="1900" b="1" dirty="0">
                <a:solidFill>
                  <a:srgbClr val="FFFFFF"/>
                </a:solidFill>
              </a:rPr>
              <a:t>Control and Transparency:</a:t>
            </a:r>
            <a:endParaRPr lang="en-US" sz="1900" dirty="0">
              <a:solidFill>
                <a:srgbClr val="FFFFFF"/>
              </a:solidFill>
            </a:endParaRPr>
          </a:p>
          <a:p>
            <a:pPr marL="0" indent="0" algn="just">
              <a:buNone/>
            </a:pPr>
            <a:r>
              <a:rPr lang="en-US" sz="1900" dirty="0">
                <a:solidFill>
                  <a:srgbClr val="FFFFFF"/>
                </a:solidFill>
              </a:rPr>
              <a:t>We have merged the data collected from various ecommerce site and formed a dataset. Here the information is analyzed using sentimental analysis to filter out the classification and perform further process we assure that the data will not be manipulated or mis-used.</a:t>
            </a:r>
          </a:p>
          <a:p>
            <a:pPr marL="0" indent="0" algn="just">
              <a:buNone/>
            </a:pPr>
            <a:r>
              <a:rPr lang="en-US" sz="1900" dirty="0">
                <a:solidFill>
                  <a:srgbClr val="FFFFFF"/>
                </a:solidFill>
              </a:rPr>
              <a:t> </a:t>
            </a:r>
          </a:p>
          <a:p>
            <a:r>
              <a:rPr lang="en-US" sz="1900" b="1" dirty="0">
                <a:solidFill>
                  <a:srgbClr val="FFFFFF"/>
                </a:solidFill>
              </a:rPr>
              <a:t>Consistency:</a:t>
            </a:r>
            <a:endParaRPr lang="en-US" sz="1900" dirty="0">
              <a:solidFill>
                <a:srgbClr val="FFFFFF"/>
              </a:solidFill>
            </a:endParaRPr>
          </a:p>
          <a:p>
            <a:pPr marL="0" indent="0" algn="just">
              <a:buNone/>
            </a:pPr>
            <a:r>
              <a:rPr lang="en-US" sz="1900" dirty="0">
                <a:solidFill>
                  <a:srgbClr val="FFFFFF"/>
                </a:solidFill>
              </a:rPr>
              <a:t>Our data is consistent as we are interpreting the intentions of customers through the reviews and analyzing their views on the product to build better recommendation model for search engine. As our dataset does not contain any personal information about the users so, we are consistent with the information taken from online sites to work on our project. </a:t>
            </a:r>
            <a:r>
              <a:rPr lang="en-US" sz="1900" b="1" dirty="0">
                <a:solidFill>
                  <a:srgbClr val="FFFFFF"/>
                </a:solidFill>
              </a:rPr>
              <a:t> </a:t>
            </a:r>
            <a:endParaRPr lang="en-US" sz="1900" dirty="0">
              <a:solidFill>
                <a:srgbClr val="FFFFFF"/>
              </a:solidFill>
            </a:endParaRPr>
          </a:p>
          <a:p>
            <a:endParaRPr lang="en-US" sz="1900" dirty="0">
              <a:solidFill>
                <a:srgbClr val="FFFFFF"/>
              </a:solidFill>
            </a:endParaRPr>
          </a:p>
        </p:txBody>
      </p:sp>
    </p:spTree>
    <p:extLst>
      <p:ext uri="{BB962C8B-B14F-4D97-AF65-F5344CB8AC3E}">
        <p14:creationId xmlns:p14="http://schemas.microsoft.com/office/powerpoint/2010/main" val="173710309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A7B6-9156-47EE-927E-44B6AFA74767}"/>
              </a:ext>
            </a:extLst>
          </p:cNvPr>
          <p:cNvSpPr>
            <a:spLocks noGrp="1"/>
          </p:cNvSpPr>
          <p:nvPr>
            <p:ph type="title"/>
          </p:nvPr>
        </p:nvSpPr>
        <p:spPr>
          <a:xfrm>
            <a:off x="838200" y="811161"/>
            <a:ext cx="3335594" cy="5403370"/>
          </a:xfrm>
        </p:spPr>
        <p:txBody>
          <a:bodyPr>
            <a:normAutofit/>
          </a:bodyPr>
          <a:lstStyle/>
          <a:p>
            <a:r>
              <a:rPr lang="en-US">
                <a:solidFill>
                  <a:srgbClr val="FFFFFF"/>
                </a:solidFill>
              </a:rPr>
              <a:t>Outcomes Assessed</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B246CFF-8C81-4AFC-B1AD-D612F5CF6979}"/>
              </a:ext>
            </a:extLst>
          </p:cNvPr>
          <p:cNvGraphicFramePr>
            <a:graphicFrameLocks noGrp="1"/>
          </p:cNvGraphicFramePr>
          <p:nvPr>
            <p:ph idx="1"/>
            <p:extLst>
              <p:ext uri="{D42A27DB-BD31-4B8C-83A1-F6EECF244321}">
                <p14:modId xmlns:p14="http://schemas.microsoft.com/office/powerpoint/2010/main" val="1265764633"/>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29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0C208-2CB2-44C9-B4A0-1C0396BE08EA}"/>
              </a:ext>
            </a:extLst>
          </p:cNvPr>
          <p:cNvSpPr>
            <a:spLocks noGrp="1"/>
          </p:cNvSpPr>
          <p:nvPr>
            <p:ph type="title"/>
          </p:nvPr>
        </p:nvSpPr>
        <p:spPr>
          <a:xfrm>
            <a:off x="594359" y="909733"/>
            <a:ext cx="10594571" cy="3886711"/>
          </a:xfrm>
        </p:spPr>
        <p:txBody>
          <a:bodyPr vert="horz" lIns="91440" tIns="45720" rIns="91440" bIns="45720" rtlCol="0" anchor="ctr">
            <a:normAutofit/>
          </a:bodyPr>
          <a:lstStyle/>
          <a:p>
            <a:r>
              <a:rPr lang="en-US" sz="2400" b="1" kern="1200" dirty="0">
                <a:solidFill>
                  <a:schemeClr val="tx1"/>
                </a:solidFill>
                <a:latin typeface="+mj-lt"/>
                <a:ea typeface="+mj-ea"/>
                <a:cs typeface="+mj-cs"/>
              </a:rPr>
              <a:t>Reference</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000" kern="1200" dirty="0" err="1">
                <a:solidFill>
                  <a:schemeClr val="tx1"/>
                </a:solidFill>
                <a:latin typeface="+mj-lt"/>
                <a:ea typeface="+mj-ea"/>
                <a:cs typeface="+mj-cs"/>
              </a:rPr>
              <a:t>DataCamp</a:t>
            </a:r>
            <a:r>
              <a:rPr lang="en-US" sz="2000" kern="1200" dirty="0">
                <a:solidFill>
                  <a:schemeClr val="tx1"/>
                </a:solidFill>
                <a:latin typeface="+mj-lt"/>
                <a:ea typeface="+mj-ea"/>
                <a:cs typeface="+mj-cs"/>
              </a:rPr>
              <a:t> Community. (2020). </a:t>
            </a:r>
            <a:r>
              <a:rPr lang="en-US" sz="2000" i="1" kern="1200" dirty="0">
                <a:solidFill>
                  <a:schemeClr val="tx1"/>
                </a:solidFill>
                <a:latin typeface="+mj-lt"/>
                <a:ea typeface="+mj-ea"/>
                <a:cs typeface="+mj-cs"/>
              </a:rPr>
              <a:t>Making Web Crawlers Using </a:t>
            </a:r>
            <a:r>
              <a:rPr lang="en-US" sz="2000" i="1" kern="1200" dirty="0" err="1">
                <a:solidFill>
                  <a:schemeClr val="tx1"/>
                </a:solidFill>
                <a:latin typeface="+mj-lt"/>
                <a:ea typeface="+mj-ea"/>
                <a:cs typeface="+mj-cs"/>
              </a:rPr>
              <a:t>Scrapy</a:t>
            </a:r>
            <a:r>
              <a:rPr lang="en-US" sz="2000" i="1" kern="1200" dirty="0">
                <a:solidFill>
                  <a:schemeClr val="tx1"/>
                </a:solidFill>
                <a:latin typeface="+mj-lt"/>
                <a:ea typeface="+mj-ea"/>
                <a:cs typeface="+mj-cs"/>
              </a:rPr>
              <a:t> for Python</a:t>
            </a:r>
            <a:r>
              <a:rPr lang="en-US" sz="2000" kern="1200" dirty="0">
                <a:solidFill>
                  <a:schemeClr val="tx1"/>
                </a:solidFill>
                <a:latin typeface="+mj-lt"/>
                <a:ea typeface="+mj-ea"/>
                <a:cs typeface="+mj-cs"/>
              </a:rPr>
              <a:t>. [online] Available at: https://www.datacamp.com/community/tutorials/making-web-crawlers-scrapy-python#overview.</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000" kern="1200" dirty="0">
                <a:solidFill>
                  <a:schemeClr val="tx1"/>
                </a:solidFill>
                <a:latin typeface="+mj-lt"/>
                <a:ea typeface="+mj-ea"/>
                <a:cs typeface="+mj-cs"/>
              </a:rPr>
              <a:t>Tableau + </a:t>
            </a:r>
            <a:r>
              <a:rPr lang="en-US" sz="2000" kern="1200" dirty="0" err="1">
                <a:solidFill>
                  <a:schemeClr val="tx1"/>
                </a:solidFill>
                <a:latin typeface="+mj-lt"/>
                <a:ea typeface="+mj-ea"/>
                <a:cs typeface="+mj-cs"/>
              </a:rPr>
              <a:t>ParseHub</a:t>
            </a:r>
            <a:r>
              <a:rPr lang="en-US" sz="2000" kern="1200" dirty="0">
                <a:solidFill>
                  <a:schemeClr val="tx1"/>
                </a:solidFill>
                <a:latin typeface="+mj-lt"/>
                <a:ea typeface="+mj-ea"/>
                <a:cs typeface="+mj-cs"/>
              </a:rPr>
              <a:t> Integration: Use Tableau to Visualize Data Scraped by </a:t>
            </a:r>
            <a:r>
              <a:rPr lang="en-US" sz="2000" kern="1200" dirty="0" err="1">
                <a:solidFill>
                  <a:schemeClr val="tx1"/>
                </a:solidFill>
                <a:latin typeface="+mj-lt"/>
                <a:ea typeface="+mj-ea"/>
                <a:cs typeface="+mj-cs"/>
              </a:rPr>
              <a:t>ParseHub</a:t>
            </a:r>
            <a:r>
              <a:rPr lang="en-US" sz="2000" kern="1200" dirty="0">
                <a:solidFill>
                  <a:schemeClr val="tx1"/>
                </a:solidFill>
                <a:latin typeface="+mj-lt"/>
                <a:ea typeface="+mj-ea"/>
                <a:cs typeface="+mj-cs"/>
              </a:rPr>
              <a:t>. (2020). </a:t>
            </a:r>
            <a:br>
              <a:rPr lang="en-US" sz="2000" kern="1200" dirty="0">
                <a:solidFill>
                  <a:schemeClr val="tx1"/>
                </a:solidFill>
                <a:latin typeface="+mj-lt"/>
                <a:ea typeface="+mj-ea"/>
                <a:cs typeface="+mj-cs"/>
              </a:rPr>
            </a:br>
            <a:r>
              <a:rPr lang="en-US" sz="2000" dirty="0"/>
              <a:t>F</a:t>
            </a:r>
            <a:r>
              <a:rPr lang="en-US" sz="2000" kern="1200" dirty="0">
                <a:solidFill>
                  <a:schemeClr val="tx1"/>
                </a:solidFill>
                <a:latin typeface="+mj-lt"/>
                <a:ea typeface="+mj-ea"/>
                <a:cs typeface="+mj-cs"/>
              </a:rPr>
              <a:t>rom https://www.parsehub.com/blog/use-tableau-to-visualize-data-scraped-by-parsehub/</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200" dirty="0"/>
              <a:t>Ganesan, K. (2020). User Review Datasets | Kavita Ganesan. </a:t>
            </a:r>
            <a:br>
              <a:rPr lang="en-US" sz="2200" dirty="0"/>
            </a:br>
            <a:r>
              <a:rPr lang="en-US" sz="2200" dirty="0"/>
              <a:t>From https://kavita-ganesan.com/user-review-datasets/#.Xkv3sChKhPY</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endParaRPr lang="en-US" sz="20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99105"/>
            <a:ext cx="10806546" cy="17558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C601609-75CE-4CAA-9520-1CD1076BA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19" name="Rectangle 2">
              <a:extLst>
                <a:ext uri="{FF2B5EF4-FFF2-40B4-BE49-F238E27FC236}">
                  <a16:creationId xmlns:a16="http://schemas.microsoft.com/office/drawing/2014/main" id="{59900C35-2E02-41A0-ABB5-EA0BEB9FD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CBCF5FCB-4FA9-4595-90C2-9D063B5E4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1AADA6C-3F63-4D4A-AF84-0ED447D0F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D3D59899-4DF2-4DE1-8EE8-1C8E16055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DA4C4CDA-3FC5-4A6A-BAFE-977CB614E5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016669-38F7-4F7F-AD2F-2BA576D7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DA73A589-79D3-4A5A-9094-C3A69CF9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56EB2622-CE07-49D9-96DA-A27CD4969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2F004B65-48B3-4E04-B12B-A42AE1BA7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5D51F45B-6911-4E9B-8F00-9F9016B8A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2CB57D3C-685E-4CF6-80E7-D6D2E8AA5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42B7417D-88BA-4A07-A037-A598CA519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2581F91C-3245-4CC9-AE9C-20713201D5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8449BF09-F04A-412E-8CBA-D81F0F2AF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73FB0607-74E7-40F5-9196-F19E1AB74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263E7E3B-57A7-4E14-BC6E-F5888E6A9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EE6C892E-7464-4649-AFAC-8FCD23E5F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FEC3099C-1531-4B73-9DE7-B3B15ABE4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0D768EF6-7AE9-40DE-8CC0-901E573E1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E6153FD2-D44D-43AE-B1F6-EB5737FF2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501384"/>
            <a:ext cx="11371811"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60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CE7F506-1700-447D-BA22-FCAA4224960B}"/>
              </a:ext>
            </a:extLst>
          </p:cNvPr>
          <p:cNvSpPr>
            <a:spLocks noGrp="1"/>
          </p:cNvSpPr>
          <p:nvPr>
            <p:ph type="ctrTitle"/>
          </p:nvPr>
        </p:nvSpPr>
        <p:spPr>
          <a:xfrm>
            <a:off x="1094095" y="851517"/>
            <a:ext cx="5238466" cy="2991416"/>
          </a:xfrm>
        </p:spPr>
        <p:txBody>
          <a:bodyPr anchor="b">
            <a:normAutofit/>
          </a:bodyPr>
          <a:lstStyle/>
          <a:p>
            <a:pPr algn="l"/>
            <a:r>
              <a:rPr lang="en-US" dirty="0"/>
              <a:t>Thank you</a:t>
            </a:r>
            <a:endParaRPr lang="en-US"/>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Smiling Face with No Fill">
            <a:extLst>
              <a:ext uri="{FF2B5EF4-FFF2-40B4-BE49-F238E27FC236}">
                <a16:creationId xmlns:a16="http://schemas.microsoft.com/office/drawing/2014/main" id="{A4A523DB-0D46-4140-A7C2-E5CBF9CF41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84011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DA28A2-DEAC-4A43-A9E2-E690BD0120D9}"/>
              </a:ext>
            </a:extLst>
          </p:cNvPr>
          <p:cNvSpPr>
            <a:spLocks noGrp="1"/>
          </p:cNvSpPr>
          <p:nvPr>
            <p:ph type="title"/>
          </p:nvPr>
        </p:nvSpPr>
        <p:spPr>
          <a:xfrm>
            <a:off x="838200" y="811161"/>
            <a:ext cx="3335594" cy="5403370"/>
          </a:xfrm>
        </p:spPr>
        <p:txBody>
          <a:bodyPr>
            <a:normAutofit/>
          </a:bodyPr>
          <a:lstStyle/>
          <a:p>
            <a:r>
              <a:rPr lang="en-US">
                <a:solidFill>
                  <a:srgbClr val="FFFFFF"/>
                </a:solidFill>
              </a:rPr>
              <a:t>Table of content</a:t>
            </a:r>
          </a:p>
        </p:txBody>
      </p:sp>
      <p:sp>
        <p:nvSpPr>
          <p:cNvPr id="22" name="Rectangle 2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EC7848D-E785-4A14-849F-478DCE5D730F}"/>
              </a:ext>
            </a:extLst>
          </p:cNvPr>
          <p:cNvGraphicFramePr>
            <a:graphicFrameLocks noGrp="1"/>
          </p:cNvGraphicFramePr>
          <p:nvPr>
            <p:ph idx="1"/>
            <p:extLst>
              <p:ext uri="{D42A27DB-BD31-4B8C-83A1-F6EECF244321}">
                <p14:modId xmlns:p14="http://schemas.microsoft.com/office/powerpoint/2010/main" val="389551414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58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6DFFA7-E618-44D7-B4CB-6455B880A241}"/>
              </a:ext>
            </a:extLst>
          </p:cNvPr>
          <p:cNvSpPr>
            <a:spLocks noGrp="1"/>
          </p:cNvSpPr>
          <p:nvPr>
            <p:ph type="title"/>
          </p:nvPr>
        </p:nvSpPr>
        <p:spPr>
          <a:xfrm>
            <a:off x="863029" y="1012004"/>
            <a:ext cx="3416158" cy="4795408"/>
          </a:xfrm>
        </p:spPr>
        <p:txBody>
          <a:bodyPr>
            <a:normAutofit/>
          </a:bodyPr>
          <a:lstStyle/>
          <a:p>
            <a:r>
              <a:rPr lang="en-US">
                <a:solidFill>
                  <a:srgbClr val="FFFFFF"/>
                </a:solidFill>
              </a:rPr>
              <a:t>Description</a:t>
            </a:r>
          </a:p>
        </p:txBody>
      </p:sp>
      <p:graphicFrame>
        <p:nvGraphicFramePr>
          <p:cNvPr id="5" name="Content Placeholder 2">
            <a:extLst>
              <a:ext uri="{FF2B5EF4-FFF2-40B4-BE49-F238E27FC236}">
                <a16:creationId xmlns:a16="http://schemas.microsoft.com/office/drawing/2014/main" id="{7EA7ADC2-F01F-4A43-B61D-B84FE69FE86B}"/>
              </a:ext>
            </a:extLst>
          </p:cNvPr>
          <p:cNvGraphicFramePr>
            <a:graphicFrameLocks noGrp="1"/>
          </p:cNvGraphicFramePr>
          <p:nvPr>
            <p:ph idx="1"/>
            <p:extLst>
              <p:ext uri="{D42A27DB-BD31-4B8C-83A1-F6EECF244321}">
                <p14:modId xmlns:p14="http://schemas.microsoft.com/office/powerpoint/2010/main" val="133220248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47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496345-6817-4D52-92BD-5A7115B338F2}"/>
              </a:ext>
            </a:extLst>
          </p:cNvPr>
          <p:cNvSpPr>
            <a:spLocks noGrp="1"/>
          </p:cNvSpPr>
          <p:nvPr>
            <p:ph type="ctrTitle"/>
          </p:nvPr>
        </p:nvSpPr>
        <p:spPr>
          <a:xfrm>
            <a:off x="863029" y="1012004"/>
            <a:ext cx="3416158" cy="4795408"/>
          </a:xfrm>
        </p:spPr>
        <p:txBody>
          <a:bodyPr vert="horz" lIns="91440" tIns="45720" rIns="91440" bIns="45720" rtlCol="0" anchor="ctr">
            <a:normAutofit/>
          </a:bodyPr>
          <a:lstStyle/>
          <a:p>
            <a:pPr algn="l"/>
            <a:r>
              <a:rPr lang="en-US" sz="4400" kern="1200">
                <a:solidFill>
                  <a:srgbClr val="FFFFFF"/>
                </a:solidFill>
                <a:latin typeface="+mj-lt"/>
                <a:ea typeface="+mj-ea"/>
                <a:cs typeface="+mj-cs"/>
              </a:rPr>
              <a:t> Dataset </a:t>
            </a:r>
            <a:br>
              <a:rPr lang="en-US" sz="4400" kern="1200">
                <a:solidFill>
                  <a:srgbClr val="FFFFFF"/>
                </a:solidFill>
                <a:latin typeface="+mj-lt"/>
                <a:ea typeface="+mj-ea"/>
                <a:cs typeface="+mj-cs"/>
              </a:rPr>
            </a:br>
            <a:endParaRPr lang="en-US" sz="4400" kern="1200">
              <a:solidFill>
                <a:srgbClr val="FFFFFF"/>
              </a:solidFill>
              <a:latin typeface="+mj-lt"/>
              <a:ea typeface="+mj-ea"/>
              <a:cs typeface="+mj-cs"/>
            </a:endParaRPr>
          </a:p>
        </p:txBody>
      </p:sp>
      <p:graphicFrame>
        <p:nvGraphicFramePr>
          <p:cNvPr id="6" name="TextBox 3">
            <a:extLst>
              <a:ext uri="{FF2B5EF4-FFF2-40B4-BE49-F238E27FC236}">
                <a16:creationId xmlns:a16="http://schemas.microsoft.com/office/drawing/2014/main" id="{02E3C2B6-759A-44CC-AD01-931F5F833C66}"/>
              </a:ext>
            </a:extLst>
          </p:cNvPr>
          <p:cNvGraphicFramePr/>
          <p:nvPr>
            <p:extLst>
              <p:ext uri="{D42A27DB-BD31-4B8C-83A1-F6EECF244321}">
                <p14:modId xmlns:p14="http://schemas.microsoft.com/office/powerpoint/2010/main" val="9696277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44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1138F-F068-439F-8705-06CECFB2E956}"/>
              </a:ext>
            </a:extLst>
          </p:cNvPr>
          <p:cNvSpPr>
            <a:spLocks noGrp="1"/>
          </p:cNvSpPr>
          <p:nvPr>
            <p:ph type="ctrTitle"/>
          </p:nvPr>
        </p:nvSpPr>
        <p:spPr>
          <a:xfrm>
            <a:off x="642257" y="4525347"/>
            <a:ext cx="6939722" cy="1737360"/>
          </a:xfrm>
        </p:spPr>
        <p:txBody>
          <a:bodyPr anchor="ctr">
            <a:normAutofit/>
          </a:bodyPr>
          <a:lstStyle/>
          <a:p>
            <a:pPr algn="r"/>
            <a:r>
              <a:rPr lang="en-CA"/>
              <a:t> Scrapy</a:t>
            </a:r>
            <a:br>
              <a:rPr lang="en-CA"/>
            </a:br>
            <a:endParaRPr lang="en-CA"/>
          </a:p>
        </p:txBody>
      </p:sp>
      <p:sp>
        <p:nvSpPr>
          <p:cNvPr id="6" name="Subtitle 5">
            <a:extLst>
              <a:ext uri="{FF2B5EF4-FFF2-40B4-BE49-F238E27FC236}">
                <a16:creationId xmlns:a16="http://schemas.microsoft.com/office/drawing/2014/main" id="{AA7E0BDB-90F0-41B6-B90F-90E4BB69D8D8}"/>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Arial" panose="020B0604020202020204" pitchFamily="34" charset="0"/>
              <a:buChar char="•"/>
            </a:pPr>
            <a:r>
              <a:rPr lang="en-US" sz="1500" i="1"/>
              <a:t>Scrapy provides a powerful framework for </a:t>
            </a:r>
            <a:r>
              <a:rPr lang="en-US" sz="1500" b="1" i="1"/>
              <a:t>extracting the data, processing it and then save it</a:t>
            </a:r>
            <a:r>
              <a:rPr lang="en-US" sz="1500" i="1"/>
              <a:t>.</a:t>
            </a:r>
          </a:p>
          <a:p>
            <a:pPr marL="457200" indent="-457200" algn="l">
              <a:buFont typeface="Arial" panose="020B0604020202020204" pitchFamily="34" charset="0"/>
              <a:buChar char="•"/>
            </a:pPr>
            <a:r>
              <a:rPr lang="en-US" sz="1500" i="1"/>
              <a:t>It is based on SPIDERS  to extract the information from any websites.</a:t>
            </a:r>
          </a:p>
          <a:p>
            <a:pPr algn="l"/>
            <a:endParaRPr lang="en-CA" sz="1500"/>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25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36D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holding, sitting, dark, umbrella&#10;&#10;Description automatically generated">
            <a:extLst>
              <a:ext uri="{FF2B5EF4-FFF2-40B4-BE49-F238E27FC236}">
                <a16:creationId xmlns:a16="http://schemas.microsoft.com/office/drawing/2014/main" id="{38ADF66B-2E3F-4D2E-A58D-800CDB539ED3}"/>
              </a:ext>
            </a:extLst>
          </p:cNvPr>
          <p:cNvPicPr>
            <a:picLocks noChangeAspect="1"/>
          </p:cNvPicPr>
          <p:nvPr/>
        </p:nvPicPr>
        <p:blipFill rotWithShape="1">
          <a:blip r:embed="rId2"/>
          <a:srcRect r="2" b="5047"/>
          <a:stretch/>
        </p:blipFill>
        <p:spPr>
          <a:xfrm>
            <a:off x="6492113"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9" name="Straight Connector 18">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70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C2212F-404F-42B1-B55B-000250C94BB1}"/>
              </a:ext>
            </a:extLst>
          </p:cNvPr>
          <p:cNvSpPr>
            <a:spLocks noGrp="1"/>
          </p:cNvSpPr>
          <p:nvPr>
            <p:ph type="title"/>
          </p:nvPr>
        </p:nvSpPr>
        <p:spPr>
          <a:xfrm>
            <a:off x="838200" y="811161"/>
            <a:ext cx="3335594" cy="5403370"/>
          </a:xfrm>
        </p:spPr>
        <p:txBody>
          <a:bodyPr>
            <a:normAutofit/>
          </a:bodyPr>
          <a:lstStyle/>
          <a:p>
            <a:r>
              <a:rPr lang="en-US">
                <a:solidFill>
                  <a:srgbClr val="FFFFFF"/>
                </a:solidFill>
              </a:rPr>
              <a:t>Crawling through websites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1D3E5B7-DBA0-4BFA-9AD0-44438D2A7FB7}"/>
              </a:ext>
            </a:extLst>
          </p:cNvPr>
          <p:cNvGraphicFramePr>
            <a:graphicFrameLocks noGrp="1"/>
          </p:cNvGraphicFramePr>
          <p:nvPr>
            <p:ph idx="1"/>
            <p:extLst>
              <p:ext uri="{D42A27DB-BD31-4B8C-83A1-F6EECF244321}">
                <p14:modId xmlns:p14="http://schemas.microsoft.com/office/powerpoint/2010/main" val="56548693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64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8FB6464-F2F7-433B-9564-BE38F97BDD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9541" y="1027987"/>
            <a:ext cx="8935309" cy="431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03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3A05758F-49BA-40DF-A66D-4596207A6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511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21B8BA-44D0-4F7A-A1CA-243CED4BE31A}"/>
              </a:ext>
            </a:extLst>
          </p:cNvPr>
          <p:cNvSpPr>
            <a:spLocks noGrp="1"/>
          </p:cNvSpPr>
          <p:nvPr>
            <p:ph type="title"/>
          </p:nvPr>
        </p:nvSpPr>
        <p:spPr>
          <a:xfrm>
            <a:off x="838200" y="811161"/>
            <a:ext cx="3335594" cy="5403370"/>
          </a:xfrm>
        </p:spPr>
        <p:txBody>
          <a:bodyPr>
            <a:normAutofit/>
          </a:bodyPr>
          <a:lstStyle/>
          <a:p>
            <a:r>
              <a:rPr lang="en-US">
                <a:solidFill>
                  <a:srgbClr val="FFFFFF"/>
                </a:solidFill>
              </a:rPr>
              <a:t>Challenges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4995898-E190-4349-BAE9-4D2AE004A086}"/>
              </a:ext>
            </a:extLst>
          </p:cNvPr>
          <p:cNvGraphicFramePr>
            <a:graphicFrameLocks noGrp="1"/>
          </p:cNvGraphicFramePr>
          <p:nvPr>
            <p:ph idx="1"/>
            <p:extLst>
              <p:ext uri="{D42A27DB-BD31-4B8C-83A1-F6EECF244321}">
                <p14:modId xmlns:p14="http://schemas.microsoft.com/office/powerpoint/2010/main" val="26112506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65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435</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RECOMMENDATION OF WEBSITES BASED ON REVIEWS</vt:lpstr>
      <vt:lpstr>Table of content</vt:lpstr>
      <vt:lpstr>Description</vt:lpstr>
      <vt:lpstr> Dataset  </vt:lpstr>
      <vt:lpstr> Scrapy </vt:lpstr>
      <vt:lpstr>Crawling through websites</vt:lpstr>
      <vt:lpstr>PowerPoint Presentation</vt:lpstr>
      <vt:lpstr>PowerPoint Presentation</vt:lpstr>
      <vt:lpstr>Challenges</vt:lpstr>
      <vt:lpstr>Ethical principles</vt:lpstr>
      <vt:lpstr>Ethical principles</vt:lpstr>
      <vt:lpstr>Outcomes Assessed</vt:lpstr>
      <vt:lpstr>Reference  DataCamp Community. (2020). Making Web Crawlers Using Scrapy for Python. [online] Available at: https://www.datacamp.com/community/tutorials/making-web-crawlers-scrapy-python#overview.  Tableau + ParseHub Integration: Use Tableau to Visualize Data Scraped by ParseHub. (2020).  From https://www.parsehub.com/blog/use-tableau-to-visualize-data-scraped-by-parsehub/  Ganesan, K. (2020). User Review Datasets | Kavita Ganesan.  From https://kavita-ganesan.com/user-review-datasets/#.Xkv3sChKhPY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WEBSITES BASED ON REVIEWS</dc:title>
  <dc:creator>ABHILASH RAO PALLINENI</dc:creator>
  <cp:lastModifiedBy>ABHILASH RAO PALLINENI</cp:lastModifiedBy>
  <cp:revision>4</cp:revision>
  <dcterms:created xsi:type="dcterms:W3CDTF">2020-02-18T14:32:23Z</dcterms:created>
  <dcterms:modified xsi:type="dcterms:W3CDTF">2020-02-18T14:45:21Z</dcterms:modified>
</cp:coreProperties>
</file>