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6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7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use-tableau-to-visualize-data-scraped-by-parsehub/" TargetMode="External"/><Relationship Id="rId2" Type="http://schemas.openxmlformats.org/officeDocument/2006/relationships/hyperlink" Target="https://www.datacamp.com/community/tutorials/making-web-crawlers-scrapy-python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lian.mcauley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C733B-92CF-41C5-950B-9C9B868B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/>
              <a:t>RECOMMENDATION OF WEBSITES BASED ON REVIEWS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A03C4-879D-41DA-A714-BECD3266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56636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Group- 14</a:t>
            </a:r>
          </a:p>
          <a:p>
            <a:pPr indent="-228600" algn="ctr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ABHILASH RAO PALLINENI</a:t>
            </a:r>
          </a:p>
          <a:p>
            <a:pPr indent="-228600" algn="ctr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KETANA PEREDDIGARI</a:t>
            </a:r>
          </a:p>
          <a:p>
            <a:pPr indent="-228600" algn="ctr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AMANDEEP KAUR</a:t>
            </a:r>
          </a:p>
          <a:p>
            <a:pPr indent="-228600" algn="ctr">
              <a:lnSpc>
                <a:spcPct val="90000"/>
              </a:lnSpc>
              <a:buFont typeface="Arial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223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DEEB0-4444-442B-8740-64D9C78D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885B-8D24-4CC4-B14B-586FD9B591EA}"/>
              </a:ext>
            </a:extLst>
          </p:cNvPr>
          <p:cNvSpPr txBox="1"/>
          <p:nvPr/>
        </p:nvSpPr>
        <p:spPr>
          <a:xfrm>
            <a:off x="0" y="152400"/>
            <a:ext cx="1181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>
                    <a:lumMod val="50000"/>
                  </a:schemeClr>
                </a:solidFill>
              </a:rPr>
              <a:t>Exporting 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0C070-B422-472E-88B0-F6DE817B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932"/>
            <a:ext cx="12192000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8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ADD-D91F-4F70-83A8-BB5A03D5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569" y="452336"/>
            <a:ext cx="2573033" cy="1752599"/>
          </a:xfrm>
        </p:spPr>
        <p:txBody>
          <a:bodyPr/>
          <a:lstStyle/>
          <a:p>
            <a:r>
              <a:rPr lang="en-US" b="1" dirty="0" err="1"/>
              <a:t>ParseHub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8A577-C779-4A3F-8924-FF1D24BD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178" y="2052536"/>
            <a:ext cx="9790956" cy="44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208-2CB2-44C9-B4A0-1C0396BE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37951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hlinkClick r:id="rId2"/>
              </a:rPr>
              <a:t>https://www.datacamp.com/community/tutorials/making-web-crawlers-scrapy-python#overview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hlinkClick r:id="rId3"/>
              </a:rPr>
              <a:t>https://www.parsehub.com/blog/use-tableau-to-visualize-data-scraped-by-parsehub/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6345-6817-4D52-92BD-5A7115B3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055" y="894944"/>
            <a:ext cx="5826867" cy="12356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Dataset </a:t>
            </a:r>
            <a:br>
              <a:rPr lang="en-US" dirty="0"/>
            </a:br>
            <a:r>
              <a:rPr lang="en-US" sz="1600" dirty="0"/>
              <a:t>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B5579-1AE9-40F5-97B9-F88D556D5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019" y="3429000"/>
            <a:ext cx="6987645" cy="1388534"/>
          </a:xfrm>
        </p:spPr>
        <p:txBody>
          <a:bodyPr/>
          <a:lstStyle/>
          <a:p>
            <a:pPr algn="l"/>
            <a:r>
              <a:rPr lang="en-US" dirty="0"/>
              <a:t>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91057-30BE-4393-8E88-FEC45544AFC3}"/>
              </a:ext>
            </a:extLst>
          </p:cNvPr>
          <p:cNvSpPr txBox="1"/>
          <p:nvPr/>
        </p:nvSpPr>
        <p:spPr>
          <a:xfrm>
            <a:off x="1349406" y="2361460"/>
            <a:ext cx="8700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contacted </a:t>
            </a:r>
            <a:r>
              <a:rPr lang="en-US" u="sng" dirty="0">
                <a:hlinkClick r:id="rId2"/>
              </a:rPr>
              <a:t>julian.mcauley@gmail.com</a:t>
            </a:r>
            <a:r>
              <a:rPr lang="en-US" dirty="0"/>
              <a:t> for user reviews data.</a:t>
            </a:r>
            <a:r>
              <a:rPr lang="en-US" u="sng" dirty="0"/>
              <a:t>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dataset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dirty="0" err="1"/>
              <a:t>Scrapy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Parsehub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4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51138F-F068-439F-8705-06CECFB2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CA"/>
              <a:t> Scrapy</a:t>
            </a:r>
            <a:br>
              <a:rPr lang="en-CA"/>
            </a:br>
            <a:endParaRPr lang="en-CA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7E0BDB-90F0-41B6-B90F-90E4BB69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1"/>
              <a:t>Scrapy provides a powerful framework for </a:t>
            </a:r>
            <a:r>
              <a:rPr lang="en-US" sz="1600" b="1" i="1"/>
              <a:t>extracting the data, processing it and then save it</a:t>
            </a:r>
            <a:r>
              <a:rPr lang="en-US" sz="1600" i="1"/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1"/>
              <a:t>It is based on SPIDERS  to extract the information from any websites.</a:t>
            </a:r>
          </a:p>
          <a:p>
            <a:pPr>
              <a:lnSpc>
                <a:spcPct val="90000"/>
              </a:lnSpc>
            </a:pPr>
            <a:endParaRPr lang="en-CA" sz="1600"/>
          </a:p>
        </p:txBody>
      </p:sp>
      <p:pic>
        <p:nvPicPr>
          <p:cNvPr id="4" name="Picture 3" descr="A picture containing holding, sitting, dark, umbrella&#10;&#10;Description automatically generated">
            <a:extLst>
              <a:ext uri="{FF2B5EF4-FFF2-40B4-BE49-F238E27FC236}">
                <a16:creationId xmlns:a16="http://schemas.microsoft.com/office/drawing/2014/main" id="{38ADF66B-2E3F-4D2E-A58D-800CDB539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33" b="9091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47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473742-59E2-43F0-848C-7653D799B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928" y="1265803"/>
            <a:ext cx="8946872" cy="43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89244-0A97-4681-A026-C70BA63E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283C4-ECFF-4BF9-B3BE-E7665D034269}"/>
              </a:ext>
            </a:extLst>
          </p:cNvPr>
          <p:cNvSpPr txBox="1"/>
          <p:nvPr/>
        </p:nvSpPr>
        <p:spPr>
          <a:xfrm>
            <a:off x="120770" y="155276"/>
            <a:ext cx="985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Scrapy installation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03FDB-DADA-4DEE-A5CB-84D5CCF3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E60663-ABAD-4AC4-A767-A143518B1C00}"/>
              </a:ext>
            </a:extLst>
          </p:cNvPr>
          <p:cNvSpPr txBox="1"/>
          <p:nvPr/>
        </p:nvSpPr>
        <p:spPr>
          <a:xfrm>
            <a:off x="4089399" y="4562856"/>
            <a:ext cx="7413623" cy="898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>
                <a:ln w="3175" cmpd="sng">
                  <a:noFill/>
                </a:ln>
                <a:latin typeface="+mj-lt"/>
                <a:ea typeface="+mj-ea"/>
                <a:cs typeface="+mj-cs"/>
              </a:rPr>
              <a:t>fetch(http://www.amazon.com/category/20006007/tablets.html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4A2CAC-4ED5-46C5-91EA-678A39E09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28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A0163-D66E-4743-A1F1-A85319B0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797668"/>
            <a:ext cx="8284549" cy="49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12F94-8FBD-4EE4-B76C-118E8A50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055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722C7-D3F3-4FF5-9417-BC65E39E88B6}"/>
              </a:ext>
            </a:extLst>
          </p:cNvPr>
          <p:cNvSpPr txBox="1"/>
          <p:nvPr/>
        </p:nvSpPr>
        <p:spPr>
          <a:xfrm>
            <a:off x="189781" y="6055743"/>
            <a:ext cx="117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Response.css(“.product::text”).extract()</a:t>
            </a:r>
          </a:p>
        </p:txBody>
      </p:sp>
    </p:spTree>
    <p:extLst>
      <p:ext uri="{BB962C8B-B14F-4D97-AF65-F5344CB8AC3E}">
        <p14:creationId xmlns:p14="http://schemas.microsoft.com/office/powerpoint/2010/main" val="230273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RECOMMENDATION OF WEBSITES BASED ON REVIEWS</vt:lpstr>
      <vt:lpstr> Dataset  -</vt:lpstr>
      <vt:lpstr> Scrapy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ParseHub</vt:lpstr>
      <vt:lpstr>Reference  https://www.datacamp.com/community/tutorials/making-web-crawlers-scrapy-python#overview  https://www.parsehub.com/blog/use-tableau-to-visualize-data-scraped-by-parsehub/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OF WEBSITES BASED ON REVIEWS</dc:title>
  <dc:creator>ABHILASH RAO PALLINENI</dc:creator>
  <cp:lastModifiedBy>ABHILASH RAO PALLINENI</cp:lastModifiedBy>
  <cp:revision>1</cp:revision>
  <dcterms:created xsi:type="dcterms:W3CDTF">2020-02-12T15:34:32Z</dcterms:created>
  <dcterms:modified xsi:type="dcterms:W3CDTF">2020-02-12T15:36:06Z</dcterms:modified>
</cp:coreProperties>
</file>