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9" r:id="rId18"/>
    <p:sldId id="278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01627-8FD9-46AC-86D1-AA11EABEF15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1A7D-26BA-4717-98BA-F3D717E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1A7D-26BA-4717-98BA-F3D717E8A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1A7D-26BA-4717-98BA-F3D717E8A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3726-D1A1-40FF-B66C-9E650FD3248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workbench/" TargetMode="External"/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nhvienit.net/forum/cai-dat-va-thiet-lap-moi-truong-java-tren-windows-8-8-1.337376.html" TargetMode="External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etbrains.com/idea/ideaIU-13.1.6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cacho/Spring-MVC-Structu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</a:t>
            </a:r>
            <a:r>
              <a:rPr lang="en-US" dirty="0" err="1" smtClean="0"/>
              <a:t>KhangTN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Edit: </a:t>
            </a:r>
            <a:r>
              <a:rPr lang="en-US" dirty="0" err="1" smtClean="0"/>
              <a:t>MinhKH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pic>
        <p:nvPicPr>
          <p:cNvPr id="4" name="Content Placeholder 3" descr="dashboa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0013"/>
            <a:ext cx="8229600" cy="42263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pic>
        <p:nvPicPr>
          <p:cNvPr id="4" name="Content Placeholder 3" descr="tomca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44090"/>
            <a:ext cx="8229600" cy="143818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pic>
        <p:nvPicPr>
          <p:cNvPr id="4" name="Content Placeholder 3" descr="tomc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7168289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pic>
        <p:nvPicPr>
          <p:cNvPr id="4" name="Content Placeholder 3" descr="tomca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7119789" cy="4525963"/>
          </a:xfrm>
        </p:spPr>
      </p:pic>
      <p:sp>
        <p:nvSpPr>
          <p:cNvPr id="6" name="TextBox 5"/>
          <p:cNvSpPr txBox="1"/>
          <p:nvPr/>
        </p:nvSpPr>
        <p:spPr>
          <a:xfrm>
            <a:off x="533400" y="6096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Tomcat </a:t>
            </a:r>
            <a:r>
              <a:rPr lang="en-US" dirty="0" smtClean="0"/>
              <a:t>Base Directory ( tomcat folder ) and  OK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pic>
        <p:nvPicPr>
          <p:cNvPr id="6" name="Content Placeholder 5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49" y="1676400"/>
            <a:ext cx="8229600" cy="3256093"/>
          </a:xfrm>
        </p:spPr>
      </p:pic>
      <p:sp>
        <p:nvSpPr>
          <p:cNvPr id="7" name="TextBox 6"/>
          <p:cNvSpPr txBox="1"/>
          <p:nvPr/>
        </p:nvSpPr>
        <p:spPr>
          <a:xfrm>
            <a:off x="537949" y="5410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finish slide 19 , check button FIX right bottom of panel , press it to deploy War file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pic>
        <p:nvPicPr>
          <p:cNvPr id="4" name="Content Placeholder 3" descr="tomca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</a:t>
            </a:r>
            <a:r>
              <a:rPr lang="en-US" sz="2400" dirty="0" smtClean="0"/>
              <a:t>and install MySQL Server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http://dev.mysql.com/downloads/mysql/</a:t>
            </a:r>
            <a:endParaRPr lang="en-US" sz="2400" dirty="0" smtClean="0"/>
          </a:p>
          <a:p>
            <a:r>
              <a:rPr lang="en-US" sz="2400" dirty="0" smtClean="0"/>
              <a:t>Download and install MySQL </a:t>
            </a:r>
            <a:r>
              <a:rPr lang="en-US" sz="2400" dirty="0"/>
              <a:t>Server </a:t>
            </a:r>
            <a:r>
              <a:rPr lang="en-US" sz="2400" dirty="0" smtClean="0"/>
              <a:t>management tool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http://dev.mysql.com/downloads/workbench/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: officei2se</a:t>
            </a:r>
          </a:p>
          <a:p>
            <a:r>
              <a:rPr lang="en-US" dirty="0" smtClean="0"/>
              <a:t>Import Database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Database</a:t>
            </a:r>
            <a:endParaRPr lang="en-US" dirty="0"/>
          </a:p>
        </p:txBody>
      </p:sp>
      <p:pic>
        <p:nvPicPr>
          <p:cNvPr id="4" name="Content Placeholder 3" descr="mysq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 mvc-dispatcher-servlet.xml</a:t>
            </a:r>
          </a:p>
          <a:p>
            <a:r>
              <a:rPr lang="en-US" sz="2400" dirty="0" smtClean="0"/>
              <a:t>Edit username and password</a:t>
            </a:r>
          </a:p>
          <a:p>
            <a:r>
              <a:rPr lang="en-US" sz="2400" dirty="0" smtClean="0"/>
              <a:t>Run</a:t>
            </a:r>
            <a:endParaRPr lang="en-US" sz="2400" dirty="0"/>
          </a:p>
        </p:txBody>
      </p:sp>
      <p:pic>
        <p:nvPicPr>
          <p:cNvPr id="4" name="Content Placeholder 3" descr="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5600"/>
            <a:ext cx="8229600" cy="3823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tool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Java environment (version 7u79)</a:t>
            </a:r>
          </a:p>
          <a:p>
            <a:r>
              <a:rPr lang="en-US" dirty="0" smtClean="0"/>
              <a:t>Setup maven environment (version 3.3.3)</a:t>
            </a:r>
          </a:p>
          <a:p>
            <a:r>
              <a:rPr lang="en-US" dirty="0" smtClean="0"/>
              <a:t>Setup Intellij (version 13.1.6)</a:t>
            </a:r>
          </a:p>
          <a:p>
            <a:r>
              <a:rPr lang="en-US" dirty="0" smtClean="0"/>
              <a:t>Setup Tomcat7 (version 7.0.61)</a:t>
            </a:r>
          </a:p>
          <a:p>
            <a:r>
              <a:rPr lang="en-US" dirty="0" smtClean="0"/>
              <a:t>Setup MySQL (version </a:t>
            </a:r>
            <a:r>
              <a:rPr lang="en-US" dirty="0"/>
              <a:t>5.6.24</a:t>
            </a:r>
            <a:r>
              <a:rPr lang="en-US" dirty="0" smtClean="0"/>
              <a:t>) and </a:t>
            </a:r>
            <a:r>
              <a:rPr lang="en-US" dirty="0"/>
              <a:t>MySQL </a:t>
            </a:r>
            <a:r>
              <a:rPr lang="en-US" dirty="0" smtClean="0"/>
              <a:t>Workbench (version 6.3.3)</a:t>
            </a:r>
          </a:p>
          <a:p>
            <a:r>
              <a:rPr lang="en-US" dirty="0" smtClean="0"/>
              <a:t>Run Example 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Java SE Development Kit </a:t>
            </a:r>
            <a:r>
              <a:rPr lang="en-US" sz="2400" dirty="0" smtClean="0"/>
              <a:t>at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www.oracle.com/technetwork/java/javase/downloads/jdk7-downloads-1880260.html</a:t>
            </a:r>
            <a:endParaRPr lang="en-US" sz="2400" dirty="0" smtClean="0"/>
          </a:p>
          <a:p>
            <a:r>
              <a:rPr lang="en-US" sz="2400" dirty="0" smtClean="0"/>
              <a:t>Setup Java environment for window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sinhvienit.net/forum/cai-dat-va-thiet-lap-moi-truong-java-tren-windows-8-8-1.337376.html</a:t>
            </a:r>
            <a:endParaRPr lang="en-US" sz="2400" dirty="0" smtClean="0"/>
          </a:p>
          <a:p>
            <a:r>
              <a:rPr lang="en-US" sz="2400" dirty="0" smtClean="0"/>
              <a:t>Check java </a:t>
            </a:r>
            <a:r>
              <a:rPr lang="en-US" sz="2400" dirty="0" err="1" smtClean="0"/>
              <a:t>versoon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open cmd:</a:t>
            </a:r>
          </a:p>
          <a:p>
            <a:pPr>
              <a:buNone/>
            </a:pPr>
            <a:r>
              <a:rPr lang="en-US" sz="2400" dirty="0"/>
              <a:t>	java </a:t>
            </a:r>
            <a:r>
              <a:rPr lang="en-US" sz="2400" dirty="0" smtClean="0"/>
              <a:t>–version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0"/>
            <a:ext cx="53054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Maven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Download maven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hlinkClick r:id="rId2"/>
              </a:rPr>
              <a:t>http://maven.apache.org/download.cgi</a:t>
            </a:r>
            <a:endParaRPr lang="en-US" sz="2400" dirty="0" smtClean="0"/>
          </a:p>
          <a:p>
            <a:r>
              <a:rPr lang="en-US" sz="2400" dirty="0" smtClean="0"/>
              <a:t>Unzip </a:t>
            </a:r>
            <a:r>
              <a:rPr lang="en-US" sz="2400" i="1" dirty="0" smtClean="0"/>
              <a:t>apache-maven-3.3.3-bin.zip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Go to Control </a:t>
            </a:r>
            <a:r>
              <a:rPr lang="en-US" sz="2400" dirty="0"/>
              <a:t>Panel\System and </a:t>
            </a:r>
            <a:r>
              <a:rPr lang="en-US" sz="2400" dirty="0" smtClean="0"/>
              <a:t>Security\System\ Advance System Setting\ Environment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Maven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M2_HOME with value is PATH of Maven folder ( user variable )</a:t>
            </a:r>
          </a:p>
          <a:p>
            <a:r>
              <a:rPr lang="en-US" sz="2400" dirty="0"/>
              <a:t>adding or selecting the </a:t>
            </a:r>
            <a:r>
              <a:rPr lang="en-US" sz="2400" i="1" dirty="0"/>
              <a:t>PATH</a:t>
            </a:r>
            <a:r>
              <a:rPr lang="en-US" sz="2400" dirty="0"/>
              <a:t> variable in the </a:t>
            </a:r>
            <a:r>
              <a:rPr lang="en-US" sz="2400" dirty="0" smtClean="0"/>
              <a:t>System variables with the value</a:t>
            </a:r>
            <a:r>
              <a:rPr lang="en-US" sz="2400" dirty="0"/>
              <a:t> </a:t>
            </a:r>
            <a:r>
              <a:rPr lang="en-US" sz="2400" dirty="0" smtClean="0"/>
              <a:t>C:\..\maven_folder_path\bin.</a:t>
            </a:r>
          </a:p>
          <a:p>
            <a:endParaRPr lang="en-US" sz="2400" dirty="0"/>
          </a:p>
        </p:txBody>
      </p:sp>
      <p:pic>
        <p:nvPicPr>
          <p:cNvPr id="4" name="Content Placeholder 3" descr="maven.PNG"/>
          <p:cNvPicPr>
            <a:picLocks noChangeAspect="1"/>
          </p:cNvPicPr>
          <p:nvPr/>
        </p:nvPicPr>
        <p:blipFill rotWithShape="1">
          <a:blip r:embed="rId2"/>
          <a:srcRect b="14496"/>
          <a:stretch/>
        </p:blipFill>
        <p:spPr>
          <a:xfrm>
            <a:off x="609600" y="3159457"/>
            <a:ext cx="3715269" cy="3469943"/>
          </a:xfrm>
          <a:prstGeom prst="rect">
            <a:avLst/>
          </a:prstGeom>
        </p:spPr>
      </p:pic>
      <p:pic>
        <p:nvPicPr>
          <p:cNvPr id="5" name="Picture 4" descr="maven2.PNG"/>
          <p:cNvPicPr>
            <a:picLocks noChangeAspect="1"/>
          </p:cNvPicPr>
          <p:nvPr/>
        </p:nvPicPr>
        <p:blipFill rotWithShape="1">
          <a:blip r:embed="rId3"/>
          <a:srcRect r="17217"/>
          <a:stretch/>
        </p:blipFill>
        <p:spPr>
          <a:xfrm>
            <a:off x="2971801" y="4495800"/>
            <a:ext cx="6076666" cy="1204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Download Intellij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download.jetbrains.com/idea/ideaIU-13.1.6.exe</a:t>
            </a:r>
            <a:endParaRPr lang="en-US" sz="2400" dirty="0" smtClean="0"/>
          </a:p>
          <a:p>
            <a:r>
              <a:rPr lang="en-US" sz="2400" dirty="0" smtClean="0"/>
              <a:t>Install with all default option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: </a:t>
            </a:r>
          </a:p>
          <a:p>
            <a:pPr lvl="1"/>
            <a:r>
              <a:rPr lang="en-US" dirty="0" smtClean="0">
                <a:hlinkClick r:id="rId2"/>
              </a:rPr>
              <a:t>https://github.com/sicacho/Spring-MVC-Structure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tomcat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http://tomcat.apache.org/download-70.cgi</a:t>
            </a:r>
            <a:endParaRPr lang="en-US" dirty="0" smtClean="0"/>
          </a:p>
          <a:p>
            <a:r>
              <a:rPr lang="en-US" dirty="0" smtClean="0"/>
              <a:t>Unzip the archive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IntelliJ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52600"/>
            <a:ext cx="4220164" cy="4658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202</Words>
  <Application>Microsoft Office PowerPoint</Application>
  <PresentationFormat>On-screen Show (4:3)</PresentationFormat>
  <Paragraphs>58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Setup Tutorial</vt:lpstr>
      <vt:lpstr>Required tool and environment</vt:lpstr>
      <vt:lpstr>Setup Java environment</vt:lpstr>
      <vt:lpstr>Setup Maven environment</vt:lpstr>
      <vt:lpstr>Setup Maven environment</vt:lpstr>
      <vt:lpstr>Setup IntelliJ</vt:lpstr>
      <vt:lpstr>Open Project</vt:lpstr>
      <vt:lpstr>Setup Tomcat</vt:lpstr>
      <vt:lpstr>Setup Tomcat</vt:lpstr>
      <vt:lpstr>Setup Tomcat</vt:lpstr>
      <vt:lpstr>Setup Tomcat</vt:lpstr>
      <vt:lpstr>Setup Tomcat</vt:lpstr>
      <vt:lpstr>Setup Tomcat</vt:lpstr>
      <vt:lpstr>Setup Tomcat</vt:lpstr>
      <vt:lpstr>Setup Tomcat</vt:lpstr>
      <vt:lpstr>Setup MYSQL</vt:lpstr>
      <vt:lpstr>Import Database</vt:lpstr>
      <vt:lpstr>Import Database</vt:lpstr>
      <vt:lpstr>Run Example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Enviroment</dc:title>
  <dc:creator>khangtnse60992</dc:creator>
  <cp:lastModifiedBy>Minh Kha</cp:lastModifiedBy>
  <cp:revision>35</cp:revision>
  <dcterms:created xsi:type="dcterms:W3CDTF">2015-05-13T11:43:34Z</dcterms:created>
  <dcterms:modified xsi:type="dcterms:W3CDTF">2015-05-14T07:28:49Z</dcterms:modified>
</cp:coreProperties>
</file>