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60" r:id="rId7"/>
    <p:sldId id="261" r:id="rId8"/>
    <p:sldId id="262" r:id="rId9"/>
    <p:sldId id="263" r:id="rId10"/>
    <p:sldId id="264" r:id="rId11"/>
    <p:sldId id="265" r:id="rId12"/>
    <p:sldId id="282" r:id="rId13"/>
    <p:sldId id="283"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4" r:id="rId31"/>
    <p:sldId id="290" r:id="rId32"/>
    <p:sldId id="285" r:id="rId33"/>
    <p:sldId id="286" r:id="rId34"/>
    <p:sldId id="287" r:id="rId35"/>
    <p:sldId id="288"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CF9441-7C72-4C79-AD41-D5E3DDC14F91}" type="datetimeFigureOut">
              <a:rPr lang="en-US" smtClean="0"/>
              <a:pPr/>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F9441-7C72-4C79-AD41-D5E3DDC14F91}" type="datetimeFigureOut">
              <a:rPr lang="en-US" smtClean="0"/>
              <a:pPr/>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F9441-7C72-4C79-AD41-D5E3DDC14F91}" type="datetimeFigureOut">
              <a:rPr lang="en-US" smtClean="0"/>
              <a:pPr/>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CF9441-7C72-4C79-AD41-D5E3DDC14F91}" type="datetimeFigureOut">
              <a:rPr lang="en-US" smtClean="0"/>
              <a:pPr/>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CF9441-7C72-4C79-AD41-D5E3DDC14F91}" type="datetimeFigureOut">
              <a:rPr lang="en-US" smtClean="0"/>
              <a:pPr/>
              <a:t>8/1/2015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CF9441-7C72-4C79-AD41-D5E3DDC14F91}" type="datetimeFigureOut">
              <a:rPr lang="en-US" smtClean="0"/>
              <a:pPr/>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CF9441-7C72-4C79-AD41-D5E3DDC14F91}" type="datetimeFigureOut">
              <a:rPr lang="en-US" smtClean="0"/>
              <a:pPr/>
              <a:t>8/1/2015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CF9441-7C72-4C79-AD41-D5E3DDC14F91}" type="datetimeFigureOut">
              <a:rPr lang="en-US" smtClean="0"/>
              <a:pPr/>
              <a:t>8/1/2015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F9441-7C72-4C79-AD41-D5E3DDC14F91}" type="datetimeFigureOut">
              <a:rPr lang="en-US" smtClean="0"/>
              <a:pPr/>
              <a:t>8/1/2015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F9441-7C72-4C79-AD41-D5E3DDC14F91}" type="datetimeFigureOut">
              <a:rPr lang="en-US" smtClean="0"/>
              <a:pPr/>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CF9441-7C72-4C79-AD41-D5E3DDC14F91}" type="datetimeFigureOut">
              <a:rPr lang="en-US" smtClean="0"/>
              <a:pPr/>
              <a:t>8/1/2015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65B02-07EA-46D7-959B-F823D56735E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F9441-7C72-4C79-AD41-D5E3DDC14F91}" type="datetimeFigureOut">
              <a:rPr lang="en-US" smtClean="0"/>
              <a:pPr/>
              <a:t>8/1/2015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065B02-07EA-46D7-959B-F823D56735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your_ip_address:808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ducation.github.com/pack/offers" TargetMode="External"/><Relationship Id="rId2" Type="http://schemas.openxmlformats.org/officeDocument/2006/relationships/hyperlink" Target="http://github.com/" TargetMode="External"/><Relationship Id="rId1" Type="http://schemas.openxmlformats.org/officeDocument/2006/relationships/slideLayout" Target="../slideLayouts/slideLayout2.xml"/><Relationship Id="rId4" Type="http://schemas.openxmlformats.org/officeDocument/2006/relationships/hyperlink" Target="https://cloud.digitalocean.com/user_payment_profiles"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your_ip_addr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yourdomain.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vultr.com/" TargetMode="External"/><Relationship Id="rId2" Type="http://schemas.openxmlformats.org/officeDocument/2006/relationships/hyperlink" Target="https://vpsdime.com/index.php" TargetMode="External"/><Relationship Id="rId1" Type="http://schemas.openxmlformats.org/officeDocument/2006/relationships/slideLayout" Target="../slideLayouts/slideLayout2.xml"/><Relationship Id="rId5" Type="http://schemas.openxmlformats.org/officeDocument/2006/relationships/hyperlink" Target="https://www.digitalocean.com/" TargetMode="External"/><Relationship Id="rId4" Type="http://schemas.openxmlformats.org/officeDocument/2006/relationships/hyperlink" Target="https://crissic.net/"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HOW TO DEPLOY JAVA WEB TO VPS</a:t>
            </a:r>
            <a:endParaRPr lang="en-US" dirty="0"/>
          </a:p>
        </p:txBody>
      </p:sp>
      <p:sp>
        <p:nvSpPr>
          <p:cNvPr id="3" name="Subtitle 2"/>
          <p:cNvSpPr>
            <a:spLocks noGrp="1"/>
          </p:cNvSpPr>
          <p:nvPr>
            <p:ph type="subTitle" idx="1"/>
          </p:nvPr>
        </p:nvSpPr>
        <p:spPr/>
        <p:txBody>
          <a:bodyPr/>
          <a:lstStyle/>
          <a:p>
            <a:r>
              <a:rPr lang="en-US" dirty="0" err="1" smtClean="0"/>
              <a:t>Trương</a:t>
            </a:r>
            <a:r>
              <a:rPr lang="en-US" dirty="0" smtClean="0"/>
              <a:t> </a:t>
            </a:r>
            <a:r>
              <a:rPr lang="en-US" dirty="0" err="1" smtClean="0"/>
              <a:t>Như</a:t>
            </a:r>
            <a:r>
              <a:rPr lang="en-US" dirty="0" smtClean="0"/>
              <a:t> </a:t>
            </a:r>
            <a:r>
              <a:rPr lang="en-US" dirty="0" err="1" smtClean="0"/>
              <a:t>Khang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Login </a:t>
            </a:r>
            <a:r>
              <a:rPr lang="en-US" dirty="0" err="1" smtClean="0"/>
              <a:t>với</a:t>
            </a:r>
            <a:r>
              <a:rPr lang="en-US" dirty="0" smtClean="0"/>
              <a:t> ROOT</a:t>
            </a:r>
          </a:p>
          <a:p>
            <a:pPr>
              <a:buNone/>
            </a:pPr>
            <a:r>
              <a:rPr lang="en-US" dirty="0"/>
              <a:t> </a:t>
            </a:r>
          </a:p>
        </p:txBody>
      </p:sp>
      <p:pic>
        <p:nvPicPr>
          <p:cNvPr id="4" name="Picture 3" descr="vps4.PNG"/>
          <p:cNvPicPr>
            <a:picLocks noChangeAspect="1"/>
          </p:cNvPicPr>
          <p:nvPr/>
        </p:nvPicPr>
        <p:blipFill>
          <a:blip r:embed="rId2"/>
          <a:stretch>
            <a:fillRect/>
          </a:stretch>
        </p:blipFill>
        <p:spPr>
          <a:xfrm>
            <a:off x="685800" y="2209800"/>
            <a:ext cx="6354062" cy="41439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dẫn</a:t>
            </a:r>
            <a:r>
              <a:rPr lang="en-US" dirty="0" smtClean="0"/>
              <a:t> </a:t>
            </a:r>
            <a:r>
              <a:rPr lang="en-US" dirty="0" err="1" smtClean="0"/>
              <a:t>cài</a:t>
            </a:r>
            <a:r>
              <a:rPr lang="en-US" dirty="0" smtClean="0"/>
              <a:t> JDK - TOMCAT</a:t>
            </a:r>
            <a:endParaRPr lang="en-US" dirty="0"/>
          </a:p>
        </p:txBody>
      </p:sp>
      <p:sp>
        <p:nvSpPr>
          <p:cNvPr id="3" name="Content Placeholder 2"/>
          <p:cNvSpPr>
            <a:spLocks noGrp="1"/>
          </p:cNvSpPr>
          <p:nvPr>
            <p:ph idx="1"/>
          </p:nvPr>
        </p:nvSpPr>
        <p:spPr/>
        <p:txBody>
          <a:bodyPr/>
          <a:lstStyle/>
          <a:p>
            <a:r>
              <a:rPr lang="en-US" dirty="0" smtClean="0"/>
              <a:t>update apt-get package lists:</a:t>
            </a:r>
          </a:p>
          <a:p>
            <a:pPr>
              <a:buNone/>
            </a:pPr>
            <a:r>
              <a:rPr lang="en-US" dirty="0" smtClean="0"/>
              <a:t>	apt-get update</a:t>
            </a:r>
          </a:p>
          <a:p>
            <a:r>
              <a:rPr lang="en-US" dirty="0" smtClean="0"/>
              <a:t>Install JDK 7</a:t>
            </a:r>
          </a:p>
          <a:p>
            <a:pPr>
              <a:buNone/>
            </a:pPr>
            <a:r>
              <a:rPr lang="en-US" dirty="0"/>
              <a:t> </a:t>
            </a:r>
            <a:r>
              <a:rPr lang="en-US" dirty="0" smtClean="0"/>
              <a:t> 	apt-get install default-</a:t>
            </a:r>
            <a:r>
              <a:rPr lang="en-US" dirty="0" err="1" smtClean="0"/>
              <a:t>jdk</a:t>
            </a:r>
            <a:r>
              <a:rPr lang="en-US" dirty="0" smtClean="0"/>
              <a:t> </a:t>
            </a:r>
            <a:r>
              <a:rPr lang="en-US" b="1" dirty="0" smtClean="0">
                <a:solidFill>
                  <a:srgbClr val="FF0000"/>
                </a:solidFill>
              </a:rPr>
              <a:t>( </a:t>
            </a:r>
            <a:r>
              <a:rPr lang="en-US" b="1" i="1" dirty="0" err="1" smtClean="0">
                <a:solidFill>
                  <a:srgbClr val="FF0000"/>
                </a:solidFill>
              </a:rPr>
              <a:t>đợi</a:t>
            </a:r>
            <a:r>
              <a:rPr lang="en-US" b="1" i="1" dirty="0" smtClean="0">
                <a:solidFill>
                  <a:srgbClr val="FF0000"/>
                </a:solidFill>
              </a:rPr>
              <a:t> </a:t>
            </a:r>
            <a:r>
              <a:rPr lang="en-US" b="1" i="1" dirty="0" err="1" smtClean="0">
                <a:solidFill>
                  <a:srgbClr val="FF0000"/>
                </a:solidFill>
              </a:rPr>
              <a:t>một</a:t>
            </a:r>
            <a:r>
              <a:rPr lang="en-US" b="1" i="1" dirty="0" smtClean="0">
                <a:solidFill>
                  <a:srgbClr val="FF0000"/>
                </a:solidFill>
              </a:rPr>
              <a:t> </a:t>
            </a:r>
            <a:r>
              <a:rPr lang="en-US" b="1" i="1" dirty="0" err="1" smtClean="0">
                <a:solidFill>
                  <a:srgbClr val="FF0000"/>
                </a:solidFill>
              </a:rPr>
              <a:t>xíu</a:t>
            </a:r>
            <a:r>
              <a:rPr lang="en-US" b="1" i="1" dirty="0" smtClean="0">
                <a:solidFill>
                  <a:srgbClr val="FF0000"/>
                </a:solidFill>
              </a:rPr>
              <a:t> )</a:t>
            </a:r>
          </a:p>
          <a:p>
            <a:pPr>
              <a:buNone/>
            </a:pPr>
            <a:r>
              <a:rPr lang="en-US" dirty="0" smtClean="0"/>
              <a:t>	</a:t>
            </a:r>
            <a:r>
              <a:rPr lang="en-US" dirty="0" err="1" smtClean="0"/>
              <a:t>Sau</a:t>
            </a:r>
            <a:r>
              <a:rPr lang="en-US" dirty="0" smtClean="0"/>
              <a:t> </a:t>
            </a:r>
            <a:r>
              <a:rPr lang="en-US" dirty="0" err="1" smtClean="0"/>
              <a:t>khi</a:t>
            </a:r>
            <a:r>
              <a:rPr lang="en-US" dirty="0" smtClean="0"/>
              <a:t> install </a:t>
            </a:r>
            <a:r>
              <a:rPr lang="en-US" dirty="0" err="1" smtClean="0"/>
              <a:t>xong</a:t>
            </a:r>
            <a:r>
              <a:rPr lang="en-US" dirty="0" smtClean="0"/>
              <a:t> check </a:t>
            </a:r>
          </a:p>
          <a:p>
            <a:pPr>
              <a:buNone/>
            </a:pPr>
            <a:r>
              <a:rPr lang="en-US" dirty="0"/>
              <a:t>	</a:t>
            </a:r>
            <a:r>
              <a:rPr lang="en-US" dirty="0" smtClean="0"/>
              <a:t>java –version</a:t>
            </a:r>
          </a:p>
          <a:p>
            <a:pPr>
              <a:buNone/>
            </a:pPr>
            <a:endParaRPr lang="en-US" dirty="0"/>
          </a:p>
        </p:txBody>
      </p:sp>
      <p:pic>
        <p:nvPicPr>
          <p:cNvPr id="4" name="Content Placeholder 3" descr="vps5.PNG"/>
          <p:cNvPicPr>
            <a:picLocks noChangeAspect="1"/>
          </p:cNvPicPr>
          <p:nvPr/>
        </p:nvPicPr>
        <p:blipFill>
          <a:blip r:embed="rId2"/>
          <a:stretch>
            <a:fillRect/>
          </a:stretch>
        </p:blipFill>
        <p:spPr>
          <a:xfrm>
            <a:off x="838200" y="5257800"/>
            <a:ext cx="6449326" cy="676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smtClean="0"/>
              <a:t>Tạo</a:t>
            </a:r>
            <a:r>
              <a:rPr lang="en-US" dirty="0" smtClean="0"/>
              <a:t> </a:t>
            </a:r>
            <a:r>
              <a:rPr lang="en-US" dirty="0" err="1" smtClean="0"/>
              <a:t>biến</a:t>
            </a:r>
            <a:r>
              <a:rPr lang="en-US" dirty="0" smtClean="0"/>
              <a:t> </a:t>
            </a:r>
            <a:r>
              <a:rPr lang="en-US" dirty="0" err="1" smtClean="0"/>
              <a:t>môi</a:t>
            </a:r>
            <a:r>
              <a:rPr lang="en-US" dirty="0" smtClean="0"/>
              <a:t> </a:t>
            </a:r>
            <a:r>
              <a:rPr lang="en-US" dirty="0" err="1" smtClean="0"/>
              <a:t>trường</a:t>
            </a:r>
            <a:r>
              <a:rPr lang="en-US" dirty="0" smtClean="0"/>
              <a:t> JAVA_HOME</a:t>
            </a:r>
          </a:p>
          <a:p>
            <a:pPr>
              <a:buNone/>
            </a:pPr>
            <a:r>
              <a:rPr lang="en-US" dirty="0" smtClean="0"/>
              <a:t>	 update-alternatives --</a:t>
            </a:r>
            <a:r>
              <a:rPr lang="en-US" dirty="0" err="1" smtClean="0"/>
              <a:t>config</a:t>
            </a:r>
            <a:r>
              <a:rPr lang="en-US" dirty="0" smtClean="0"/>
              <a:t> java</a:t>
            </a:r>
          </a:p>
          <a:p>
            <a:pPr>
              <a:buNone/>
            </a:pPr>
            <a:r>
              <a:rPr lang="en-US" dirty="0" smtClean="0"/>
              <a:t>	</a:t>
            </a:r>
            <a:endParaRPr lang="en-US" dirty="0"/>
          </a:p>
        </p:txBody>
      </p:sp>
      <p:pic>
        <p:nvPicPr>
          <p:cNvPr id="4" name="Picture 3" descr="vps14.PNG"/>
          <p:cNvPicPr>
            <a:picLocks noChangeAspect="1"/>
          </p:cNvPicPr>
          <p:nvPr/>
        </p:nvPicPr>
        <p:blipFill>
          <a:blip r:embed="rId2"/>
          <a:stretch>
            <a:fillRect/>
          </a:stretch>
        </p:blipFill>
        <p:spPr>
          <a:xfrm>
            <a:off x="914400" y="2895600"/>
            <a:ext cx="6363589" cy="21910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path of the installation is : </a:t>
            </a:r>
          </a:p>
          <a:p>
            <a:pPr lvl="1"/>
            <a:r>
              <a:rPr lang="en-US" dirty="0" smtClean="0"/>
              <a:t>/</a:t>
            </a:r>
            <a:r>
              <a:rPr lang="en-US" dirty="0" err="1" smtClean="0"/>
              <a:t>usr</a:t>
            </a:r>
            <a:r>
              <a:rPr lang="en-US" dirty="0" smtClean="0"/>
              <a:t>/lib/</a:t>
            </a:r>
            <a:r>
              <a:rPr lang="en-US" dirty="0" err="1" smtClean="0"/>
              <a:t>jvm</a:t>
            </a:r>
            <a:r>
              <a:rPr lang="en-US" dirty="0" smtClean="0"/>
              <a:t>/java-7-openjdk-amd64</a:t>
            </a:r>
          </a:p>
          <a:p>
            <a:pPr lvl="1">
              <a:buNone/>
            </a:pPr>
            <a:r>
              <a:rPr lang="en-US" dirty="0" smtClean="0"/>
              <a:t>vi /etc/environment</a:t>
            </a:r>
          </a:p>
          <a:p>
            <a:pPr lvl="1">
              <a:buNone/>
            </a:pPr>
            <a:r>
              <a:rPr lang="en-US" dirty="0" smtClean="0"/>
              <a:t>Add :</a:t>
            </a:r>
          </a:p>
          <a:p>
            <a:pPr lvl="1">
              <a:buNone/>
            </a:pPr>
            <a:r>
              <a:rPr lang="en-US" dirty="0" smtClean="0"/>
              <a:t>JAVA_HOME="YOUR_PATH“ </a:t>
            </a:r>
          </a:p>
          <a:p>
            <a:pPr lvl="1">
              <a:buNone/>
            </a:pPr>
            <a:r>
              <a:rPr lang="en-US" dirty="0" smtClean="0"/>
              <a:t>reload this file</a:t>
            </a:r>
          </a:p>
          <a:p>
            <a:pPr lvl="1">
              <a:buNone/>
            </a:pPr>
            <a:r>
              <a:rPr lang="en-US" dirty="0" smtClean="0"/>
              <a:t>source /etc/environment</a:t>
            </a:r>
          </a:p>
          <a:p>
            <a:pPr lvl="1">
              <a:buNone/>
            </a:pPr>
            <a:r>
              <a:rPr lang="en-US" dirty="0" smtClean="0"/>
              <a:t>Test</a:t>
            </a:r>
          </a:p>
          <a:p>
            <a:pPr lvl="1">
              <a:buNone/>
            </a:pPr>
            <a:r>
              <a:rPr lang="en-US" dirty="0" smtClean="0"/>
              <a:t>echo $JAVA_HOME</a:t>
            </a:r>
          </a:p>
          <a:p>
            <a:pPr lvl="1">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smtClean="0"/>
              <a:t>Install Tomcat</a:t>
            </a:r>
          </a:p>
          <a:p>
            <a:pPr>
              <a:buNone/>
            </a:pPr>
            <a:r>
              <a:rPr lang="en-US" dirty="0"/>
              <a:t>	</a:t>
            </a:r>
            <a:r>
              <a:rPr lang="en-US" dirty="0" smtClean="0"/>
              <a:t> apt-get install tomcat7</a:t>
            </a:r>
          </a:p>
          <a:p>
            <a:pPr>
              <a:buNone/>
            </a:pPr>
            <a:r>
              <a:rPr lang="en-US" dirty="0" smtClean="0"/>
              <a:t>     ( </a:t>
            </a:r>
            <a:r>
              <a:rPr lang="en-US" dirty="0" err="1" smtClean="0"/>
              <a:t>Chờ</a:t>
            </a:r>
            <a:r>
              <a:rPr lang="en-US" dirty="0" smtClean="0"/>
              <a:t> </a:t>
            </a:r>
            <a:r>
              <a:rPr lang="en-US" dirty="0" err="1" smtClean="0"/>
              <a:t>một</a:t>
            </a:r>
            <a:r>
              <a:rPr lang="en-US" dirty="0" smtClean="0"/>
              <a:t> </a:t>
            </a:r>
            <a:r>
              <a:rPr lang="en-US" dirty="0" err="1" smtClean="0"/>
              <a:t>xíu</a:t>
            </a:r>
            <a:r>
              <a:rPr lang="en-US" dirty="0" smtClean="0"/>
              <a:t> )</a:t>
            </a:r>
          </a:p>
          <a:p>
            <a:pPr>
              <a:buNone/>
            </a:pPr>
            <a:r>
              <a:rPr lang="en-US" dirty="0"/>
              <a:t>	</a:t>
            </a:r>
            <a:r>
              <a:rPr lang="en-US" dirty="0" smtClean="0"/>
              <a:t> </a:t>
            </a:r>
          </a:p>
          <a:p>
            <a:pPr>
              <a:buNone/>
            </a:pPr>
            <a:r>
              <a:rPr lang="en-US" dirty="0"/>
              <a:t>	</a:t>
            </a:r>
          </a:p>
        </p:txBody>
      </p:sp>
      <p:pic>
        <p:nvPicPr>
          <p:cNvPr id="8" name="Content Placeholder 4" descr="vps6.PNG"/>
          <p:cNvPicPr>
            <a:picLocks noChangeAspect="1"/>
          </p:cNvPicPr>
          <p:nvPr/>
        </p:nvPicPr>
        <p:blipFill>
          <a:blip r:embed="rId2"/>
          <a:stretch>
            <a:fillRect/>
          </a:stretch>
        </p:blipFill>
        <p:spPr>
          <a:xfrm>
            <a:off x="990600" y="3276600"/>
            <a:ext cx="5334000" cy="33257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err="1" smtClean="0"/>
              <a:t>Bật</a:t>
            </a:r>
            <a:r>
              <a:rPr lang="en-US" dirty="0" smtClean="0"/>
              <a:t> </a:t>
            </a:r>
            <a:r>
              <a:rPr lang="en-US" dirty="0" err="1" smtClean="0"/>
              <a:t>trình</a:t>
            </a:r>
            <a:r>
              <a:rPr lang="en-US" dirty="0" smtClean="0"/>
              <a:t> </a:t>
            </a:r>
            <a:r>
              <a:rPr lang="en-US" dirty="0" err="1" smtClean="0"/>
              <a:t>duyệt</a:t>
            </a:r>
            <a:r>
              <a:rPr lang="en-US" dirty="0" smtClean="0"/>
              <a:t> : </a:t>
            </a:r>
            <a:r>
              <a:rPr lang="en-US" dirty="0" smtClean="0">
                <a:hlinkClick r:id="rId2"/>
              </a:rPr>
              <a:t>http://your_ip_address:8080</a:t>
            </a:r>
            <a:endParaRPr lang="en-US" dirty="0" smtClean="0"/>
          </a:p>
          <a:p>
            <a:pPr>
              <a:buNone/>
            </a:pPr>
            <a:r>
              <a:rPr lang="en-US" dirty="0"/>
              <a:t>	</a:t>
            </a:r>
            <a:r>
              <a:rPr lang="en-US" dirty="0" err="1" smtClean="0"/>
              <a:t>Thấy</a:t>
            </a:r>
            <a:r>
              <a:rPr lang="en-US" dirty="0" smtClean="0"/>
              <a:t> </a:t>
            </a:r>
            <a:r>
              <a:rPr lang="en-US" dirty="0" err="1" smtClean="0"/>
              <a:t>cái</a:t>
            </a:r>
            <a:r>
              <a:rPr lang="en-US" dirty="0" smtClean="0"/>
              <a:t> </a:t>
            </a:r>
            <a:r>
              <a:rPr lang="en-US" dirty="0" err="1" smtClean="0"/>
              <a:t>như</a:t>
            </a:r>
            <a:r>
              <a:rPr lang="en-US" dirty="0" smtClean="0"/>
              <a:t> </a:t>
            </a:r>
            <a:r>
              <a:rPr lang="en-US" dirty="0" err="1" smtClean="0"/>
              <a:t>vậy</a:t>
            </a:r>
            <a:r>
              <a:rPr lang="en-US" dirty="0" smtClean="0"/>
              <a:t> </a:t>
            </a:r>
            <a:r>
              <a:rPr lang="en-US" dirty="0" err="1" smtClean="0"/>
              <a:t>là</a:t>
            </a:r>
            <a:r>
              <a:rPr lang="en-US" dirty="0" smtClean="0"/>
              <a:t> </a:t>
            </a:r>
            <a:r>
              <a:rPr lang="en-US" dirty="0" err="1" smtClean="0"/>
              <a:t>okie</a:t>
            </a:r>
            <a:r>
              <a:rPr lang="en-US" dirty="0" smtClean="0"/>
              <a:t> </a:t>
            </a:r>
          </a:p>
          <a:p>
            <a:pPr>
              <a:buNone/>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1" name="Picture 1"/>
          <p:cNvPicPr>
            <a:picLocks noChangeAspect="1" noChangeArrowheads="1"/>
          </p:cNvPicPr>
          <p:nvPr/>
        </p:nvPicPr>
        <p:blipFill>
          <a:blip r:embed="rId2"/>
          <a:srcRect/>
          <a:stretch>
            <a:fillRect/>
          </a:stretch>
        </p:blipFill>
        <p:spPr bwMode="auto">
          <a:xfrm>
            <a:off x="0" y="1447800"/>
            <a:ext cx="9117493" cy="31861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Tx/>
              <a:buChar char="-"/>
            </a:pPr>
            <a:r>
              <a:rPr lang="en-US" dirty="0" err="1" smtClean="0"/>
              <a:t>Đổi</a:t>
            </a:r>
            <a:r>
              <a:rPr lang="en-US" dirty="0" smtClean="0"/>
              <a:t> port 8080 -&gt; </a:t>
            </a:r>
            <a:r>
              <a:rPr lang="en-US" dirty="0" err="1" smtClean="0"/>
              <a:t>thành</a:t>
            </a:r>
            <a:r>
              <a:rPr lang="en-US" dirty="0" smtClean="0"/>
              <a:t> 80 </a:t>
            </a:r>
          </a:p>
          <a:p>
            <a:pPr>
              <a:buNone/>
            </a:pPr>
            <a:r>
              <a:rPr lang="en-US" dirty="0"/>
              <a:t>	</a:t>
            </a:r>
            <a:r>
              <a:rPr lang="en-US" dirty="0" smtClean="0"/>
              <a:t>vim /etc/tomcat7/server.xml</a:t>
            </a:r>
          </a:p>
          <a:p>
            <a:pPr>
              <a:buNone/>
            </a:pPr>
            <a:r>
              <a:rPr lang="en-US" dirty="0"/>
              <a:t>	</a:t>
            </a:r>
          </a:p>
        </p:txBody>
      </p:sp>
      <p:pic>
        <p:nvPicPr>
          <p:cNvPr id="4" name="Picture 3" descr="vps8.PNG"/>
          <p:cNvPicPr>
            <a:picLocks noChangeAspect="1"/>
          </p:cNvPicPr>
          <p:nvPr/>
        </p:nvPicPr>
        <p:blipFill>
          <a:blip r:embed="rId2"/>
          <a:stretch>
            <a:fillRect/>
          </a:stretch>
        </p:blipFill>
        <p:spPr>
          <a:xfrm>
            <a:off x="685800" y="2790257"/>
            <a:ext cx="6335010" cy="40677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t>
            </a:r>
            <a:r>
              <a:rPr lang="en-US" dirty="0" err="1" smtClean="0"/>
              <a:t>Tìm</a:t>
            </a:r>
            <a:r>
              <a:rPr lang="en-US" dirty="0" smtClean="0"/>
              <a:t> </a:t>
            </a:r>
            <a:r>
              <a:rPr lang="en-US" dirty="0" err="1" smtClean="0"/>
              <a:t>tới</a:t>
            </a:r>
            <a:r>
              <a:rPr lang="en-US" dirty="0" smtClean="0"/>
              <a:t> </a:t>
            </a:r>
            <a:r>
              <a:rPr lang="en-US" dirty="0" err="1" smtClean="0"/>
              <a:t>dòng</a:t>
            </a:r>
            <a:r>
              <a:rPr lang="en-US" dirty="0" smtClean="0"/>
              <a:t> &lt;Connector…..</a:t>
            </a:r>
          </a:p>
          <a:p>
            <a:pPr>
              <a:buNone/>
            </a:pPr>
            <a:r>
              <a:rPr lang="en-US" dirty="0"/>
              <a:t>	</a:t>
            </a:r>
            <a:r>
              <a:rPr lang="en-US" dirty="0" err="1" smtClean="0"/>
              <a:t>Nhấn</a:t>
            </a:r>
            <a:r>
              <a:rPr lang="en-US" dirty="0" smtClean="0"/>
              <a:t> </a:t>
            </a:r>
            <a:r>
              <a:rPr lang="en-US" dirty="0" err="1" smtClean="0"/>
              <a:t>phím</a:t>
            </a:r>
            <a:r>
              <a:rPr lang="en-US" dirty="0" smtClean="0"/>
              <a:t> ‘I’</a:t>
            </a:r>
          </a:p>
          <a:p>
            <a:pPr>
              <a:buNone/>
            </a:pPr>
            <a:r>
              <a:rPr lang="en-US" dirty="0"/>
              <a:t>	</a:t>
            </a:r>
            <a:r>
              <a:rPr lang="en-US" dirty="0" err="1" smtClean="0"/>
              <a:t>Chuyển</a:t>
            </a:r>
            <a:r>
              <a:rPr lang="en-US" dirty="0" smtClean="0"/>
              <a:t> port=“8080” </a:t>
            </a:r>
            <a:r>
              <a:rPr lang="en-US" dirty="0" err="1" smtClean="0"/>
              <a:t>thành</a:t>
            </a:r>
            <a:r>
              <a:rPr lang="en-US" dirty="0" smtClean="0"/>
              <a:t> port=“80”</a:t>
            </a:r>
          </a:p>
          <a:p>
            <a:pPr>
              <a:buNone/>
            </a:pPr>
            <a:r>
              <a:rPr lang="en-US" dirty="0" smtClean="0"/>
              <a:t> 	</a:t>
            </a:r>
            <a:r>
              <a:rPr lang="en-US" dirty="0" err="1" smtClean="0"/>
              <a:t>sau</a:t>
            </a:r>
            <a:r>
              <a:rPr lang="en-US" dirty="0" smtClean="0"/>
              <a:t> </a:t>
            </a:r>
            <a:r>
              <a:rPr lang="en-US" dirty="0" err="1" smtClean="0"/>
              <a:t>đó</a:t>
            </a:r>
            <a:r>
              <a:rPr lang="en-US" dirty="0" smtClean="0"/>
              <a:t> </a:t>
            </a:r>
            <a:r>
              <a:rPr lang="en-US" dirty="0" err="1" smtClean="0"/>
              <a:t>nhấn</a:t>
            </a:r>
            <a:r>
              <a:rPr lang="en-US" dirty="0" smtClean="0"/>
              <a:t> ESC </a:t>
            </a:r>
          </a:p>
          <a:p>
            <a:pPr>
              <a:buNone/>
            </a:pPr>
            <a:r>
              <a:rPr lang="en-US" dirty="0"/>
              <a:t>	</a:t>
            </a:r>
            <a:r>
              <a:rPr lang="en-US" dirty="0" err="1" smtClean="0"/>
              <a:t>tiếp</a:t>
            </a:r>
            <a:r>
              <a:rPr lang="en-US" dirty="0" smtClean="0"/>
              <a:t> </a:t>
            </a:r>
            <a:r>
              <a:rPr lang="en-US" dirty="0" err="1" smtClean="0"/>
              <a:t>nữa</a:t>
            </a:r>
            <a:r>
              <a:rPr lang="en-US" dirty="0" smtClean="0"/>
              <a:t> </a:t>
            </a:r>
            <a:r>
              <a:rPr lang="en-US" dirty="0" err="1" smtClean="0"/>
              <a:t>nhấn</a:t>
            </a:r>
            <a:r>
              <a:rPr lang="en-US" dirty="0" smtClean="0"/>
              <a:t> :</a:t>
            </a:r>
            <a:r>
              <a:rPr lang="en-US" dirty="0" err="1" smtClean="0"/>
              <a:t>wq</a:t>
            </a:r>
            <a:r>
              <a:rPr lang="en-US" dirty="0" smtClean="0"/>
              <a:t> </a:t>
            </a:r>
          </a:p>
          <a:p>
            <a:pPr>
              <a:buNone/>
            </a:pP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t>
            </a:r>
            <a:r>
              <a:rPr lang="en-US" dirty="0" smtClean="0"/>
              <a:t>Ở </a:t>
            </a:r>
            <a:r>
              <a:rPr lang="en-US" dirty="0" err="1" smtClean="0"/>
              <a:t>các</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vậy</a:t>
            </a:r>
            <a:r>
              <a:rPr lang="en-US" dirty="0" smtClean="0"/>
              <a:t> </a:t>
            </a:r>
            <a:r>
              <a:rPr lang="en-US" dirty="0" err="1" smtClean="0"/>
              <a:t>là</a:t>
            </a:r>
            <a:r>
              <a:rPr lang="en-US" dirty="0" smtClean="0"/>
              <a:t> </a:t>
            </a:r>
            <a:r>
              <a:rPr lang="en-US" dirty="0" err="1" smtClean="0"/>
              <a:t>xong</a:t>
            </a:r>
            <a:r>
              <a:rPr lang="en-US" dirty="0" smtClean="0"/>
              <a:t> , </a:t>
            </a:r>
            <a:r>
              <a:rPr lang="en-US" dirty="0" err="1" smtClean="0"/>
              <a:t>nhưng</a:t>
            </a:r>
            <a:r>
              <a:rPr lang="en-US" dirty="0" smtClean="0"/>
              <a:t> ở </a:t>
            </a:r>
            <a:r>
              <a:rPr lang="en-US" dirty="0" err="1" smtClean="0"/>
              <a:t>Ubuntu</a:t>
            </a:r>
            <a:r>
              <a:rPr lang="en-US" dirty="0" smtClean="0"/>
              <a:t> </a:t>
            </a:r>
            <a:r>
              <a:rPr lang="en-US" dirty="0" err="1" smtClean="0"/>
              <a:t>thì</a:t>
            </a:r>
            <a:r>
              <a:rPr lang="en-US" dirty="0" smtClean="0"/>
              <a:t> </a:t>
            </a:r>
            <a:r>
              <a:rPr lang="en-US" dirty="0" err="1" smtClean="0"/>
              <a:t>các</a:t>
            </a:r>
            <a:r>
              <a:rPr lang="en-US" dirty="0" smtClean="0"/>
              <a:t> port </a:t>
            </a:r>
            <a:r>
              <a:rPr lang="en-US" dirty="0" err="1" smtClean="0"/>
              <a:t>dưới</a:t>
            </a:r>
            <a:r>
              <a:rPr lang="en-US" dirty="0" smtClean="0"/>
              <a:t> 1024 </a:t>
            </a:r>
            <a:r>
              <a:rPr lang="en-US" dirty="0" err="1" smtClean="0"/>
              <a:t>đều</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cấp</a:t>
            </a:r>
            <a:r>
              <a:rPr lang="en-US" dirty="0" smtClean="0"/>
              <a:t> </a:t>
            </a:r>
            <a:r>
              <a:rPr lang="en-US" dirty="0" err="1" smtClean="0"/>
              <a:t>phép</a:t>
            </a:r>
            <a:r>
              <a:rPr lang="en-US" dirty="0" smtClean="0"/>
              <a:t> </a:t>
            </a:r>
          </a:p>
          <a:p>
            <a:pPr>
              <a:buNone/>
            </a:pPr>
            <a:r>
              <a:rPr lang="en-US" dirty="0" smtClean="0"/>
              <a:t>	vim /etc/default/tomcat7</a:t>
            </a:r>
          </a:p>
          <a:p>
            <a:pPr>
              <a:buNone/>
            </a:pPr>
            <a:r>
              <a:rPr lang="en-US" dirty="0"/>
              <a:t>	</a:t>
            </a:r>
            <a:r>
              <a:rPr lang="en-US" dirty="0" err="1" smtClean="0"/>
              <a:t>Tìm</a:t>
            </a:r>
            <a:r>
              <a:rPr lang="en-US" dirty="0" smtClean="0"/>
              <a:t> #AUTHBIND=No </a:t>
            </a:r>
            <a:r>
              <a:rPr lang="en-US" dirty="0" err="1" smtClean="0"/>
              <a:t>sửa</a:t>
            </a:r>
            <a:r>
              <a:rPr lang="en-US" dirty="0" smtClean="0"/>
              <a:t> </a:t>
            </a:r>
            <a:r>
              <a:rPr lang="en-US" dirty="0" err="1" smtClean="0"/>
              <a:t>lại</a:t>
            </a:r>
            <a:r>
              <a:rPr lang="en-US" dirty="0" smtClean="0"/>
              <a:t> </a:t>
            </a:r>
            <a:r>
              <a:rPr lang="en-US" dirty="0" err="1" smtClean="0"/>
              <a:t>thành</a:t>
            </a:r>
            <a:r>
              <a:rPr lang="en-US" dirty="0" smtClean="0"/>
              <a:t> AUTHBIND=yes ( </a:t>
            </a:r>
            <a:r>
              <a:rPr lang="en-US" dirty="0" err="1" smtClean="0"/>
              <a:t>nhớ</a:t>
            </a:r>
            <a:r>
              <a:rPr lang="en-US" dirty="0" smtClean="0"/>
              <a:t> </a:t>
            </a:r>
            <a:r>
              <a:rPr lang="en-US" dirty="0" err="1" smtClean="0"/>
              <a:t>bỏ</a:t>
            </a:r>
            <a:r>
              <a:rPr lang="en-US" dirty="0" smtClean="0"/>
              <a:t> </a:t>
            </a:r>
            <a:r>
              <a:rPr lang="en-US" dirty="0" err="1" smtClean="0"/>
              <a:t>dấu</a:t>
            </a:r>
            <a:r>
              <a:rPr lang="en-US" dirty="0" smtClean="0"/>
              <a:t> # </a:t>
            </a:r>
            <a:r>
              <a:rPr lang="en-US" dirty="0" err="1" smtClean="0"/>
              <a:t>đi</a:t>
            </a:r>
            <a:r>
              <a:rPr lang="en-US" dirty="0" smtClean="0"/>
              <a:t> )</a:t>
            </a:r>
          </a:p>
          <a:p>
            <a:pPr>
              <a:buNone/>
            </a:pPr>
            <a:r>
              <a:rPr lang="en-US" dirty="0"/>
              <a:t>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 free VPS</a:t>
            </a:r>
            <a:endParaRPr lang="en-US" dirty="0"/>
          </a:p>
        </p:txBody>
      </p:sp>
      <p:sp>
        <p:nvSpPr>
          <p:cNvPr id="3" name="Content Placeholder 2"/>
          <p:cNvSpPr>
            <a:spLocks noGrp="1"/>
          </p:cNvSpPr>
          <p:nvPr>
            <p:ph idx="1"/>
          </p:nvPr>
        </p:nvSpPr>
        <p:spPr/>
        <p:txBody>
          <a:bodyPr>
            <a:normAutofit/>
          </a:bodyPr>
          <a:lstStyle/>
          <a:p>
            <a:r>
              <a:rPr lang="en-US" sz="1800" dirty="0" smtClean="0"/>
              <a:t>Register: </a:t>
            </a:r>
            <a:r>
              <a:rPr lang="en-US" sz="1800" dirty="0" smtClean="0">
                <a:hlinkClick r:id="rId2"/>
              </a:rPr>
              <a:t>http://github.com</a:t>
            </a:r>
            <a:endParaRPr lang="en-US" sz="1800" dirty="0" smtClean="0"/>
          </a:p>
          <a:p>
            <a:r>
              <a:rPr lang="en-US" sz="1800" dirty="0" smtClean="0"/>
              <a:t>Get promote code:</a:t>
            </a:r>
            <a:r>
              <a:rPr lang="en-US" sz="1800" dirty="0" smtClean="0">
                <a:hlinkClick r:id="rId3"/>
              </a:rPr>
              <a:t> https://education.github.com/pack/offers</a:t>
            </a:r>
            <a:endParaRPr lang="en-US" sz="1800" dirty="0" smtClean="0"/>
          </a:p>
          <a:p>
            <a:r>
              <a:rPr lang="en-US" sz="1800" dirty="0" smtClean="0"/>
              <a:t>Register </a:t>
            </a:r>
            <a:r>
              <a:rPr lang="en-US" sz="1800" dirty="0" err="1" smtClean="0"/>
              <a:t>DigitalOcean</a:t>
            </a:r>
            <a:r>
              <a:rPr lang="en-US" sz="1800" dirty="0" smtClean="0"/>
              <a:t> Account: </a:t>
            </a:r>
            <a:r>
              <a:rPr lang="en-US" sz="1800" dirty="0" smtClean="0">
                <a:hlinkClick r:id="rId4"/>
              </a:rPr>
              <a:t>digitalocean.com</a:t>
            </a:r>
            <a:endParaRPr lang="en-US" sz="1800" dirty="0" smtClean="0"/>
          </a:p>
          <a:p>
            <a:r>
              <a:rPr lang="en-US" sz="1800" dirty="0" smtClean="0"/>
              <a:t>Enter promote code: </a:t>
            </a:r>
            <a:r>
              <a:rPr lang="en-US" sz="1800" dirty="0" smtClean="0">
                <a:hlinkClick r:id="rId4"/>
              </a:rPr>
              <a:t>https://cloud.digitalocean.com/user_payment_profiles</a:t>
            </a:r>
            <a:endParaRPr lang="en-US" sz="1800" dirty="0" smtClean="0"/>
          </a:p>
          <a:p>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vps9.PNG"/>
          <p:cNvPicPr>
            <a:picLocks noGrp="1" noChangeAspect="1"/>
          </p:cNvPicPr>
          <p:nvPr>
            <p:ph idx="1"/>
          </p:nvPr>
        </p:nvPicPr>
        <p:blipFill>
          <a:blip r:embed="rId2"/>
          <a:stretch>
            <a:fillRect/>
          </a:stretch>
        </p:blipFill>
        <p:spPr>
          <a:xfrm>
            <a:off x="1418784" y="1834073"/>
            <a:ext cx="6306431" cy="405821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dirty="0" err="1" smtClean="0"/>
              <a:t>Tiếp</a:t>
            </a:r>
            <a:r>
              <a:rPr lang="en-US" dirty="0" smtClean="0"/>
              <a:t> </a:t>
            </a:r>
            <a:r>
              <a:rPr lang="en-US" dirty="0" err="1" smtClean="0"/>
              <a:t>tục</a:t>
            </a:r>
            <a:r>
              <a:rPr lang="en-US" dirty="0" smtClean="0"/>
              <a:t> </a:t>
            </a:r>
            <a:r>
              <a:rPr lang="en-US" dirty="0" err="1" smtClean="0"/>
              <a:t>chạy</a:t>
            </a:r>
            <a:r>
              <a:rPr lang="en-US" dirty="0" smtClean="0"/>
              <a:t> 3 </a:t>
            </a:r>
            <a:r>
              <a:rPr lang="en-US" dirty="0" err="1" smtClean="0"/>
              <a:t>dòng</a:t>
            </a:r>
            <a:r>
              <a:rPr lang="en-US" dirty="0" smtClean="0"/>
              <a:t> </a:t>
            </a:r>
            <a:r>
              <a:rPr lang="en-US" dirty="0" err="1" smtClean="0"/>
              <a:t>lệnh</a:t>
            </a:r>
            <a:r>
              <a:rPr lang="en-US" dirty="0" smtClean="0"/>
              <a:t> </a:t>
            </a:r>
            <a:r>
              <a:rPr lang="en-US" dirty="0" err="1" smtClean="0"/>
              <a:t>này</a:t>
            </a:r>
            <a:r>
              <a:rPr lang="en-US" dirty="0" smtClean="0"/>
              <a:t> </a:t>
            </a:r>
          </a:p>
          <a:p>
            <a:pPr>
              <a:buNone/>
            </a:pPr>
            <a:r>
              <a:rPr lang="en-US" dirty="0"/>
              <a:t>	</a:t>
            </a:r>
            <a:r>
              <a:rPr lang="en-US" dirty="0" smtClean="0"/>
              <a:t> touch /etc/</a:t>
            </a:r>
            <a:r>
              <a:rPr lang="en-US" dirty="0" err="1" smtClean="0"/>
              <a:t>authbind</a:t>
            </a:r>
            <a:r>
              <a:rPr lang="en-US" dirty="0" smtClean="0"/>
              <a:t>/</a:t>
            </a:r>
            <a:r>
              <a:rPr lang="en-US" dirty="0" err="1" smtClean="0"/>
              <a:t>byport</a:t>
            </a:r>
            <a:r>
              <a:rPr lang="en-US" dirty="0" smtClean="0"/>
              <a:t>/80</a:t>
            </a:r>
          </a:p>
          <a:p>
            <a:pPr>
              <a:buNone/>
            </a:pPr>
            <a:r>
              <a:rPr lang="en-US" dirty="0" smtClean="0"/>
              <a:t> 	</a:t>
            </a:r>
            <a:r>
              <a:rPr lang="en-US" dirty="0" err="1" smtClean="0"/>
              <a:t>chmod</a:t>
            </a:r>
            <a:r>
              <a:rPr lang="en-US" dirty="0" smtClean="0"/>
              <a:t> 500 /etc/</a:t>
            </a:r>
            <a:r>
              <a:rPr lang="en-US" dirty="0" err="1" smtClean="0"/>
              <a:t>authbind</a:t>
            </a:r>
            <a:r>
              <a:rPr lang="en-US" dirty="0" smtClean="0"/>
              <a:t>/</a:t>
            </a:r>
            <a:r>
              <a:rPr lang="en-US" dirty="0" err="1" smtClean="0"/>
              <a:t>byport</a:t>
            </a:r>
            <a:r>
              <a:rPr lang="en-US" dirty="0" smtClean="0"/>
              <a:t>/80</a:t>
            </a:r>
          </a:p>
          <a:p>
            <a:pPr>
              <a:buNone/>
            </a:pPr>
            <a:r>
              <a:rPr lang="en-US" dirty="0"/>
              <a:t>	</a:t>
            </a:r>
            <a:r>
              <a:rPr lang="en-US" dirty="0" smtClean="0"/>
              <a:t> </a:t>
            </a:r>
            <a:r>
              <a:rPr lang="en-US" dirty="0" err="1" smtClean="0"/>
              <a:t>chown</a:t>
            </a:r>
            <a:r>
              <a:rPr lang="en-US" dirty="0" smtClean="0"/>
              <a:t> tomcat7 /etc/</a:t>
            </a:r>
            <a:r>
              <a:rPr lang="en-US" dirty="0" err="1" smtClean="0"/>
              <a:t>authbind</a:t>
            </a:r>
            <a:r>
              <a:rPr lang="en-US" dirty="0" smtClean="0"/>
              <a:t>/</a:t>
            </a:r>
            <a:r>
              <a:rPr lang="en-US" dirty="0" err="1" smtClean="0"/>
              <a:t>byport</a:t>
            </a:r>
            <a:r>
              <a:rPr lang="en-US" dirty="0" smtClean="0"/>
              <a:t>/80</a:t>
            </a:r>
          </a:p>
          <a:p>
            <a:pPr>
              <a:buNone/>
            </a:pPr>
            <a:endParaRPr lang="en-US" dirty="0" smtClean="0"/>
          </a:p>
          <a:p>
            <a:pPr>
              <a:buNone/>
            </a:pPr>
            <a:r>
              <a:rPr lang="en-US" dirty="0" smtClean="0"/>
              <a:t>	Restart  tomcat  : /etc/</a:t>
            </a:r>
            <a:r>
              <a:rPr lang="en-US" dirty="0" err="1" smtClean="0"/>
              <a:t>init.d</a:t>
            </a:r>
            <a:r>
              <a:rPr lang="en-US" dirty="0" smtClean="0"/>
              <a:t>/tomcat7 restart</a:t>
            </a:r>
          </a:p>
          <a:p>
            <a:pPr>
              <a:buNone/>
            </a:pPr>
            <a:r>
              <a:rPr lang="en-US" dirty="0"/>
              <a:t>	</a:t>
            </a:r>
            <a:r>
              <a:rPr lang="en-US" dirty="0" err="1" smtClean="0"/>
              <a:t>Gõ</a:t>
            </a:r>
            <a:r>
              <a:rPr lang="en-US" dirty="0" smtClean="0"/>
              <a:t> </a:t>
            </a:r>
            <a:r>
              <a:rPr lang="en-US" dirty="0" err="1" smtClean="0"/>
              <a:t>lên</a:t>
            </a:r>
            <a:r>
              <a:rPr lang="en-US" dirty="0" smtClean="0"/>
              <a:t> </a:t>
            </a:r>
            <a:r>
              <a:rPr lang="en-US" dirty="0" err="1" smtClean="0"/>
              <a:t>trình</a:t>
            </a:r>
            <a:r>
              <a:rPr lang="en-US" dirty="0" smtClean="0"/>
              <a:t> </a:t>
            </a:r>
            <a:r>
              <a:rPr lang="en-US" dirty="0" err="1" smtClean="0"/>
              <a:t>duyệt</a:t>
            </a:r>
            <a:r>
              <a:rPr lang="en-US" dirty="0" smtClean="0"/>
              <a:t> </a:t>
            </a:r>
          </a:p>
          <a:p>
            <a:pPr>
              <a:buNone/>
            </a:pPr>
            <a:r>
              <a:rPr lang="en-US" dirty="0" smtClean="0"/>
              <a:t>	</a:t>
            </a:r>
            <a:r>
              <a:rPr lang="en-US" dirty="0" smtClean="0">
                <a:hlinkClick r:id="rId2"/>
              </a:rPr>
              <a:t>http://your_ip_address</a:t>
            </a:r>
            <a:endParaRPr lang="en-US" dirty="0" smtClean="0"/>
          </a:p>
          <a:p>
            <a:pPr>
              <a:buNone/>
            </a:pPr>
            <a:r>
              <a:rPr lang="en-US" dirty="0"/>
              <a:t>	</a:t>
            </a:r>
            <a:endParaRPr lang="en-US" dirty="0" smtClean="0"/>
          </a:p>
          <a:p>
            <a:pPr>
              <a:buNone/>
            </a:pPr>
            <a:r>
              <a:rPr lang="en-US" dirty="0"/>
              <a:t>	</a:t>
            </a:r>
            <a:r>
              <a:rPr lang="en-US" dirty="0" err="1" smtClean="0"/>
              <a:t>Thấy</a:t>
            </a:r>
            <a:r>
              <a:rPr lang="en-US" dirty="0" smtClean="0"/>
              <a:t> </a:t>
            </a:r>
            <a:r>
              <a:rPr lang="en-US" dirty="0" err="1" smtClean="0"/>
              <a:t>cái</a:t>
            </a:r>
            <a:r>
              <a:rPr lang="en-US" dirty="0" smtClean="0"/>
              <a:t> </a:t>
            </a:r>
            <a:r>
              <a:rPr lang="en-US" dirty="0" err="1" smtClean="0"/>
              <a:t>trang</a:t>
            </a:r>
            <a:r>
              <a:rPr lang="en-US" dirty="0" smtClean="0"/>
              <a:t> </a:t>
            </a:r>
            <a:r>
              <a:rPr lang="en-US" b="1" dirty="0" smtClean="0"/>
              <a:t>It works !</a:t>
            </a:r>
            <a:r>
              <a:rPr lang="en-US" dirty="0" err="1" smtClean="0"/>
              <a:t>là</a:t>
            </a:r>
            <a:r>
              <a:rPr lang="en-US" dirty="0" smtClean="0"/>
              <a:t> </a:t>
            </a:r>
            <a:r>
              <a:rPr lang="en-US" dirty="0" err="1" smtClean="0"/>
              <a:t>okie</a:t>
            </a:r>
            <a:endParaRPr lang="en-US" dirty="0" smtClean="0"/>
          </a:p>
          <a:p>
            <a:pPr>
              <a:buNone/>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Hướng</a:t>
            </a:r>
            <a:r>
              <a:rPr lang="en-US" dirty="0" smtClean="0"/>
              <a:t> </a:t>
            </a:r>
            <a:r>
              <a:rPr lang="en-US" dirty="0" err="1" smtClean="0"/>
              <a:t>dẫn</a:t>
            </a:r>
            <a:r>
              <a:rPr lang="en-US" dirty="0" smtClean="0"/>
              <a:t> point Domain </a:t>
            </a:r>
            <a:r>
              <a:rPr lang="en-US" dirty="0" err="1" smtClean="0"/>
              <a:t>về</a:t>
            </a:r>
            <a:r>
              <a:rPr lang="en-US" dirty="0" smtClean="0"/>
              <a:t> VPS </a:t>
            </a:r>
          </a:p>
          <a:p>
            <a:pPr>
              <a:buNone/>
            </a:pPr>
            <a:r>
              <a:rPr lang="en-US" dirty="0"/>
              <a:t>	</a:t>
            </a:r>
            <a:r>
              <a:rPr lang="en-US" dirty="0" err="1" smtClean="0"/>
              <a:t>Vào</a:t>
            </a:r>
            <a:r>
              <a:rPr lang="en-US" dirty="0" smtClean="0"/>
              <a:t> </a:t>
            </a:r>
            <a:r>
              <a:rPr lang="en-US" dirty="0" err="1" smtClean="0"/>
              <a:t>phần</a:t>
            </a:r>
            <a:r>
              <a:rPr lang="en-US" dirty="0" smtClean="0"/>
              <a:t> DNS manager </a:t>
            </a:r>
            <a:r>
              <a:rPr lang="en-US" dirty="0" err="1" smtClean="0"/>
              <a:t>của</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domain</a:t>
            </a:r>
          </a:p>
          <a:p>
            <a:pPr>
              <a:buNone/>
            </a:pPr>
            <a:r>
              <a:rPr lang="en-US" dirty="0"/>
              <a:t>	</a:t>
            </a:r>
            <a:r>
              <a:rPr lang="en-US" dirty="0" err="1" smtClean="0"/>
              <a:t>Vào</a:t>
            </a:r>
            <a:r>
              <a:rPr lang="en-US" dirty="0" smtClean="0"/>
              <a:t> </a:t>
            </a:r>
            <a:r>
              <a:rPr lang="en-US" dirty="0" err="1" smtClean="0"/>
              <a:t>phần</a:t>
            </a:r>
            <a:r>
              <a:rPr lang="en-US" dirty="0" smtClean="0"/>
              <a:t> A record , </a:t>
            </a:r>
            <a:r>
              <a:rPr lang="en-US" dirty="0" err="1" smtClean="0"/>
              <a:t>chỉnh</a:t>
            </a:r>
            <a:r>
              <a:rPr lang="en-US" dirty="0" smtClean="0"/>
              <a:t> </a:t>
            </a:r>
            <a:r>
              <a:rPr lang="en-US" dirty="0" err="1" smtClean="0"/>
              <a:t>thông</a:t>
            </a:r>
            <a:r>
              <a:rPr lang="en-US" dirty="0" smtClean="0"/>
              <a:t> </a:t>
            </a:r>
            <a:r>
              <a:rPr lang="en-US" dirty="0" err="1" smtClean="0"/>
              <a:t>số</a:t>
            </a:r>
            <a:r>
              <a:rPr lang="en-US" dirty="0" smtClean="0"/>
              <a:t> </a:t>
            </a:r>
            <a:r>
              <a:rPr lang="en-US" dirty="0" err="1" smtClean="0"/>
              <a:t>như</a:t>
            </a:r>
            <a:r>
              <a:rPr lang="en-US" dirty="0" smtClean="0"/>
              <a:t> </a:t>
            </a:r>
            <a:r>
              <a:rPr lang="en-US" dirty="0" err="1" smtClean="0"/>
              <a:t>hình</a:t>
            </a:r>
            <a:r>
              <a:rPr lang="en-US" dirty="0" smtClean="0"/>
              <a:t> </a:t>
            </a:r>
            <a:r>
              <a:rPr lang="en-US" dirty="0" err="1" smtClean="0"/>
              <a:t>dưới</a:t>
            </a:r>
            <a:r>
              <a:rPr lang="en-US" dirty="0" smtClean="0"/>
              <a:t> </a:t>
            </a:r>
            <a:r>
              <a:rPr lang="en-US" dirty="0" err="1" smtClean="0"/>
              <a:t>rồi</a:t>
            </a:r>
            <a:r>
              <a:rPr lang="en-US" dirty="0" smtClean="0"/>
              <a:t> </a:t>
            </a:r>
            <a:r>
              <a:rPr lang="en-US" dirty="0" err="1" smtClean="0"/>
              <a:t>đợi</a:t>
            </a:r>
            <a:r>
              <a:rPr lang="en-US" dirty="0" smtClean="0"/>
              <a:t> 1 2 </a:t>
            </a:r>
            <a:r>
              <a:rPr lang="en-US" dirty="0" err="1" smtClean="0"/>
              <a:t>ngày</a:t>
            </a:r>
            <a:endParaRPr lang="en-US" dirty="0" smtClean="0"/>
          </a:p>
          <a:p>
            <a:pPr>
              <a:buNone/>
            </a:pP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vps10.PNG"/>
          <p:cNvPicPr>
            <a:picLocks noGrp="1" noChangeAspect="1"/>
          </p:cNvPicPr>
          <p:nvPr>
            <p:ph idx="1"/>
          </p:nvPr>
        </p:nvPicPr>
        <p:blipFill>
          <a:blip r:embed="rId2"/>
          <a:stretch>
            <a:fillRect/>
          </a:stretch>
        </p:blipFill>
        <p:spPr>
          <a:xfrm>
            <a:off x="685800" y="1676400"/>
            <a:ext cx="7554380" cy="3353268"/>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t>
            </a:r>
            <a:r>
              <a:rPr lang="en-US" dirty="0" smtClean="0"/>
              <a:t>1 2 </a:t>
            </a:r>
            <a:r>
              <a:rPr lang="en-US" dirty="0" err="1" smtClean="0"/>
              <a:t>ngày</a:t>
            </a:r>
            <a:r>
              <a:rPr lang="en-US" dirty="0" smtClean="0"/>
              <a:t> </a:t>
            </a:r>
            <a:r>
              <a:rPr lang="en-US" dirty="0" err="1" smtClean="0"/>
              <a:t>trôi</a:t>
            </a:r>
            <a:r>
              <a:rPr lang="en-US" dirty="0" smtClean="0"/>
              <a:t> qua </a:t>
            </a:r>
          </a:p>
          <a:p>
            <a:pPr>
              <a:buNone/>
            </a:pPr>
            <a:r>
              <a:rPr lang="en-US" dirty="0"/>
              <a:t>	</a:t>
            </a:r>
            <a:r>
              <a:rPr lang="en-US" dirty="0" smtClean="0">
                <a:hlinkClick r:id="rId2"/>
              </a:rPr>
              <a:t>http://yourdomain.com</a:t>
            </a:r>
            <a:endParaRPr lang="en-US" dirty="0" smtClean="0"/>
          </a:p>
          <a:p>
            <a:pPr>
              <a:buNone/>
            </a:pPr>
            <a:r>
              <a:rPr lang="en-US" dirty="0" smtClean="0"/>
              <a:t>	</a:t>
            </a:r>
            <a:r>
              <a:rPr lang="en-US" dirty="0" err="1" smtClean="0"/>
              <a:t>Nếu</a:t>
            </a:r>
            <a:r>
              <a:rPr lang="en-US" dirty="0" smtClean="0"/>
              <a:t> </a:t>
            </a:r>
            <a:r>
              <a:rPr lang="en-US" dirty="0" err="1" smtClean="0"/>
              <a:t>nó</a:t>
            </a:r>
            <a:r>
              <a:rPr lang="en-US" dirty="0" smtClean="0"/>
              <a:t> </a:t>
            </a:r>
            <a:r>
              <a:rPr lang="en-US" dirty="0" err="1" smtClean="0"/>
              <a:t>xuất</a:t>
            </a:r>
            <a:r>
              <a:rPr lang="en-US" dirty="0" smtClean="0"/>
              <a:t> </a:t>
            </a:r>
            <a:r>
              <a:rPr lang="en-US" dirty="0" err="1" smtClean="0"/>
              <a:t>hiện</a:t>
            </a:r>
            <a:r>
              <a:rPr lang="en-US" dirty="0" smtClean="0"/>
              <a:t> page It Work ! </a:t>
            </a:r>
            <a:r>
              <a:rPr lang="en-US" dirty="0" err="1" smtClean="0"/>
              <a:t>Là</a:t>
            </a:r>
            <a:r>
              <a:rPr lang="en-US" dirty="0" smtClean="0"/>
              <a:t> </a:t>
            </a:r>
            <a:r>
              <a:rPr lang="en-US" dirty="0" err="1" smtClean="0"/>
              <a:t>okie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dẫn</a:t>
            </a:r>
            <a:r>
              <a:rPr lang="en-US" dirty="0" smtClean="0"/>
              <a:t> Deploy </a:t>
            </a:r>
            <a:r>
              <a:rPr lang="en-US" dirty="0" err="1" smtClean="0"/>
              <a:t>gói</a:t>
            </a:r>
            <a:r>
              <a:rPr lang="en-US" dirty="0" smtClean="0"/>
              <a:t> War</a:t>
            </a:r>
            <a:endParaRPr lang="en-US" dirty="0"/>
          </a:p>
        </p:txBody>
      </p:sp>
      <p:sp>
        <p:nvSpPr>
          <p:cNvPr id="3" name="Content Placeholder 2"/>
          <p:cNvSpPr>
            <a:spLocks noGrp="1"/>
          </p:cNvSpPr>
          <p:nvPr>
            <p:ph idx="1"/>
          </p:nvPr>
        </p:nvSpPr>
        <p:spPr/>
        <p:txBody>
          <a:bodyPr/>
          <a:lstStyle/>
          <a:p>
            <a:pPr>
              <a:buFontTx/>
              <a:buChar char="-"/>
            </a:pPr>
            <a:r>
              <a:rPr lang="en-US" dirty="0" err="1" smtClean="0"/>
              <a:t>Hướng</a:t>
            </a:r>
            <a:r>
              <a:rPr lang="en-US" dirty="0" smtClean="0"/>
              <a:t> </a:t>
            </a:r>
            <a:r>
              <a:rPr lang="en-US" dirty="0" err="1" smtClean="0"/>
              <a:t>dẫn</a:t>
            </a:r>
            <a:r>
              <a:rPr lang="en-US" dirty="0" smtClean="0"/>
              <a:t> </a:t>
            </a:r>
            <a:r>
              <a:rPr lang="en-US" dirty="0" err="1" smtClean="0"/>
              <a:t>dùng</a:t>
            </a:r>
            <a:r>
              <a:rPr lang="en-US" dirty="0" smtClean="0"/>
              <a:t> </a:t>
            </a:r>
            <a:r>
              <a:rPr lang="en-US" dirty="0" err="1" smtClean="0"/>
              <a:t>FileZilla</a:t>
            </a:r>
            <a:r>
              <a:rPr lang="en-US" dirty="0" smtClean="0"/>
              <a:t> </a:t>
            </a:r>
            <a:r>
              <a:rPr lang="en-US" dirty="0" err="1" smtClean="0"/>
              <a:t>để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VPS</a:t>
            </a:r>
          </a:p>
          <a:p>
            <a:pPr>
              <a:buNone/>
            </a:pPr>
            <a:r>
              <a:rPr lang="en-US" dirty="0"/>
              <a:t>	</a:t>
            </a:r>
            <a:r>
              <a:rPr lang="en-US" dirty="0" err="1" smtClean="0"/>
              <a:t>Vào</a:t>
            </a:r>
            <a:r>
              <a:rPr lang="en-US" dirty="0" smtClean="0"/>
              <a:t> File -&gt; Site Manager ( </a:t>
            </a:r>
            <a:r>
              <a:rPr lang="en-US" dirty="0" err="1" smtClean="0"/>
              <a:t>chỉnh</a:t>
            </a:r>
            <a:r>
              <a:rPr lang="en-US" dirty="0" smtClean="0"/>
              <a:t> </a:t>
            </a:r>
            <a:r>
              <a:rPr lang="en-US" dirty="0" err="1" smtClean="0"/>
              <a:t>thông</a:t>
            </a:r>
            <a:r>
              <a:rPr lang="en-US" dirty="0" smtClean="0"/>
              <a:t> </a:t>
            </a:r>
            <a:r>
              <a:rPr lang="en-US" dirty="0" err="1" smtClean="0"/>
              <a:t>sô</a:t>
            </a:r>
            <a:r>
              <a:rPr lang="en-US" dirty="0" smtClean="0"/>
              <a:t> </a:t>
            </a:r>
            <a:r>
              <a:rPr lang="en-US" dirty="0" err="1" smtClean="0"/>
              <a:t>như</a:t>
            </a:r>
            <a:r>
              <a:rPr lang="en-US" dirty="0" smtClean="0"/>
              <a:t> </a:t>
            </a:r>
            <a:r>
              <a:rPr lang="en-US" dirty="0" err="1" smtClean="0"/>
              <a:t>hình</a:t>
            </a:r>
            <a:r>
              <a:rPr lang="en-US" dirty="0" smtClean="0"/>
              <a:t> ) </a:t>
            </a:r>
          </a:p>
          <a:p>
            <a:pPr>
              <a:buNone/>
            </a:pPr>
            <a:r>
              <a:rPr lang="en-US" dirty="0"/>
              <a:t>	</a:t>
            </a:r>
            <a:endParaRPr lang="en-US" dirty="0" smtClean="0"/>
          </a:p>
          <a:p>
            <a:pPr>
              <a:buNone/>
            </a:pPr>
            <a:r>
              <a:rPr lang="en-US" dirty="0"/>
              <a:t>	</a:t>
            </a:r>
          </a:p>
        </p:txBody>
      </p:sp>
      <p:pic>
        <p:nvPicPr>
          <p:cNvPr id="4" name="Picture 3" descr="vps11.PNG"/>
          <p:cNvPicPr>
            <a:picLocks noChangeAspect="1"/>
          </p:cNvPicPr>
          <p:nvPr/>
        </p:nvPicPr>
        <p:blipFill>
          <a:blip r:embed="rId2"/>
          <a:stretch>
            <a:fillRect/>
          </a:stretch>
        </p:blipFill>
        <p:spPr>
          <a:xfrm>
            <a:off x="2514600" y="2971800"/>
            <a:ext cx="4572000" cy="35472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	</a:t>
            </a:r>
            <a:r>
              <a:rPr lang="en-US" dirty="0" err="1" smtClean="0"/>
              <a:t>Kết</a:t>
            </a:r>
            <a:r>
              <a:rPr lang="en-US" dirty="0" smtClean="0"/>
              <a:t> </a:t>
            </a:r>
            <a:r>
              <a:rPr lang="en-US" dirty="0" err="1" smtClean="0"/>
              <a:t>nối</a:t>
            </a:r>
            <a:r>
              <a:rPr lang="en-US" dirty="0" smtClean="0"/>
              <a:t> </a:t>
            </a:r>
            <a:r>
              <a:rPr lang="en-US" dirty="0" err="1" smtClean="0"/>
              <a:t>vào</a:t>
            </a:r>
            <a:r>
              <a:rPr lang="en-US" dirty="0" smtClean="0"/>
              <a:t> Site </a:t>
            </a:r>
            <a:r>
              <a:rPr lang="en-US" dirty="0" err="1" smtClean="0"/>
              <a:t>vừa</a:t>
            </a:r>
            <a:r>
              <a:rPr lang="en-US" dirty="0" smtClean="0"/>
              <a:t> </a:t>
            </a:r>
            <a:r>
              <a:rPr lang="en-US" dirty="0" err="1" smtClean="0"/>
              <a:t>tạo</a:t>
            </a:r>
            <a:r>
              <a:rPr lang="en-US" dirty="0" smtClean="0"/>
              <a:t> </a:t>
            </a:r>
          </a:p>
          <a:p>
            <a:pPr>
              <a:buNone/>
            </a:pPr>
            <a:r>
              <a:rPr lang="en-US" dirty="0"/>
              <a:t>	</a:t>
            </a:r>
          </a:p>
        </p:txBody>
      </p:sp>
      <p:pic>
        <p:nvPicPr>
          <p:cNvPr id="4" name="Picture 3" descr="vps12.PNG"/>
          <p:cNvPicPr>
            <a:picLocks noChangeAspect="1"/>
          </p:cNvPicPr>
          <p:nvPr/>
        </p:nvPicPr>
        <p:blipFill>
          <a:blip r:embed="rId2"/>
          <a:stretch>
            <a:fillRect/>
          </a:stretch>
        </p:blipFill>
        <p:spPr>
          <a:xfrm>
            <a:off x="304204" y="2447788"/>
            <a:ext cx="8535592" cy="19624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r>
              <a:rPr lang="en-US" dirty="0" err="1" smtClean="0"/>
              <a:t>Đi</a:t>
            </a:r>
            <a:r>
              <a:rPr lang="en-US" dirty="0" smtClean="0"/>
              <a:t> </a:t>
            </a:r>
            <a:r>
              <a:rPr lang="en-US" dirty="0" err="1" smtClean="0"/>
              <a:t>tới</a:t>
            </a:r>
            <a:r>
              <a:rPr lang="en-US" dirty="0" smtClean="0"/>
              <a:t> </a:t>
            </a:r>
            <a:r>
              <a:rPr lang="en-US" dirty="0" err="1" smtClean="0"/>
              <a:t>mục</a:t>
            </a:r>
            <a:r>
              <a:rPr lang="en-US" dirty="0" smtClean="0"/>
              <a:t> </a:t>
            </a:r>
          </a:p>
          <a:p>
            <a:pPr>
              <a:buNone/>
            </a:pPr>
            <a:r>
              <a:rPr lang="en-US" dirty="0"/>
              <a:t>	</a:t>
            </a:r>
            <a:r>
              <a:rPr lang="en-US" b="1" dirty="0" smtClean="0"/>
              <a:t>/</a:t>
            </a:r>
            <a:r>
              <a:rPr lang="en-US" b="1" dirty="0" err="1" smtClean="0"/>
              <a:t>var</a:t>
            </a:r>
            <a:r>
              <a:rPr lang="en-US" b="1" dirty="0" smtClean="0"/>
              <a:t>/lib/tomcat7/</a:t>
            </a:r>
            <a:r>
              <a:rPr lang="en-US" b="1" dirty="0" err="1" smtClean="0"/>
              <a:t>webapps</a:t>
            </a:r>
            <a:endParaRPr lang="en-US" b="1" dirty="0" smtClean="0"/>
          </a:p>
          <a:p>
            <a:pPr>
              <a:buNone/>
            </a:pPr>
            <a:r>
              <a:rPr lang="en-US" dirty="0"/>
              <a:t>	</a:t>
            </a:r>
            <a:r>
              <a:rPr lang="en-US" dirty="0" smtClean="0"/>
              <a:t>copy file .war </a:t>
            </a:r>
            <a:r>
              <a:rPr lang="en-US" dirty="0" err="1" smtClean="0"/>
              <a:t>vào</a:t>
            </a:r>
            <a:r>
              <a:rPr lang="en-US" dirty="0" smtClean="0"/>
              <a:t> </a:t>
            </a:r>
            <a:r>
              <a:rPr lang="en-US" dirty="0" err="1" smtClean="0"/>
              <a:t>đó</a:t>
            </a:r>
            <a:r>
              <a:rPr lang="en-US" dirty="0" smtClean="0"/>
              <a:t> , </a:t>
            </a:r>
            <a:r>
              <a:rPr lang="en-US" dirty="0" err="1" smtClean="0"/>
              <a:t>rồi</a:t>
            </a:r>
            <a:r>
              <a:rPr lang="en-US" dirty="0" smtClean="0"/>
              <a:t> </a:t>
            </a:r>
            <a:r>
              <a:rPr lang="en-US" dirty="0" err="1" smtClean="0"/>
              <a:t>đợi</a:t>
            </a:r>
            <a:r>
              <a:rPr lang="en-US" dirty="0" smtClean="0"/>
              <a:t> </a:t>
            </a:r>
            <a:r>
              <a:rPr lang="en-US" dirty="0" err="1" smtClean="0"/>
              <a:t>chút</a:t>
            </a:r>
            <a:r>
              <a:rPr lang="en-US" dirty="0" smtClean="0"/>
              <a:t> .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Hướng</a:t>
            </a:r>
            <a:r>
              <a:rPr lang="en-US" dirty="0" smtClean="0"/>
              <a:t> </a:t>
            </a:r>
            <a:r>
              <a:rPr lang="en-US" dirty="0" err="1" smtClean="0"/>
              <a:t>dẫn</a:t>
            </a:r>
            <a:r>
              <a:rPr lang="en-US" dirty="0" smtClean="0"/>
              <a:t> install </a:t>
            </a:r>
            <a:r>
              <a:rPr lang="en-US" dirty="0" err="1" smtClean="0"/>
              <a:t>MySQL</a:t>
            </a:r>
            <a:endParaRPr lang="en-US" dirty="0"/>
          </a:p>
        </p:txBody>
      </p:sp>
      <p:sp>
        <p:nvSpPr>
          <p:cNvPr id="3" name="Content Placeholder 2"/>
          <p:cNvSpPr>
            <a:spLocks noGrp="1"/>
          </p:cNvSpPr>
          <p:nvPr>
            <p:ph idx="1"/>
          </p:nvPr>
        </p:nvSpPr>
        <p:spPr/>
        <p:txBody>
          <a:bodyPr/>
          <a:lstStyle/>
          <a:p>
            <a:r>
              <a:rPr lang="en-US" dirty="0" smtClean="0"/>
              <a:t>Install : apt-get install mysql-server-5.6</a:t>
            </a:r>
          </a:p>
          <a:p>
            <a:pPr>
              <a:buNone/>
            </a:pPr>
            <a:r>
              <a:rPr lang="en-US" dirty="0"/>
              <a:t>	</a:t>
            </a:r>
            <a:r>
              <a:rPr lang="en-US" dirty="0" smtClean="0"/>
              <a:t>enter root password for </a:t>
            </a:r>
            <a:r>
              <a:rPr lang="en-US" dirty="0" err="1" smtClean="0"/>
              <a:t>mysql</a:t>
            </a:r>
            <a:r>
              <a:rPr lang="en-US" dirty="0" smtClean="0"/>
              <a:t> </a:t>
            </a:r>
          </a:p>
          <a:p>
            <a:pPr>
              <a:buNone/>
            </a:pPr>
            <a:r>
              <a:rPr lang="en-US" dirty="0"/>
              <a:t>	</a:t>
            </a:r>
          </a:p>
        </p:txBody>
      </p:sp>
      <p:pic>
        <p:nvPicPr>
          <p:cNvPr id="4" name="Picture 3" descr="vps13.PNG"/>
          <p:cNvPicPr>
            <a:picLocks noChangeAspect="1"/>
          </p:cNvPicPr>
          <p:nvPr/>
        </p:nvPicPr>
        <p:blipFill>
          <a:blip r:embed="rId2"/>
          <a:stretch>
            <a:fillRect/>
          </a:stretch>
        </p:blipFill>
        <p:spPr>
          <a:xfrm>
            <a:off x="838200" y="2742625"/>
            <a:ext cx="6335010" cy="41153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ERROR : /</a:t>
            </a:r>
            <a:r>
              <a:rPr lang="en-US" dirty="0" err="1" smtClean="0"/>
              <a:t>var</a:t>
            </a:r>
            <a:r>
              <a:rPr lang="en-US" dirty="0" smtClean="0"/>
              <a:t>/lib/</a:t>
            </a:r>
            <a:r>
              <a:rPr lang="en-US" dirty="0" err="1" smtClean="0"/>
              <a:t>dpkg</a:t>
            </a:r>
            <a:r>
              <a:rPr lang="en-US" dirty="0" smtClean="0"/>
              <a:t>/info/mysql-server-5.5.postinst: line 144: logger: command not found </a:t>
            </a:r>
            <a:r>
              <a:rPr lang="en-US" dirty="0" err="1" smtClean="0"/>
              <a:t>ubutu</a:t>
            </a:r>
            <a:endParaRPr lang="en-US" dirty="0" smtClean="0"/>
          </a:p>
          <a:p>
            <a:pPr>
              <a:buNone/>
            </a:pPr>
            <a:r>
              <a:rPr lang="en-US" dirty="0" smtClean="0"/>
              <a:t>	</a:t>
            </a:r>
            <a:r>
              <a:rPr lang="en-US" dirty="0" err="1" smtClean="0"/>
              <a:t>Nếu</a:t>
            </a:r>
            <a:r>
              <a:rPr lang="en-US" dirty="0" smtClean="0"/>
              <a:t> </a:t>
            </a:r>
            <a:r>
              <a:rPr lang="en-US" dirty="0" err="1" smtClean="0"/>
              <a:t>gặp</a:t>
            </a:r>
            <a:r>
              <a:rPr lang="en-US" dirty="0" smtClean="0"/>
              <a:t> </a:t>
            </a:r>
            <a:r>
              <a:rPr lang="en-US" dirty="0" err="1" smtClean="0"/>
              <a:t>lỗi</a:t>
            </a:r>
            <a:r>
              <a:rPr lang="en-US" dirty="0" smtClean="0"/>
              <a:t> </a:t>
            </a:r>
            <a:r>
              <a:rPr lang="en-US" dirty="0" err="1" smtClean="0"/>
              <a:t>như</a:t>
            </a:r>
            <a:r>
              <a:rPr lang="en-US" dirty="0" smtClean="0"/>
              <a:t> </a:t>
            </a:r>
            <a:r>
              <a:rPr lang="en-US" dirty="0" err="1" smtClean="0"/>
              <a:t>vậy</a:t>
            </a:r>
            <a:r>
              <a:rPr lang="en-US" dirty="0" smtClean="0"/>
              <a:t> ( </a:t>
            </a:r>
            <a:r>
              <a:rPr lang="en-US" dirty="0" err="1" smtClean="0"/>
              <a:t>tùy</a:t>
            </a:r>
            <a:r>
              <a:rPr lang="en-US" dirty="0" smtClean="0"/>
              <a:t> VPS </a:t>
            </a:r>
            <a:r>
              <a:rPr lang="en-US" dirty="0" err="1" smtClean="0"/>
              <a:t>cái</a:t>
            </a:r>
            <a:r>
              <a:rPr lang="en-US" dirty="0" smtClean="0"/>
              <a:t> </a:t>
            </a:r>
            <a:r>
              <a:rPr lang="en-US" dirty="0" err="1" smtClean="0"/>
              <a:t>này</a:t>
            </a:r>
            <a:r>
              <a:rPr lang="en-US" dirty="0" smtClean="0"/>
              <a:t> </a:t>
            </a:r>
            <a:r>
              <a:rPr lang="en-US" dirty="0" err="1" smtClean="0"/>
              <a:t>ko</a:t>
            </a:r>
            <a:r>
              <a:rPr lang="en-US" dirty="0" smtClean="0"/>
              <a:t> </a:t>
            </a:r>
            <a:r>
              <a:rPr lang="en-US" dirty="0" err="1" smtClean="0"/>
              <a:t>rõ</a:t>
            </a:r>
            <a:r>
              <a:rPr lang="en-US" dirty="0" smtClean="0"/>
              <a:t> ~.~)</a:t>
            </a:r>
          </a:p>
          <a:p>
            <a:pPr>
              <a:buNone/>
            </a:pPr>
            <a:r>
              <a:rPr lang="en-US" dirty="0" smtClean="0"/>
              <a:t>	</a:t>
            </a:r>
            <a:r>
              <a:rPr lang="en-US" dirty="0" err="1" smtClean="0"/>
              <a:t>thì</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gói</a:t>
            </a:r>
            <a:r>
              <a:rPr lang="en-US" dirty="0" smtClean="0"/>
              <a:t> </a:t>
            </a:r>
            <a:r>
              <a:rPr lang="en-US" dirty="0" err="1" smtClean="0"/>
              <a:t>này</a:t>
            </a:r>
            <a:r>
              <a:rPr lang="en-US" dirty="0" smtClean="0"/>
              <a:t> </a:t>
            </a:r>
            <a:r>
              <a:rPr lang="en-US" dirty="0" err="1" smtClean="0"/>
              <a:t>vào</a:t>
            </a:r>
            <a:endParaRPr lang="en-US" dirty="0" smtClean="0"/>
          </a:p>
          <a:p>
            <a:pPr>
              <a:buNone/>
            </a:pPr>
            <a:r>
              <a:rPr lang="en-US" dirty="0" smtClean="0"/>
              <a:t>	apt-get --reinstall install </a:t>
            </a:r>
            <a:r>
              <a:rPr lang="en-US" dirty="0" err="1" smtClean="0"/>
              <a:t>bsdutils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is </a:t>
            </a:r>
            <a:r>
              <a:rPr lang="en-US" dirty="0" err="1" smtClean="0"/>
              <a:t>vps</a:t>
            </a:r>
            <a:r>
              <a:rPr lang="en-US" dirty="0" smtClean="0"/>
              <a:t> ?</a:t>
            </a:r>
            <a:endParaRPr lang="en-US" dirty="0"/>
          </a:p>
        </p:txBody>
      </p:sp>
      <p:sp>
        <p:nvSpPr>
          <p:cNvPr id="3" name="Content Placeholder 2"/>
          <p:cNvSpPr>
            <a:spLocks noGrp="1"/>
          </p:cNvSpPr>
          <p:nvPr>
            <p:ph idx="1"/>
          </p:nvPr>
        </p:nvSpPr>
        <p:spPr/>
        <p:txBody>
          <a:bodyPr/>
          <a:lstStyle/>
          <a:p>
            <a:r>
              <a:rPr lang="en-US" dirty="0" smtClean="0"/>
              <a:t>VPS (</a:t>
            </a:r>
            <a:r>
              <a:rPr lang="en-US" dirty="0" err="1" smtClean="0"/>
              <a:t>Vitual</a:t>
            </a:r>
            <a:r>
              <a:rPr lang="en-US" dirty="0" smtClean="0"/>
              <a:t> Private Server)</a:t>
            </a:r>
          </a:p>
          <a:p>
            <a:pPr>
              <a:buNone/>
            </a:pPr>
            <a:endParaRPr lang="en-US" dirty="0" smtClean="0"/>
          </a:p>
          <a:p>
            <a:pPr>
              <a:buNone/>
            </a:pPr>
            <a:r>
              <a:rPr lang="en-US" dirty="0" smtClean="0"/>
              <a:t>	</a:t>
            </a:r>
            <a:r>
              <a:rPr lang="vi-VN" dirty="0" smtClean="0"/>
              <a:t>VPS là một dạng máy chủ ảo được tạo ra từ các server vật lý.</a:t>
            </a:r>
            <a:br>
              <a:rPr lang="vi-VN" dirty="0" smtClean="0"/>
            </a:br>
            <a:r>
              <a:rPr lang="vi-VN" dirty="0" smtClean="0"/>
              <a:t>có nhiều phần mềm ảo hóa để tạo VPS: Vmware, Hyper-v, Virtuozzo, openVZ...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thì</a:t>
            </a:r>
            <a:r>
              <a:rPr lang="en-US" dirty="0" smtClean="0"/>
              <a:t> </a:t>
            </a:r>
            <a:r>
              <a:rPr lang="en-US" dirty="0" err="1" smtClean="0"/>
              <a:t>vào</a:t>
            </a:r>
            <a:r>
              <a:rPr lang="en-US" dirty="0" smtClean="0"/>
              <a:t> </a:t>
            </a:r>
            <a:r>
              <a:rPr lang="en-US" dirty="0" err="1" smtClean="0"/>
              <a:t>tương</a:t>
            </a:r>
            <a:r>
              <a:rPr lang="en-US" dirty="0" smtClean="0"/>
              <a:t> </a:t>
            </a:r>
            <a:r>
              <a:rPr lang="en-US" dirty="0" err="1" smtClean="0"/>
              <a:t>tác</a:t>
            </a:r>
            <a:r>
              <a:rPr lang="en-US" dirty="0" smtClean="0"/>
              <a:t> database </a:t>
            </a:r>
            <a:r>
              <a:rPr lang="en-US" dirty="0" err="1" smtClean="0"/>
              <a:t>bình</a:t>
            </a:r>
            <a:r>
              <a:rPr lang="en-US" dirty="0" smtClean="0"/>
              <a:t> </a:t>
            </a:r>
            <a:r>
              <a:rPr lang="en-US" dirty="0" err="1" smtClean="0"/>
              <a:t>thường</a:t>
            </a:r>
            <a:r>
              <a:rPr lang="en-US" dirty="0" smtClean="0"/>
              <a:t> </a:t>
            </a:r>
            <a:r>
              <a:rPr lang="en-US" dirty="0" err="1" smtClean="0"/>
              <a:t>với</a:t>
            </a:r>
            <a:r>
              <a:rPr lang="en-US" dirty="0" smtClean="0"/>
              <a:t> putty</a:t>
            </a:r>
          </a:p>
          <a:p>
            <a:pPr>
              <a:buNone/>
            </a:pPr>
            <a:r>
              <a:rPr lang="en-US" dirty="0" smtClean="0"/>
              <a:t>	</a:t>
            </a:r>
            <a:endParaRPr lang="en-US" dirty="0"/>
          </a:p>
        </p:txBody>
      </p:sp>
      <p:pic>
        <p:nvPicPr>
          <p:cNvPr id="4" name="Picture 3" descr="vps15.PNG"/>
          <p:cNvPicPr>
            <a:picLocks noChangeAspect="1"/>
          </p:cNvPicPr>
          <p:nvPr/>
        </p:nvPicPr>
        <p:blipFill>
          <a:blip r:embed="rId2"/>
          <a:stretch>
            <a:fillRect/>
          </a:stretch>
        </p:blipFill>
        <p:spPr>
          <a:xfrm>
            <a:off x="1219200" y="3124200"/>
            <a:ext cx="6335010" cy="25054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vim /etc/</a:t>
            </a:r>
            <a:r>
              <a:rPr lang="en-US" dirty="0" err="1" smtClean="0"/>
              <a:t>mysql</a:t>
            </a:r>
            <a:r>
              <a:rPr lang="en-US" dirty="0" smtClean="0"/>
              <a:t>/my.cnf</a:t>
            </a:r>
          </a:p>
          <a:p>
            <a:r>
              <a:rPr lang="en-US" dirty="0" smtClean="0"/>
              <a:t>comment </a:t>
            </a:r>
            <a:r>
              <a:rPr lang="en-US" dirty="0" err="1" smtClean="0"/>
              <a:t>lai</a:t>
            </a:r>
            <a:r>
              <a:rPr lang="en-US" dirty="0" smtClean="0"/>
              <a:t> bind address = 127.0.0.1</a:t>
            </a:r>
          </a:p>
          <a:p>
            <a:r>
              <a:rPr lang="en-US" dirty="0" smtClean="0"/>
              <a:t>( them #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Tương</a:t>
            </a:r>
            <a:r>
              <a:rPr lang="en-US" dirty="0" smtClean="0"/>
              <a:t> </a:t>
            </a:r>
            <a:r>
              <a:rPr lang="en-US" dirty="0" err="1" smtClean="0"/>
              <a:t>tác</a:t>
            </a:r>
            <a:r>
              <a:rPr lang="en-US" dirty="0" smtClean="0"/>
              <a:t> </a:t>
            </a:r>
            <a:r>
              <a:rPr lang="en-US" dirty="0" err="1" smtClean="0"/>
              <a:t>MySQL</a:t>
            </a:r>
            <a:r>
              <a:rPr lang="en-US" dirty="0" smtClean="0"/>
              <a:t> </a:t>
            </a:r>
            <a:r>
              <a:rPr lang="en-US" dirty="0" err="1" smtClean="0"/>
              <a:t>trên</a:t>
            </a:r>
            <a:r>
              <a:rPr lang="en-US" dirty="0" smtClean="0"/>
              <a:t> VPS </a:t>
            </a:r>
            <a:r>
              <a:rPr lang="en-US" dirty="0" err="1" smtClean="0"/>
              <a:t>thông</a:t>
            </a:r>
            <a:r>
              <a:rPr lang="en-US" dirty="0" smtClean="0"/>
              <a:t> qua </a:t>
            </a:r>
            <a:r>
              <a:rPr lang="en-US" dirty="0" err="1" smtClean="0"/>
              <a:t>WorkBench</a:t>
            </a:r>
            <a:r>
              <a:rPr lang="en-US" dirty="0" smtClean="0"/>
              <a:t> ( Remote )</a:t>
            </a:r>
          </a:p>
          <a:p>
            <a:pPr>
              <a:buNone/>
            </a:pPr>
            <a:r>
              <a:rPr lang="en-US" dirty="0" smtClean="0"/>
              <a:t>	- </a:t>
            </a:r>
            <a:r>
              <a:rPr lang="en-US" dirty="0" err="1" smtClean="0"/>
              <a:t>Tạo</a:t>
            </a:r>
            <a:r>
              <a:rPr lang="en-US" dirty="0" smtClean="0"/>
              <a:t> database :</a:t>
            </a:r>
          </a:p>
          <a:p>
            <a:pPr>
              <a:buNone/>
            </a:pPr>
            <a:r>
              <a:rPr lang="en-US" dirty="0" smtClean="0"/>
              <a:t>	   Create database </a:t>
            </a:r>
            <a:r>
              <a:rPr lang="en-US" dirty="0" err="1" smtClean="0"/>
              <a:t>databaseName</a:t>
            </a:r>
            <a:r>
              <a:rPr lang="en-US" dirty="0" smtClean="0"/>
              <a:t>;</a:t>
            </a:r>
          </a:p>
          <a:p>
            <a:pPr>
              <a:buNone/>
            </a:pPr>
            <a:r>
              <a:rPr lang="en-US" dirty="0" smtClean="0"/>
              <a:t>	- </a:t>
            </a:r>
            <a:r>
              <a:rPr lang="en-US" dirty="0" err="1" smtClean="0"/>
              <a:t>Tạo</a:t>
            </a:r>
            <a:r>
              <a:rPr lang="en-US" dirty="0" smtClean="0"/>
              <a:t> user </a:t>
            </a:r>
            <a:r>
              <a:rPr lang="en-US" dirty="0" err="1" smtClean="0"/>
              <a:t>và</a:t>
            </a:r>
            <a:r>
              <a:rPr lang="en-US" dirty="0" smtClean="0"/>
              <a:t> </a:t>
            </a:r>
            <a:r>
              <a:rPr lang="en-US" dirty="0" err="1" smtClean="0"/>
              <a:t>phân</a:t>
            </a:r>
            <a:r>
              <a:rPr lang="en-US" dirty="0" smtClean="0"/>
              <a:t> </a:t>
            </a:r>
            <a:r>
              <a:rPr lang="en-US" dirty="0" err="1" smtClean="0"/>
              <a:t>quyền</a:t>
            </a:r>
            <a:r>
              <a:rPr lang="en-US" dirty="0" smtClean="0"/>
              <a:t> </a:t>
            </a:r>
            <a:r>
              <a:rPr lang="en-US" dirty="0" err="1" smtClean="0"/>
              <a:t>cho</a:t>
            </a:r>
            <a:r>
              <a:rPr lang="en-US" dirty="0" smtClean="0"/>
              <a:t> user </a:t>
            </a:r>
            <a:r>
              <a:rPr lang="en-US" dirty="0" err="1" smtClean="0"/>
              <a:t>tương</a:t>
            </a:r>
            <a:r>
              <a:rPr lang="en-US" dirty="0" smtClean="0"/>
              <a:t> </a:t>
            </a:r>
            <a:r>
              <a:rPr lang="en-US" dirty="0" err="1" smtClean="0"/>
              <a:t>tác</a:t>
            </a:r>
            <a:endParaRPr lang="en-US" dirty="0" smtClean="0"/>
          </a:p>
          <a:p>
            <a:pPr>
              <a:buNone/>
            </a:pPr>
            <a:r>
              <a:rPr lang="en-US" dirty="0" smtClean="0"/>
              <a:t>	   </a:t>
            </a:r>
            <a:r>
              <a:rPr lang="en-US" dirty="0" err="1" smtClean="0"/>
              <a:t>với</a:t>
            </a:r>
            <a:r>
              <a:rPr lang="en-US" dirty="0" smtClean="0"/>
              <a:t> database :</a:t>
            </a:r>
          </a:p>
          <a:p>
            <a:pPr>
              <a:buNone/>
            </a:pPr>
            <a:r>
              <a:rPr lang="en-US" dirty="0" smtClean="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err="1" smtClean="0"/>
              <a:t>Tạo</a:t>
            </a:r>
            <a:r>
              <a:rPr lang="en-US" dirty="0" smtClean="0"/>
              <a:t> user :</a:t>
            </a:r>
          </a:p>
          <a:p>
            <a:pPr lvl="1"/>
            <a:r>
              <a:rPr lang="en-US" dirty="0" smtClean="0">
                <a:solidFill>
                  <a:srgbClr val="FF0000"/>
                </a:solidFill>
              </a:rPr>
              <a:t>CREATE USER '</a:t>
            </a:r>
            <a:r>
              <a:rPr lang="en-US" dirty="0" err="1" smtClean="0">
                <a:solidFill>
                  <a:srgbClr val="FF0000"/>
                </a:solidFill>
              </a:rPr>
              <a:t>hackCoffee'@'localhost</a:t>
            </a:r>
            <a:r>
              <a:rPr lang="en-US" dirty="0" smtClean="0">
                <a:solidFill>
                  <a:srgbClr val="FF0000"/>
                </a:solidFill>
              </a:rPr>
              <a:t>' IDENTIFIED BY '123456';</a:t>
            </a:r>
          </a:p>
          <a:p>
            <a:pPr lvl="1">
              <a:buNone/>
            </a:pPr>
            <a:r>
              <a:rPr lang="en-US" dirty="0" smtClean="0"/>
              <a:t>	(CREATE USER ‘</a:t>
            </a:r>
            <a:r>
              <a:rPr lang="en-US" dirty="0" err="1" smtClean="0"/>
              <a:t>usernam'@‘host</a:t>
            </a:r>
            <a:r>
              <a:rPr lang="en-US" dirty="0" smtClean="0"/>
              <a:t>' IDENTIFIED BY ‘password ‘;)</a:t>
            </a:r>
          </a:p>
          <a:p>
            <a:pPr>
              <a:buNone/>
            </a:pPr>
            <a:r>
              <a:rPr lang="en-US" dirty="0" smtClean="0"/>
              <a:t>	</a:t>
            </a:r>
            <a:r>
              <a:rPr lang="en-US" dirty="0" err="1" smtClean="0"/>
              <a:t>Phân</a:t>
            </a:r>
            <a:r>
              <a:rPr lang="en-US" dirty="0" smtClean="0"/>
              <a:t> </a:t>
            </a:r>
            <a:r>
              <a:rPr lang="en-US" dirty="0" err="1" smtClean="0"/>
              <a:t>quyền</a:t>
            </a:r>
            <a:r>
              <a:rPr lang="en-US" dirty="0" smtClean="0"/>
              <a:t> :</a:t>
            </a:r>
          </a:p>
          <a:p>
            <a:pPr>
              <a:buNone/>
            </a:pPr>
            <a:r>
              <a:rPr lang="en-US" dirty="0" smtClean="0"/>
              <a:t>	_ </a:t>
            </a:r>
            <a:r>
              <a:rPr lang="en-US" dirty="0" smtClean="0">
                <a:solidFill>
                  <a:srgbClr val="FF0000"/>
                </a:solidFill>
              </a:rPr>
              <a:t>GRANT ALL PRIVILEGES ON hackcoffee.* TO '</a:t>
            </a:r>
            <a:r>
              <a:rPr lang="en-US" dirty="0" err="1" smtClean="0">
                <a:solidFill>
                  <a:srgbClr val="FF0000"/>
                </a:solidFill>
              </a:rPr>
              <a:t>hackCoffee</a:t>
            </a:r>
            <a:r>
              <a:rPr lang="en-US" dirty="0" smtClean="0">
                <a:solidFill>
                  <a:srgbClr val="FF0000"/>
                </a:solidFill>
              </a:rPr>
              <a:t>'@'%' IDENTIFIED BY '123456 ';</a:t>
            </a:r>
          </a:p>
          <a:p>
            <a:pPr>
              <a:buNone/>
            </a:pPr>
            <a:r>
              <a:rPr lang="en-US" dirty="0" smtClean="0"/>
              <a:t>	 (GRANT [type of permission] ON [database name].[table name] TO ‘[username]’@'</a:t>
            </a:r>
            <a:r>
              <a:rPr lang="en-US" dirty="0" err="1" smtClean="0"/>
              <a:t>localhost</a:t>
            </a:r>
            <a:r>
              <a:rPr lang="en-US" dirty="0" smtClean="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vps16.PNG"/>
          <p:cNvPicPr>
            <a:picLocks noGrp="1" noChangeAspect="1"/>
          </p:cNvPicPr>
          <p:nvPr>
            <p:ph idx="1"/>
          </p:nvPr>
        </p:nvPicPr>
        <p:blipFill>
          <a:blip r:embed="rId2"/>
          <a:stretch>
            <a:fillRect/>
          </a:stretch>
        </p:blipFill>
        <p:spPr>
          <a:xfrm>
            <a:off x="1347337" y="2453284"/>
            <a:ext cx="6449326" cy="2819794"/>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file war</a:t>
            </a:r>
            <a:endParaRPr lang="en-US" dirty="0"/>
          </a:p>
        </p:txBody>
      </p:sp>
      <p:sp>
        <p:nvSpPr>
          <p:cNvPr id="3" name="Content Placeholder 2"/>
          <p:cNvSpPr>
            <a:spLocks noGrp="1"/>
          </p:cNvSpPr>
          <p:nvPr>
            <p:ph idx="1"/>
          </p:nvPr>
        </p:nvSpPr>
        <p:spPr/>
        <p:txBody>
          <a:bodyPr/>
          <a:lstStyle/>
          <a:p>
            <a:r>
              <a:rPr lang="en-US" dirty="0" err="1" smtClean="0"/>
              <a:t>Dùng</a:t>
            </a:r>
            <a:r>
              <a:rPr lang="en-US" dirty="0" smtClean="0"/>
              <a:t> </a:t>
            </a:r>
            <a:r>
              <a:rPr lang="en-US" dirty="0" err="1" smtClean="0"/>
              <a:t>Filezilla</a:t>
            </a:r>
            <a:r>
              <a:rPr lang="en-US" dirty="0" smtClean="0"/>
              <a:t> connect </a:t>
            </a:r>
            <a:r>
              <a:rPr lang="en-US" dirty="0" err="1" smtClean="0"/>
              <a:t>tới</a:t>
            </a:r>
            <a:r>
              <a:rPr lang="en-US" dirty="0" smtClean="0"/>
              <a:t> server . Upload file war </a:t>
            </a:r>
            <a:r>
              <a:rPr lang="en-US" dirty="0" err="1" smtClean="0"/>
              <a:t>tới</a:t>
            </a:r>
            <a:r>
              <a:rPr lang="en-US" dirty="0" smtClean="0"/>
              <a:t> </a:t>
            </a:r>
            <a:r>
              <a:rPr lang="en-US" dirty="0" err="1" smtClean="0"/>
              <a:t>thư</a:t>
            </a:r>
            <a:r>
              <a:rPr lang="en-US" dirty="0" smtClean="0"/>
              <a:t> </a:t>
            </a:r>
            <a:r>
              <a:rPr lang="en-US" dirty="0" err="1" smtClean="0"/>
              <a:t>mục</a:t>
            </a:r>
            <a:r>
              <a:rPr lang="en-US" dirty="0" smtClean="0"/>
              <a:t> </a:t>
            </a:r>
          </a:p>
          <a:p>
            <a:pPr>
              <a:buNone/>
            </a:pPr>
            <a:r>
              <a:rPr lang="en-US" dirty="0" smtClean="0"/>
              <a:t>	 </a:t>
            </a:r>
            <a:r>
              <a:rPr lang="en-US" dirty="0" smtClean="0">
                <a:solidFill>
                  <a:srgbClr val="FF0000"/>
                </a:solidFill>
              </a:rPr>
              <a:t>/</a:t>
            </a:r>
            <a:r>
              <a:rPr lang="en-US" dirty="0" err="1" smtClean="0">
                <a:solidFill>
                  <a:srgbClr val="FF0000"/>
                </a:solidFill>
              </a:rPr>
              <a:t>var</a:t>
            </a:r>
            <a:r>
              <a:rPr lang="en-US" dirty="0" smtClean="0">
                <a:solidFill>
                  <a:srgbClr val="FF0000"/>
                </a:solidFill>
              </a:rPr>
              <a:t>/lib/tomcat7/</a:t>
            </a:r>
            <a:r>
              <a:rPr lang="en-US" dirty="0" err="1" smtClean="0">
                <a:solidFill>
                  <a:srgbClr val="FF0000"/>
                </a:solidFill>
              </a:rPr>
              <a:t>webapps</a:t>
            </a:r>
            <a:endParaRPr lang="en-US" dirty="0" smtClean="0">
              <a:solidFill>
                <a:srgbClr val="FF0000"/>
              </a:solidFill>
            </a:endParaRPr>
          </a:p>
          <a:p>
            <a:pPr>
              <a:buNone/>
            </a:pPr>
            <a:r>
              <a:rPr lang="en-US" dirty="0" smtClean="0"/>
              <a:t>	( </a:t>
            </a:r>
            <a:r>
              <a:rPr lang="en-US" dirty="0" err="1" smtClean="0"/>
              <a:t>Thư</a:t>
            </a:r>
            <a:r>
              <a:rPr lang="en-US" dirty="0" smtClean="0"/>
              <a:t> </a:t>
            </a:r>
            <a:r>
              <a:rPr lang="en-US" dirty="0" err="1" smtClean="0"/>
              <a:t>viện</a:t>
            </a:r>
            <a:r>
              <a:rPr lang="en-US" dirty="0" smtClean="0"/>
              <a:t> </a:t>
            </a:r>
            <a:r>
              <a:rPr lang="en-US" dirty="0" err="1" smtClean="0"/>
              <a:t>libs</a:t>
            </a:r>
            <a:r>
              <a:rPr lang="en-US" dirty="0" smtClean="0"/>
              <a:t> </a:t>
            </a:r>
            <a:r>
              <a:rPr lang="en-US" dirty="0" err="1" smtClean="0"/>
              <a:t>của</a:t>
            </a:r>
            <a:r>
              <a:rPr lang="en-US" dirty="0" smtClean="0"/>
              <a:t> tomcat ở /</a:t>
            </a:r>
            <a:r>
              <a:rPr lang="en-US" dirty="0" err="1" smtClean="0"/>
              <a:t>usr</a:t>
            </a:r>
            <a:r>
              <a:rPr lang="en-US" dirty="0" smtClean="0"/>
              <a:t>/share/tomcat7/lib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Redis</a:t>
            </a:r>
            <a:endParaRPr lang="en-US" dirty="0"/>
          </a:p>
        </p:txBody>
      </p:sp>
      <p:sp>
        <p:nvSpPr>
          <p:cNvPr id="4" name="Rectangle 1"/>
          <p:cNvSpPr>
            <a:spLocks noGrp="1" noChangeArrowheads="1"/>
          </p:cNvSpPr>
          <p:nvPr>
            <p:ph idx="1"/>
          </p:nvPr>
        </p:nvSpPr>
        <p:spPr bwMode="auto">
          <a:xfrm>
            <a:off x="457200" y="2197701"/>
            <a:ext cx="8925520" cy="333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07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proxima-nova"/>
              </a:rPr>
              <a:t>Download the latest stable release </a:t>
            </a:r>
            <a:r>
              <a:rPr kumimoji="0" lang="en-US" sz="2000" b="0" i="0" u="none" strike="noStrike" cap="none" normalizeH="0" baseline="0" dirty="0" err="1" smtClean="0">
                <a:ln>
                  <a:noFill/>
                </a:ln>
                <a:solidFill>
                  <a:srgbClr val="000000"/>
                </a:solidFill>
                <a:effectLst/>
                <a:ea typeface="proxima-nova"/>
              </a:rPr>
              <a:t>tarball</a:t>
            </a:r>
            <a:r>
              <a:rPr kumimoji="0" lang="en-US" sz="2000" b="0" i="0" u="none" strike="noStrike" cap="none" normalizeH="0" baseline="0" dirty="0" smtClean="0">
                <a:ln>
                  <a:noFill/>
                </a:ln>
                <a:solidFill>
                  <a:srgbClr val="000000"/>
                </a:solidFill>
                <a:effectLst/>
                <a:ea typeface="proxima-nova"/>
              </a:rPr>
              <a:t> from Redis.io.</a:t>
            </a:r>
            <a:endPar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wget</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http://download.redis.io/releases/redis-stable.tar.gz</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ea typeface="proxima-nova"/>
              </a:rPr>
              <a:t>Untar</a:t>
            </a:r>
            <a:r>
              <a:rPr kumimoji="0" lang="en-US" sz="2000" b="0" i="0" u="none" strike="noStrike" cap="none" normalizeH="0" baseline="0" dirty="0" smtClean="0">
                <a:ln>
                  <a:noFill/>
                </a:ln>
                <a:solidFill>
                  <a:srgbClr val="000000"/>
                </a:solidFill>
                <a:effectLst/>
                <a:ea typeface="proxima-nova"/>
              </a:rPr>
              <a:t> it and switch into that directory:</a:t>
            </a:r>
            <a:endPar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tar </a:t>
            </a:r>
            <a:r>
              <a:rPr kumimoji="0" 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xzf</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redis-stable.tar.gzcd</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redis</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-stable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proxima-nova"/>
              </a:rPr>
              <a:t>Proceed to with the make command:</a:t>
            </a:r>
            <a:endPar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make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proxima-nova"/>
              </a:rPr>
              <a:t>Run the recommended make test:</a:t>
            </a:r>
            <a:endPar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make test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ea typeface="proxima-nova"/>
              </a:rPr>
              <a:t>Finish up by running make install, which installs the program system-wide.</a:t>
            </a:r>
            <a:endPar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sudo</a:t>
            </a:r>
            <a:r>
              <a:rPr kumimoji="0" lang="en-US"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make install</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88202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Once the program has been installed,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comes with a built in script that sets up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to run as a background daemon.</a:t>
            </a:r>
            <a:endParaRPr lang="en-US" sz="2000" dirty="0">
              <a:latin typeface="Arial" panose="020B0604020202020204" pitchFamily="34" charset="0"/>
            </a:endParaRPr>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To access the script move into the </a:t>
            </a:r>
            <a:r>
              <a:rPr lang="en-US" sz="2000" dirty="0" err="1">
                <a:solidFill>
                  <a:srgbClr val="000000"/>
                </a:solidFill>
                <a:latin typeface="Arial" panose="020B0604020202020204" pitchFamily="34" charset="0"/>
                <a:ea typeface="proxima-nova"/>
              </a:rPr>
              <a:t>utils</a:t>
            </a:r>
            <a:r>
              <a:rPr lang="en-US" sz="2000" dirty="0">
                <a:solidFill>
                  <a:srgbClr val="000000"/>
                </a:solidFill>
                <a:latin typeface="Arial" panose="020B0604020202020204" pitchFamily="34" charset="0"/>
                <a:ea typeface="proxima-nova"/>
              </a:rPr>
              <a:t> directory:</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a:solidFill>
                  <a:srgbClr val="000000"/>
                </a:solidFill>
                <a:latin typeface="Courier New" panose="02070309020205020404" pitchFamily="49" charset="0"/>
                <a:cs typeface="Courier New" panose="02070309020205020404" pitchFamily="49" charset="0"/>
              </a:rPr>
              <a:t>cd </a:t>
            </a:r>
            <a:r>
              <a:rPr lang="en-US" sz="2000" dirty="0" err="1">
                <a:solidFill>
                  <a:srgbClr val="000000"/>
                </a:solidFill>
                <a:latin typeface="Courier New" panose="02070309020205020404" pitchFamily="49" charset="0"/>
                <a:cs typeface="Courier New" panose="02070309020205020404" pitchFamily="49" charset="0"/>
              </a:rPr>
              <a:t>utils</a:t>
            </a:r>
            <a:endParaRPr lang="en-US" sz="2000" dirty="0"/>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From there, run the Ubuntu/</a:t>
            </a:r>
            <a:r>
              <a:rPr lang="en-US" sz="2000" dirty="0" err="1">
                <a:solidFill>
                  <a:srgbClr val="000000"/>
                </a:solidFill>
                <a:latin typeface="Arial" panose="020B0604020202020204" pitchFamily="34" charset="0"/>
                <a:ea typeface="proxima-nova"/>
              </a:rPr>
              <a:t>Debian</a:t>
            </a:r>
            <a:r>
              <a:rPr lang="en-US" sz="2000" dirty="0">
                <a:solidFill>
                  <a:srgbClr val="000000"/>
                </a:solidFill>
                <a:latin typeface="Arial" panose="020B0604020202020204" pitchFamily="34" charset="0"/>
                <a:ea typeface="proxima-nova"/>
              </a:rPr>
              <a:t> install script:</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err="1">
                <a:solidFill>
                  <a:srgbClr val="000000"/>
                </a:solidFill>
                <a:latin typeface="Courier New" panose="02070309020205020404" pitchFamily="49" charset="0"/>
                <a:cs typeface="Courier New" panose="02070309020205020404" pitchFamily="49" charset="0"/>
              </a:rPr>
              <a:t>sudo</a:t>
            </a:r>
            <a:r>
              <a:rPr lang="en-US" sz="2000" dirty="0">
                <a:solidFill>
                  <a:srgbClr val="000000"/>
                </a:solidFill>
                <a:latin typeface="Courier New" panose="02070309020205020404" pitchFamily="49" charset="0"/>
                <a:cs typeface="Courier New" panose="02070309020205020404" pitchFamily="49" charset="0"/>
              </a:rPr>
              <a:t> ./install_server.sh</a:t>
            </a:r>
            <a:endParaRPr lang="en-US" sz="2000" dirty="0"/>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As the script runs, you can choose the default options by pressing enter. Once the script completes, the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-server will be running in the background.</a:t>
            </a:r>
            <a:endParaRPr lang="en-US" sz="2000" dirty="0">
              <a:latin typeface="Arial" panose="020B0604020202020204" pitchFamily="34" charset="0"/>
            </a:endParaRPr>
          </a:p>
          <a:p>
            <a:endParaRPr lang="en-US" sz="2000" dirty="0"/>
          </a:p>
        </p:txBody>
      </p:sp>
    </p:spTree>
    <p:extLst>
      <p:ext uri="{BB962C8B-B14F-4D97-AF65-F5344CB8AC3E}">
        <p14:creationId xmlns:p14="http://schemas.microsoft.com/office/powerpoint/2010/main" val="825011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You can start and stop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with these commands (the number depends on the port you set during the installation. 6379 is the default port setting):</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err="1">
                <a:solidFill>
                  <a:srgbClr val="000000"/>
                </a:solidFill>
                <a:latin typeface="Courier New" panose="02070309020205020404" pitchFamily="49" charset="0"/>
                <a:cs typeface="Courier New" panose="02070309020205020404" pitchFamily="49" charset="0"/>
              </a:rPr>
              <a:t>sudo</a:t>
            </a:r>
            <a:r>
              <a:rPr lang="en-US" sz="2000" dirty="0">
                <a:solidFill>
                  <a:srgbClr val="000000"/>
                </a:solidFill>
                <a:latin typeface="Courier New" panose="02070309020205020404" pitchFamily="49" charset="0"/>
                <a:cs typeface="Courier New" panose="02070309020205020404" pitchFamily="49" charset="0"/>
              </a:rPr>
              <a:t> service redis_6379 start </a:t>
            </a:r>
            <a:r>
              <a:rPr lang="en-US" sz="2000" dirty="0" err="1">
                <a:solidFill>
                  <a:srgbClr val="000000"/>
                </a:solidFill>
                <a:latin typeface="Courier New" panose="02070309020205020404" pitchFamily="49" charset="0"/>
                <a:cs typeface="Courier New" panose="02070309020205020404" pitchFamily="49" charset="0"/>
              </a:rPr>
              <a:t>sudo</a:t>
            </a:r>
            <a:r>
              <a:rPr lang="en-US" sz="2000" dirty="0">
                <a:solidFill>
                  <a:srgbClr val="000000"/>
                </a:solidFill>
                <a:latin typeface="Courier New" panose="02070309020205020404" pitchFamily="49" charset="0"/>
                <a:cs typeface="Courier New" panose="02070309020205020404" pitchFamily="49" charset="0"/>
              </a:rPr>
              <a:t> service redis_6379 stop</a:t>
            </a:r>
            <a:endParaRPr lang="en-US" sz="2000" dirty="0"/>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You can then access the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database by typing the following command:</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err="1">
                <a:solidFill>
                  <a:srgbClr val="000000"/>
                </a:solidFill>
                <a:latin typeface="Courier New" panose="02070309020205020404" pitchFamily="49" charset="0"/>
                <a:cs typeface="Courier New" panose="02070309020205020404" pitchFamily="49" charset="0"/>
              </a:rPr>
              <a:t>redis</a:t>
            </a:r>
            <a:r>
              <a:rPr lang="en-US" sz="2000" dirty="0">
                <a:solidFill>
                  <a:srgbClr val="000000"/>
                </a:solidFill>
                <a:latin typeface="Courier New" panose="02070309020205020404" pitchFamily="49" charset="0"/>
                <a:cs typeface="Courier New" panose="02070309020205020404" pitchFamily="49" charset="0"/>
              </a:rPr>
              <a:t>-cli</a:t>
            </a:r>
            <a:endParaRPr lang="en-US" sz="2000" dirty="0"/>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You now have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installed and running. The prompt will look like this:</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err="1">
                <a:solidFill>
                  <a:srgbClr val="000000"/>
                </a:solidFill>
                <a:latin typeface="Courier New" panose="02070309020205020404" pitchFamily="49" charset="0"/>
                <a:cs typeface="Courier New" panose="02070309020205020404" pitchFamily="49" charset="0"/>
              </a:rPr>
              <a:t>redis</a:t>
            </a:r>
            <a:r>
              <a:rPr lang="en-US" sz="2000" dirty="0">
                <a:solidFill>
                  <a:srgbClr val="000000"/>
                </a:solidFill>
                <a:latin typeface="Courier New" panose="02070309020205020404" pitchFamily="49" charset="0"/>
                <a:cs typeface="Courier New" panose="02070309020205020404" pitchFamily="49" charset="0"/>
              </a:rPr>
              <a:t> 127.0.0.1:6379&gt; </a:t>
            </a:r>
            <a:endParaRPr lang="en-US" sz="2000" dirty="0"/>
          </a:p>
          <a:p>
            <a:pPr marL="0" lvl="0" indent="0" eaLnBrk="0" fontAlgn="base" hangingPunct="0">
              <a:spcBef>
                <a:spcPct val="0"/>
              </a:spcBef>
              <a:spcAft>
                <a:spcPct val="0"/>
              </a:spcAft>
              <a:buNone/>
            </a:pPr>
            <a:r>
              <a:rPr lang="en-US" sz="2000" dirty="0">
                <a:solidFill>
                  <a:srgbClr val="000000"/>
                </a:solidFill>
                <a:latin typeface="Arial" panose="020B0604020202020204" pitchFamily="34" charset="0"/>
                <a:ea typeface="proxima-nova"/>
              </a:rPr>
              <a:t>To set </a:t>
            </a:r>
            <a:r>
              <a:rPr lang="en-US" sz="2000" dirty="0" err="1">
                <a:solidFill>
                  <a:srgbClr val="000000"/>
                </a:solidFill>
                <a:latin typeface="Arial" panose="020B0604020202020204" pitchFamily="34" charset="0"/>
                <a:ea typeface="proxima-nova"/>
              </a:rPr>
              <a:t>Redis</a:t>
            </a:r>
            <a:r>
              <a:rPr lang="en-US" sz="2000" dirty="0">
                <a:solidFill>
                  <a:srgbClr val="000000"/>
                </a:solidFill>
                <a:latin typeface="Arial" panose="020B0604020202020204" pitchFamily="34" charset="0"/>
                <a:ea typeface="proxima-nova"/>
              </a:rPr>
              <a:t> to automatically start at boot, run:</a:t>
            </a:r>
            <a:endParaRPr lang="en-US" sz="2000" dirty="0">
              <a:solidFill>
                <a:srgbClr val="000000"/>
              </a:solidFill>
              <a:latin typeface="Courier New" panose="02070309020205020404" pitchFamily="49" charset="0"/>
              <a:cs typeface="Courier New" panose="02070309020205020404" pitchFamily="49" charset="0"/>
            </a:endParaRPr>
          </a:p>
          <a:p>
            <a:pPr marL="0" lvl="0" indent="0" eaLnBrk="0" fontAlgn="base" hangingPunct="0">
              <a:spcBef>
                <a:spcPct val="0"/>
              </a:spcBef>
              <a:spcAft>
                <a:spcPct val="0"/>
              </a:spcAft>
              <a:buNone/>
            </a:pPr>
            <a:r>
              <a:rPr lang="en-US" sz="2000" dirty="0" err="1">
                <a:solidFill>
                  <a:srgbClr val="000000"/>
                </a:solidFill>
                <a:latin typeface="Courier New" panose="02070309020205020404" pitchFamily="49" charset="0"/>
                <a:cs typeface="Courier New" panose="02070309020205020404" pitchFamily="49" charset="0"/>
              </a:rPr>
              <a:t>sudo</a:t>
            </a:r>
            <a:r>
              <a:rPr lang="en-US" sz="2000" dirty="0">
                <a:solidFill>
                  <a:srgbClr val="000000"/>
                </a:solidFill>
                <a:latin typeface="Courier New" panose="02070309020205020404" pitchFamily="49" charset="0"/>
                <a:cs typeface="Courier New" panose="02070309020205020404" pitchFamily="49" charset="0"/>
              </a:rPr>
              <a:t> update-</a:t>
            </a:r>
            <a:r>
              <a:rPr lang="en-US" sz="2000" dirty="0" err="1">
                <a:solidFill>
                  <a:srgbClr val="000000"/>
                </a:solidFill>
                <a:latin typeface="Courier New" panose="02070309020205020404" pitchFamily="49" charset="0"/>
                <a:cs typeface="Courier New" panose="02070309020205020404" pitchFamily="49" charset="0"/>
              </a:rPr>
              <a:t>rc.d</a:t>
            </a:r>
            <a:r>
              <a:rPr lang="en-US" sz="2000" dirty="0">
                <a:solidFill>
                  <a:srgbClr val="000000"/>
                </a:solidFill>
                <a:latin typeface="Courier New" panose="02070309020205020404" pitchFamily="49" charset="0"/>
                <a:cs typeface="Courier New" panose="02070309020205020404" pitchFamily="49" charset="0"/>
              </a:rPr>
              <a:t> redis_6379 defaults</a:t>
            </a:r>
            <a:r>
              <a:rPr lang="en-US" sz="2000" dirty="0"/>
              <a:t> </a:t>
            </a:r>
            <a:endParaRPr lang="en-US" sz="2000" dirty="0">
              <a:latin typeface="Arial" panose="020B0604020202020204" pitchFamily="34" charset="0"/>
            </a:endParaRPr>
          </a:p>
          <a:p>
            <a:endParaRPr lang="en-US" sz="2000" dirty="0"/>
          </a:p>
        </p:txBody>
      </p:sp>
    </p:spTree>
    <p:extLst>
      <p:ext uri="{BB962C8B-B14F-4D97-AF65-F5344CB8AC3E}">
        <p14:creationId xmlns:p14="http://schemas.microsoft.com/office/powerpoint/2010/main" val="212863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a:t>
            </a:r>
            <a:r>
              <a:rPr lang="en-US" dirty="0" err="1" smtClean="0"/>
              <a:t>ảo</a:t>
            </a:r>
            <a:r>
              <a:rPr lang="en-US" dirty="0" smtClean="0"/>
              <a:t> </a:t>
            </a:r>
            <a:r>
              <a:rPr lang="en-US" dirty="0" err="1" smtClean="0"/>
              <a:t>hóa</a:t>
            </a:r>
            <a:r>
              <a:rPr lang="en-US" dirty="0" smtClean="0"/>
              <a:t> </a:t>
            </a:r>
            <a:r>
              <a:rPr lang="en-US" dirty="0" err="1" smtClean="0"/>
              <a:t>phổ</a:t>
            </a:r>
            <a:r>
              <a:rPr lang="en-US" dirty="0" smtClean="0"/>
              <a:t> </a:t>
            </a:r>
            <a:r>
              <a:rPr lang="en-US" dirty="0" err="1" smtClean="0"/>
              <a:t>biến</a:t>
            </a:r>
            <a:endParaRPr lang="en-US" dirty="0"/>
          </a:p>
        </p:txBody>
      </p:sp>
      <p:sp>
        <p:nvSpPr>
          <p:cNvPr id="3" name="Content Placeholder 2"/>
          <p:cNvSpPr>
            <a:spLocks noGrp="1"/>
          </p:cNvSpPr>
          <p:nvPr>
            <p:ph idx="1"/>
          </p:nvPr>
        </p:nvSpPr>
        <p:spPr/>
        <p:txBody>
          <a:bodyPr/>
          <a:lstStyle/>
          <a:p>
            <a:r>
              <a:rPr lang="en-US" dirty="0" err="1" smtClean="0"/>
              <a:t>OpenVPS</a:t>
            </a:r>
            <a:endParaRPr lang="en-US" dirty="0" smtClean="0"/>
          </a:p>
          <a:p>
            <a:pPr>
              <a:buNone/>
            </a:pPr>
            <a:r>
              <a:rPr lang="en-US" sz="2800" dirty="0" smtClean="0"/>
              <a:t>    </a:t>
            </a:r>
            <a:r>
              <a:rPr lang="vi-VN" sz="2800" b="1" dirty="0" smtClean="0"/>
              <a:t>OpenVZ</a:t>
            </a:r>
            <a:r>
              <a:rPr lang="vi-VN" sz="2800" dirty="0" smtClean="0"/>
              <a:t> là công nghệ ảo hóa phân cấp hệ điều hành OS. Có nghĩa là mỗi OS sẽ được phân chia thành các khoang với mỗi tài nguyên được phân cho từng VPS.</a:t>
            </a:r>
            <a:endParaRPr lang="en-US" sz="2800" dirty="0" smtClean="0"/>
          </a:p>
          <a:p>
            <a:pPr>
              <a:buNone/>
            </a:pPr>
            <a:endParaRPr lang="en-US" sz="2800" dirty="0"/>
          </a:p>
          <a:p>
            <a:pPr>
              <a:buNone/>
            </a:pPr>
            <a:r>
              <a:rPr lang="en-US" sz="2800" dirty="0"/>
              <a:t>	</a:t>
            </a:r>
            <a:r>
              <a:rPr lang="vi-VN" sz="2800" dirty="0" smtClean="0"/>
              <a:t>Trong VPS </a:t>
            </a:r>
            <a:r>
              <a:rPr lang="vi-VN" sz="2800" b="1" dirty="0" smtClean="0"/>
              <a:t>OpenVZ</a:t>
            </a:r>
            <a:r>
              <a:rPr lang="vi-VN" sz="2800" dirty="0" smtClean="0"/>
              <a:t> có 2 dạng tài nguyên: tài nguyên cố định và tài nguyên giao thoa.</a:t>
            </a:r>
            <a:endParaRPr lang="en-US" sz="2800" dirty="0" smtClean="0"/>
          </a:p>
          <a:p>
            <a:pPr>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KVM – XEN</a:t>
            </a:r>
          </a:p>
          <a:p>
            <a:pPr>
              <a:buNone/>
            </a:pPr>
            <a:r>
              <a:rPr lang="en-US" sz="2800" dirty="0"/>
              <a:t> </a:t>
            </a:r>
            <a:r>
              <a:rPr lang="en-US" sz="2800" dirty="0" smtClean="0"/>
              <a:t>   </a:t>
            </a:r>
            <a:r>
              <a:rPr lang="vi-VN" sz="2800" dirty="0" smtClean="0"/>
              <a:t>KVM (viết tắt của Kernel Virtualization Machine) là công nghệ ảo hóa phần cứng. Có nghĩa là OS (hệ điều hành) chính mô phỏng phần cứng cho các OS khác để chạy trên đó.</a:t>
            </a:r>
            <a:endParaRPr lang="en-US" sz="2800" dirty="0" smtClean="0"/>
          </a:p>
          <a:p>
            <a:pPr>
              <a:buNone/>
            </a:pPr>
            <a:endParaRPr lang="en-US" sz="2800" dirty="0"/>
          </a:p>
          <a:p>
            <a:pPr>
              <a:buNone/>
            </a:pPr>
            <a:r>
              <a:rPr lang="en-US" sz="2800" dirty="0" smtClean="0"/>
              <a:t>     </a:t>
            </a:r>
            <a:r>
              <a:rPr lang="vi-VN" sz="2800" dirty="0" smtClean="0"/>
              <a:t>Bởi vì KVM mô phỏng toàn bộ các phần cứng như một server vật lý nên bạn có thể chạy bất cứ kernel (lõi) nào mà bạn muốn (không giới hạn).</a:t>
            </a:r>
            <a:endParaRPr lang="en-US" sz="2800" dirty="0" smtClean="0"/>
          </a:p>
          <a:p>
            <a:pPr>
              <a:buNone/>
            </a:pPr>
            <a:r>
              <a:rPr lang="en-US" dirty="0"/>
              <a:t> </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Một</a:t>
            </a:r>
            <a:r>
              <a:rPr lang="en-US" dirty="0" smtClean="0"/>
              <a:t> </a:t>
            </a:r>
            <a:r>
              <a:rPr lang="en-US" dirty="0" err="1" smtClean="0"/>
              <a:t>số</a:t>
            </a:r>
            <a:r>
              <a:rPr lang="en-US" dirty="0" smtClean="0"/>
              <a:t> </a:t>
            </a:r>
            <a:r>
              <a:rPr lang="en-US" dirty="0" err="1" smtClean="0"/>
              <a:t>nhà</a:t>
            </a:r>
            <a:r>
              <a:rPr lang="en-US" dirty="0" smtClean="0"/>
              <a:t> </a:t>
            </a:r>
            <a:r>
              <a:rPr lang="en-US" dirty="0" err="1" smtClean="0"/>
              <a:t>cung</a:t>
            </a:r>
            <a:r>
              <a:rPr lang="en-US" dirty="0" smtClean="0"/>
              <a:t> </a:t>
            </a:r>
            <a:r>
              <a:rPr lang="en-US" dirty="0" err="1" smtClean="0"/>
              <a:t>cấp</a:t>
            </a:r>
            <a:r>
              <a:rPr lang="en-US" dirty="0" smtClean="0"/>
              <a:t> VPS </a:t>
            </a:r>
            <a:r>
              <a:rPr lang="en-US" dirty="0" err="1" smtClean="0"/>
              <a:t>rẻ</a:t>
            </a:r>
            <a:r>
              <a:rPr lang="en-US" dirty="0" smtClean="0"/>
              <a:t> </a:t>
            </a:r>
            <a:r>
              <a:rPr lang="en-US" dirty="0" err="1" smtClean="0"/>
              <a:t>chất</a:t>
            </a:r>
            <a:r>
              <a:rPr lang="en-US" dirty="0" smtClean="0"/>
              <a:t> </a:t>
            </a:r>
            <a:r>
              <a:rPr lang="en-US" dirty="0" err="1" smtClean="0"/>
              <a:t>lượng</a:t>
            </a:r>
            <a:endParaRPr lang="en-US" dirty="0"/>
          </a:p>
        </p:txBody>
      </p:sp>
      <p:sp>
        <p:nvSpPr>
          <p:cNvPr id="3" name="Content Placeholder 2"/>
          <p:cNvSpPr>
            <a:spLocks noGrp="1"/>
          </p:cNvSpPr>
          <p:nvPr>
            <p:ph idx="1"/>
          </p:nvPr>
        </p:nvSpPr>
        <p:spPr/>
        <p:txBody>
          <a:bodyPr/>
          <a:lstStyle/>
          <a:p>
            <a:r>
              <a:rPr lang="en-US" dirty="0" smtClean="0">
                <a:hlinkClick r:id="rId2"/>
              </a:rPr>
              <a:t>https://vpsdime.com/index.php</a:t>
            </a:r>
            <a:endParaRPr lang="en-US" dirty="0" smtClean="0"/>
          </a:p>
          <a:p>
            <a:r>
              <a:rPr lang="en-US" dirty="0" smtClean="0">
                <a:hlinkClick r:id="rId3"/>
              </a:rPr>
              <a:t>https://www.vultr.com</a:t>
            </a:r>
            <a:endParaRPr lang="en-US" dirty="0" smtClean="0"/>
          </a:p>
          <a:p>
            <a:r>
              <a:rPr lang="en-US" dirty="0" smtClean="0">
                <a:hlinkClick r:id="rId4"/>
              </a:rPr>
              <a:t>https://crissic.net/</a:t>
            </a:r>
            <a:endParaRPr lang="en-US" dirty="0" smtClean="0"/>
          </a:p>
          <a:p>
            <a:r>
              <a:rPr lang="en-US" dirty="0" smtClean="0">
                <a:hlinkClick r:id="rId5"/>
              </a:rPr>
              <a:t>https://www.digitalocean.com/</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Nhận</a:t>
            </a:r>
            <a:r>
              <a:rPr lang="en-US" dirty="0" smtClean="0"/>
              <a:t> </a:t>
            </a:r>
            <a:r>
              <a:rPr lang="en-US" dirty="0" err="1" smtClean="0"/>
              <a:t>thông</a:t>
            </a:r>
            <a:r>
              <a:rPr lang="en-US" dirty="0" smtClean="0"/>
              <a:t> tin VPS</a:t>
            </a:r>
            <a:endParaRPr lang="en-US" dirty="0"/>
          </a:p>
        </p:txBody>
      </p:sp>
      <p:pic>
        <p:nvPicPr>
          <p:cNvPr id="4" name="Content Placeholder 3" descr="vps.png"/>
          <p:cNvPicPr>
            <a:picLocks noGrp="1" noChangeAspect="1"/>
          </p:cNvPicPr>
          <p:nvPr>
            <p:ph idx="1"/>
          </p:nvPr>
        </p:nvPicPr>
        <p:blipFill>
          <a:blip r:embed="rId2"/>
          <a:stretch>
            <a:fillRect/>
          </a:stretch>
        </p:blipFill>
        <p:spPr>
          <a:xfrm>
            <a:off x="518546" y="1672125"/>
            <a:ext cx="8106907" cy="438211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endParaRPr lang="en-US" dirty="0"/>
          </a:p>
        </p:txBody>
      </p:sp>
      <p:pic>
        <p:nvPicPr>
          <p:cNvPr id="4" name="Content Placeholder 3" descr="vps2.PNG"/>
          <p:cNvPicPr>
            <a:picLocks noGrp="1" noChangeAspect="1"/>
          </p:cNvPicPr>
          <p:nvPr>
            <p:ph idx="1"/>
          </p:nvPr>
        </p:nvPicPr>
        <p:blipFill>
          <a:blip r:embed="rId2"/>
          <a:stretch>
            <a:fillRect/>
          </a:stretch>
        </p:blipFill>
        <p:spPr>
          <a:xfrm>
            <a:off x="457200" y="2199435"/>
            <a:ext cx="8229600" cy="332749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Đăng</a:t>
            </a:r>
            <a:r>
              <a:rPr lang="en-US" dirty="0" smtClean="0"/>
              <a:t> </a:t>
            </a:r>
            <a:r>
              <a:rPr lang="en-US" dirty="0" err="1" smtClean="0"/>
              <a:t>nhập</a:t>
            </a:r>
            <a:r>
              <a:rPr lang="en-US" dirty="0" smtClean="0"/>
              <a:t> </a:t>
            </a:r>
            <a:r>
              <a:rPr lang="en-US" dirty="0" err="1" smtClean="0"/>
              <a:t>vào</a:t>
            </a:r>
            <a:r>
              <a:rPr lang="en-US" dirty="0" smtClean="0"/>
              <a:t> VPS</a:t>
            </a:r>
            <a:endParaRPr lang="en-US" dirty="0"/>
          </a:p>
        </p:txBody>
      </p:sp>
      <p:sp>
        <p:nvSpPr>
          <p:cNvPr id="3" name="Content Placeholder 2"/>
          <p:cNvSpPr>
            <a:spLocks noGrp="1"/>
          </p:cNvSpPr>
          <p:nvPr>
            <p:ph idx="1"/>
          </p:nvPr>
        </p:nvSpPr>
        <p:spPr/>
        <p:txBody>
          <a:bodyPr/>
          <a:lstStyle/>
          <a:p>
            <a:r>
              <a:rPr lang="en-US" dirty="0" err="1" smtClean="0"/>
              <a:t>Sử</a:t>
            </a:r>
            <a:r>
              <a:rPr lang="en-US" dirty="0" smtClean="0"/>
              <a:t> </a:t>
            </a:r>
            <a:r>
              <a:rPr lang="en-US" dirty="0" err="1" smtClean="0"/>
              <a:t>dụng</a:t>
            </a:r>
            <a:r>
              <a:rPr lang="en-US" dirty="0" smtClean="0"/>
              <a:t> putty </a:t>
            </a:r>
            <a:r>
              <a:rPr lang="en-US" dirty="0" err="1" smtClean="0"/>
              <a:t>đăng</a:t>
            </a:r>
            <a:r>
              <a:rPr lang="en-US" dirty="0" smtClean="0"/>
              <a:t> </a:t>
            </a:r>
            <a:r>
              <a:rPr lang="en-US" dirty="0" err="1" smtClean="0"/>
              <a:t>nhập</a:t>
            </a:r>
            <a:r>
              <a:rPr lang="en-US" dirty="0" smtClean="0"/>
              <a:t> </a:t>
            </a:r>
            <a:r>
              <a:rPr lang="en-US" dirty="0" err="1" smtClean="0"/>
              <a:t>với</a:t>
            </a:r>
            <a:r>
              <a:rPr lang="en-US" dirty="0" smtClean="0"/>
              <a:t> IP </a:t>
            </a:r>
            <a:r>
              <a:rPr lang="en-US" dirty="0" err="1" smtClean="0"/>
              <a:t>Và</a:t>
            </a:r>
            <a:r>
              <a:rPr lang="en-US" dirty="0" smtClean="0"/>
              <a:t> Root Password </a:t>
            </a:r>
            <a:r>
              <a:rPr lang="en-US" dirty="0" err="1" smtClean="0"/>
              <a:t>được</a:t>
            </a:r>
            <a:r>
              <a:rPr lang="en-US" dirty="0" smtClean="0"/>
              <a:t> </a:t>
            </a:r>
            <a:r>
              <a:rPr lang="en-US" dirty="0" err="1" smtClean="0"/>
              <a:t>cung</a:t>
            </a:r>
            <a:r>
              <a:rPr lang="en-US" dirty="0" smtClean="0"/>
              <a:t> </a:t>
            </a:r>
            <a:r>
              <a:rPr lang="en-US" dirty="0" err="1" smtClean="0"/>
              <a:t>cấp</a:t>
            </a:r>
            <a:r>
              <a:rPr lang="en-US" dirty="0" smtClean="0"/>
              <a:t> ở email</a:t>
            </a:r>
          </a:p>
          <a:p>
            <a:pPr>
              <a:buNone/>
            </a:pPr>
            <a:r>
              <a:rPr lang="en-US" dirty="0"/>
              <a:t> </a:t>
            </a:r>
            <a:r>
              <a:rPr lang="en-US" dirty="0" smtClean="0"/>
              <a:t>   </a:t>
            </a:r>
            <a:endParaRPr lang="en-US" dirty="0"/>
          </a:p>
        </p:txBody>
      </p:sp>
      <p:pic>
        <p:nvPicPr>
          <p:cNvPr id="4" name="Picture 3" descr="vps3.PNG"/>
          <p:cNvPicPr>
            <a:picLocks noChangeAspect="1"/>
          </p:cNvPicPr>
          <p:nvPr/>
        </p:nvPicPr>
        <p:blipFill>
          <a:blip r:embed="rId2"/>
          <a:stretch>
            <a:fillRect/>
          </a:stretch>
        </p:blipFill>
        <p:spPr>
          <a:xfrm>
            <a:off x="1295400" y="2714046"/>
            <a:ext cx="4353533" cy="41439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621</Words>
  <Application>Microsoft Office PowerPoint</Application>
  <PresentationFormat>On-screen Show (4:3)</PresentationFormat>
  <Paragraphs>156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proxima-nova</vt:lpstr>
      <vt:lpstr>Arial</vt:lpstr>
      <vt:lpstr>Calibri</vt:lpstr>
      <vt:lpstr>Courier New</vt:lpstr>
      <vt:lpstr>Office Theme</vt:lpstr>
      <vt:lpstr>HOW TO DEPLOY JAVA WEB TO VPS</vt:lpstr>
      <vt:lpstr>How to get a free VPS</vt:lpstr>
      <vt:lpstr>1. What is vps ?</vt:lpstr>
      <vt:lpstr>Một số loại ảo hóa phổ biến</vt:lpstr>
      <vt:lpstr>PowerPoint Presentation</vt:lpstr>
      <vt:lpstr>Một số nhà cung cấp VPS rẻ chất lượng</vt:lpstr>
      <vt:lpstr>Nhận thông tin VPS</vt:lpstr>
      <vt:lpstr>Tạo hệ điều hành</vt:lpstr>
      <vt:lpstr>Đăng nhập vào VPS</vt:lpstr>
      <vt:lpstr>PowerPoint Presentation</vt:lpstr>
      <vt:lpstr>Hướng dẫn cài JDK - TOMCAT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Hướng dẫn Deploy gói War</vt:lpstr>
      <vt:lpstr>PowerPoint Presentation</vt:lpstr>
      <vt:lpstr>PowerPoint Presentation</vt:lpstr>
      <vt:lpstr>Hướng dẫn install MySQL</vt:lpstr>
      <vt:lpstr>PowerPoint Presentation</vt:lpstr>
      <vt:lpstr>PowerPoint Presentation</vt:lpstr>
      <vt:lpstr>PowerPoint Presentation</vt:lpstr>
      <vt:lpstr>PowerPoint Presentation</vt:lpstr>
      <vt:lpstr>PowerPoint Presentation</vt:lpstr>
      <vt:lpstr>PowerPoint Presentation</vt:lpstr>
      <vt:lpstr>Upload file war</vt:lpstr>
      <vt:lpstr>Install Redis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DEPLOY WEB JAVA TO</dc:title>
  <dc:creator>khangtnse60992</dc:creator>
  <cp:lastModifiedBy>khangtnse60992</cp:lastModifiedBy>
  <cp:revision>58</cp:revision>
  <dcterms:created xsi:type="dcterms:W3CDTF">2014-11-10T13:16:51Z</dcterms:created>
  <dcterms:modified xsi:type="dcterms:W3CDTF">2015-08-01T13:43:48Z</dcterms:modified>
</cp:coreProperties>
</file>