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4ef7de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4ef7de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4ef7de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4ef7de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a3fc1a6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a3fc1a6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8656074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8656074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6999b5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6999b5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a3fc1a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a3fc1a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865607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865607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8656074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8656074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72" name="Google Shape;7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1" name="Google Shape;8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359" y="4678114"/>
            <a:ext cx="1119353" cy="376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331025" y="1820575"/>
            <a:ext cx="4038900" cy="802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EmuLadder</a:t>
            </a:r>
            <a:endParaRPr sz="540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408950" y="3081175"/>
            <a:ext cx="3470700" cy="93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Daniel Frye, Gabriel Wilmoth, Mckenzie Moize, Rinty Chowdhury, Robert Meyer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Definition</a:t>
            </a:r>
            <a:endParaRPr sz="30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emuLadder is a Fantasy eSports game similar to ESPN’s Fantasy Football, Hockey, etc. Users draft real-life eSports players from games such as League of Legends and earn points based of their players’ stats per game.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Fantasy games are very popular in sports such as Football, Hockey, Soccer and many more, however there is not a strong presence of Fantasy eSports.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emuLadder seeks to provide a Fantasy experience to a community that not only enjoys that not only enjoys eSports, but also to those that enjoy </a:t>
            </a:r>
            <a:r>
              <a:rPr lang="en" sz="1400"/>
              <a:t>video games</a:t>
            </a:r>
            <a:r>
              <a:rPr lang="en" sz="1400"/>
              <a:t> in general.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emuLadder will provide a competitive environment to keep users interested in both their Fantasy game and the eSports games their players are competing in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297500" y="471200"/>
            <a:ext cx="7038900" cy="7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Usability Requirements</a:t>
            </a:r>
            <a:endParaRPr sz="3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297500" y="1410825"/>
            <a:ext cx="7038900" cy="31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Game status will be displayed to keep the user updated about the game.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The application will match with the real world so that the user can connect with it easily.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Learning and performing the game should be easy for the new user. The game buttons and icons should be self-explanatory.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Users will have some freedom to change the game settings so that the system will be more flexible and user-friendly.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The application will have maintenance options to prevent the system from error.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The application will maintain the basic game standard and feature format.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Users will be able to save and load their data.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The user can customize and personalize the game.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 Requirements</a:t>
            </a:r>
            <a:endParaRPr sz="3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The system must maintain the confidentiality of all data that is classified as confidential.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The systems libraries/plugins must follow and ensure the confidentiality of login information as well as payment information.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Sign-up / Sign-in plugin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3rd party payment plugin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Two-factor authentication to meet standard security requirements.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Focus Domain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domain is online betting/drafting applications. Our focus is specifically to make an application for users interested in eSports just like the already booming Fantasy Sports applications. A specific target crowd being the exponentially growing crowd that watches eSports.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Libraries / Frameworks</a:t>
            </a:r>
            <a:endParaRPr sz="30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Java backend for connecting to database and auxiliary services.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SpringBoot Framework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IntelliJ Development Environment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JavaScript auxiliary service for web scraping and API calls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Node.js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NodeEclipse Development Environment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MySQL for database services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AWS Relational Database Management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MySQL Workbench Development Environment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Libraries / Frameworks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JavaScript for functionality of web pages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Angular 8 / Typescript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Visual Studio Code Development Environment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HTML5 / CSS3 for front end visualization and web design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Visual Studio Code Development Environment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Amazon Web Services for website hosting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" sz="2000"/>
              <a:t>AWS Console Development Environment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Platform</a:t>
            </a:r>
            <a:endParaRPr sz="30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web-based application for laptop, desktop, and mobile machines.</a:t>
            </a:r>
            <a:endParaRPr sz="24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2571750"/>
            <a:ext cx="2399294" cy="22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519" y="2724050"/>
            <a:ext cx="3401904" cy="22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423" y="2571750"/>
            <a:ext cx="2267051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Genre</a:t>
            </a:r>
            <a:endParaRPr sz="30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Web application within the genre of Strategic Simulation/Sports Management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00" y="2571756"/>
            <a:ext cx="4050199" cy="21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