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27b3439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27b3439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427b3439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427b3439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427b3439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427b3439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ubtitle">
  <p:cSld name="Title-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Georgia"/>
              <a:buNone/>
              <a:defRPr b="0" i="0" sz="45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Georgia"/>
              <a:buNone/>
              <a:defRPr b="0" i="0" sz="45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5" name="Google Shape;55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359" y="4678114"/>
            <a:ext cx="1119353" cy="3769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311700" y="3337475"/>
            <a:ext cx="8520600" cy="116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/>
              <a:t>Daniel Frye | Gabriel Wilmoth | Mckenzie Moize</a:t>
            </a:r>
            <a:endParaRPr sz="2500"/>
          </a:p>
          <a:p>
            <a:pPr indent="0" lvl="0" marL="0" rtl="0" algn="ctr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/>
              <a:t>Rinty Chowdhury | Robert Meyer</a:t>
            </a:r>
            <a:endParaRPr sz="3700"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50" y="376125"/>
            <a:ext cx="8344892" cy="25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28275" y="491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EMULADDER?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28275" y="7029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You know Fantasy Sports, well Welcome to </a:t>
            </a:r>
            <a:r>
              <a:rPr b="1" lang="en"/>
              <a:t>Fantasy eSports!</a:t>
            </a:r>
            <a:endParaRPr b="1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071" y="4676300"/>
            <a:ext cx="1351680" cy="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46" y="1317300"/>
            <a:ext cx="1979075" cy="2924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1496" y="1317300"/>
            <a:ext cx="1942000" cy="29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6946" y="1317300"/>
            <a:ext cx="2032109" cy="29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789675" y="4241400"/>
            <a:ext cx="1509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Create a League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827700" y="4241400"/>
            <a:ext cx="1509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Draft a Team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6818200" y="4241400"/>
            <a:ext cx="1509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Review Contest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1650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02750" y="736620"/>
            <a:ext cx="7886700" cy="91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League of Legends World Championship brought in more than 100 million viewers, we look to </a:t>
            </a:r>
            <a:r>
              <a:rPr lang="en"/>
              <a:t>capitalize</a:t>
            </a:r>
            <a:r>
              <a:rPr lang="en"/>
              <a:t> on that market.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071" y="4676300"/>
            <a:ext cx="1351680" cy="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450" y="1653046"/>
            <a:ext cx="4572001" cy="256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302750" y="1653050"/>
            <a:ext cx="28179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Tournaments happen on a weekly basis with small breaks between season.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Competition</a:t>
            </a:r>
            <a:r>
              <a:rPr lang="en">
                <a:solidFill>
                  <a:srgbClr val="FFFFFF"/>
                </a:solidFill>
              </a:rPr>
              <a:t> in the space: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DraftKings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FanDuel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59225" y="-5180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</a:t>
            </a:r>
            <a:r>
              <a:rPr lang="en"/>
              <a:t>Architecture</a:t>
            </a:r>
            <a:r>
              <a:rPr lang="en"/>
              <a:t> 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071" y="4676300"/>
            <a:ext cx="1351680" cy="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225" y="721944"/>
            <a:ext cx="6935424" cy="38963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7"/>
          <p:cNvGrpSpPr/>
          <p:nvPr/>
        </p:nvGrpSpPr>
        <p:grpSpPr>
          <a:xfrm>
            <a:off x="59225" y="944858"/>
            <a:ext cx="2216300" cy="3253783"/>
            <a:chOff x="59225" y="942392"/>
            <a:chExt cx="2216300" cy="3253783"/>
          </a:xfrm>
        </p:grpSpPr>
        <p:pic>
          <p:nvPicPr>
            <p:cNvPr id="109" name="Google Shape;109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6476" y="942412"/>
              <a:ext cx="650519" cy="69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6475" y="2310058"/>
              <a:ext cx="2129050" cy="1108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5325" y="942392"/>
              <a:ext cx="1410198" cy="7293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9225" y="1705376"/>
              <a:ext cx="2216300" cy="949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7"/>
            <p:cNvPicPr preferRelativeResize="0"/>
            <p:nvPr/>
          </p:nvPicPr>
          <p:blipFill rotWithShape="1">
            <a:blip r:embed="rId9">
              <a:alphaModFix/>
            </a:blip>
            <a:srcRect b="0" l="7029" r="-7029" t="0"/>
            <a:stretch/>
          </p:blipFill>
          <p:spPr>
            <a:xfrm>
              <a:off x="254350" y="3418200"/>
              <a:ext cx="2000550" cy="777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CG Navy Background">
  <a:themeElements>
    <a:clrScheme name="Custom 1">
      <a:dk1>
        <a:srgbClr val="000000"/>
      </a:dk1>
      <a:lt1>
        <a:srgbClr val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