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285c54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f285c54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~A visual description of how the tentative development process will come together.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-Verification test: test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-Validation test: bug testing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285c54b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285c54b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f2f4ca6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f2f4ca6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299dd5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299dd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16c8e17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f16c8e17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285c54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285c54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285c54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285c54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285c54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285c54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f285c54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f285c54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285c54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f285c54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Rinty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f285c54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f285c54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ubtitle">
  <p:cSld name="Title-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Georgia"/>
              <a:buNone/>
              <a:defRPr b="0" i="0" sz="45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72" name="Google Shape;72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1" name="Google Shape;81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Georgia"/>
              <a:buNone/>
              <a:defRPr b="0" i="0" sz="45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5" name="Google Shape;55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359" y="4678114"/>
            <a:ext cx="1119353" cy="3769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lucidchart.com/invitations/accept/1dafee6e-932e-4f9f-b5ed-4b9e28f265f3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xd.adobe.com/view/783a9e56-a145-4dbe-70dd-eaeab9bec940-0e0b/screen/2a0d5edc-c2ce-45bc-86a3-f327a88a4c18/Web-1920-1?fullscree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ucidchart.com/invitations/accept/d2e368e6-97c9-48a2-a64f-baf2c22bda97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ucidchart.com/invitations/accept/303830f9-1c41-43ab-afd8-802a3c3f7434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ucidchart.com/invitations/accept/9e3577c6-5675-4248-bda8-f13162b21d8b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ucidchart.com/invitations/accept/57ef6179-83ab-4b21-83ae-22cfe360a703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lucidchart.com/invitations/accept/20d865e7-b2fb-4ab2-9c8a-ec6cd23ef461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EmuLadder: </a:t>
            </a:r>
            <a:endParaRPr/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5083950" y="3310475"/>
            <a:ext cx="3470700" cy="50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Daniel Frye, Gabriel Wilmoth, Mckenzie Moize, Rinty Chowdhury, Robert Meyer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3416088" y="1278350"/>
            <a:ext cx="3965700" cy="356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1305475" y="4256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2267813" y="302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3588" y="1258125"/>
            <a:ext cx="4078454" cy="3530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 of Sub-Systems</a:t>
            </a:r>
            <a:r>
              <a:rPr lang="en"/>
              <a:t> 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1297500" y="1053200"/>
            <a:ext cx="2862000" cy="354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Scoring O(n)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Adding points up for scores O(n)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Adding points to ranking O(n)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Contest Management O(n): 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Creating contests O(1)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Modifying contests O(1)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Inviting friends to contests O(1)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Adding players to a contest O(n)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Drafting Players O(n)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Account Management O(1): 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Creating an account O(1)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Logging into account O(1)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Editing an account O(1)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Signing up for contests O(1)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Account recovery O(1)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572000" y="1053200"/>
            <a:ext cx="2862000" cy="354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Data Collection O(n)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Retrieving JSON from API O(1)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Converting JSON to database object notation O(n)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Database O(n)</a:t>
            </a:r>
            <a:r>
              <a:rPr b="1" lang="en" sz="1200">
                <a:solidFill>
                  <a:srgbClr val="FFFFFF"/>
                </a:solidFill>
              </a:rPr>
              <a:t>: 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Creating tables O(1)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Editing tables O(1)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Deleting tables O(1)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Getting information from tables O(1)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Updating tables for all users O(n)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 of System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emuLadder</a:t>
            </a:r>
            <a:r>
              <a:rPr b="1" lang="en" sz="1200">
                <a:solidFill>
                  <a:srgbClr val="FFFFFF"/>
                </a:solidFill>
              </a:rPr>
              <a:t> O(n)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Scoring O(n)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Contest Management O(n)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Account Management O(1)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Data Collection O(n)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" sz="1200">
                <a:solidFill>
                  <a:srgbClr val="FFFFFF"/>
                </a:solidFill>
              </a:rPr>
              <a:t>Database O(n)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1586250" y="2114700"/>
            <a:ext cx="59715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u="sng">
                <a:hlinkClick r:id="rId3"/>
              </a:rPr>
              <a:t>Wireframe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864700" y="1475950"/>
            <a:ext cx="7320300" cy="311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Top-Down Diagram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12775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325" y="1444325"/>
            <a:ext cx="7305674" cy="30891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EFEFEF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Sub-Systems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In our  subsystems: Database, Scoring System, Contest Management, Account Management, and Data Collection are divided into separate sub-processes that take place within each subsystem. Such as:</a:t>
            </a:r>
            <a:endParaRPr sz="1200">
              <a:solidFill>
                <a:srgbClr val="FFFFFF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1" lang="en" sz="1200" u="sng">
                <a:solidFill>
                  <a:srgbClr val="FFFFFF"/>
                </a:solidFill>
              </a:rPr>
              <a:t>Database</a:t>
            </a:r>
            <a:r>
              <a:rPr lang="en" sz="1200">
                <a:solidFill>
                  <a:srgbClr val="FFFFFF"/>
                </a:solidFill>
              </a:rPr>
              <a:t>: Store and Represent Data, Receive Data from subsystems and Send Data to backend of the system</a:t>
            </a:r>
            <a:endParaRPr sz="1200">
              <a:solidFill>
                <a:srgbClr val="FFFFFF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1" lang="en" sz="1200" u="sng">
                <a:solidFill>
                  <a:srgbClr val="FFFFFF"/>
                </a:solidFill>
              </a:rPr>
              <a:t>Scoring System</a:t>
            </a:r>
            <a:r>
              <a:rPr lang="en" sz="1200">
                <a:solidFill>
                  <a:srgbClr val="FFFFFF"/>
                </a:solidFill>
              </a:rPr>
              <a:t>: Process raw data ,Request and send Data to Database and Handles Data from multiple sources</a:t>
            </a:r>
            <a:endParaRPr sz="1200">
              <a:solidFill>
                <a:srgbClr val="FFFFFF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1" lang="en" sz="1200" u="sng">
                <a:solidFill>
                  <a:srgbClr val="FFFFFF"/>
                </a:solidFill>
              </a:rPr>
              <a:t>Contest Management</a:t>
            </a:r>
            <a:r>
              <a:rPr lang="en" sz="1200">
                <a:solidFill>
                  <a:srgbClr val="FFFFFF"/>
                </a:solidFill>
              </a:rPr>
              <a:t>: Display Schedule information, Allow creation of and updates of Contests and Invitation and Bracket processes</a:t>
            </a:r>
            <a:endParaRPr sz="1200">
              <a:solidFill>
                <a:srgbClr val="FFFFFF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1" lang="en" sz="1200" u="sng">
                <a:solidFill>
                  <a:srgbClr val="FFFFFF"/>
                </a:solidFill>
              </a:rPr>
              <a:t>Account Management</a:t>
            </a:r>
            <a:r>
              <a:rPr lang="en" sz="1200">
                <a:solidFill>
                  <a:srgbClr val="FFFFFF"/>
                </a:solidFill>
              </a:rPr>
              <a:t>: Security and user credential handling, Sends Encrypted information to Database, Allows Modification of user credentials.</a:t>
            </a:r>
            <a:endParaRPr sz="1200">
              <a:solidFill>
                <a:srgbClr val="FFFFFF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b="1" lang="en" sz="1200" u="sng">
                <a:solidFill>
                  <a:srgbClr val="FFFFFF"/>
                </a:solidFill>
              </a:rPr>
              <a:t>Data Collection</a:t>
            </a:r>
            <a:r>
              <a:rPr lang="en" sz="1200">
                <a:solidFill>
                  <a:srgbClr val="FFFFFF"/>
                </a:solidFill>
              </a:rPr>
              <a:t>: Sends filtered data to Database, Filter incoming data and Connect with API(s)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2006700" y="1147950"/>
            <a:ext cx="5620500" cy="358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17" name="Google Shape;117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800" y="1203475"/>
            <a:ext cx="514313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2594125" y="1371600"/>
            <a:ext cx="3801600" cy="319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124" name="Google Shape;124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513" y="1307850"/>
            <a:ext cx="407898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2653750" y="1177775"/>
            <a:ext cx="4099800" cy="366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31" name="Google Shape;131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8189" r="7472" t="7063"/>
          <a:stretch/>
        </p:blipFill>
        <p:spPr>
          <a:xfrm>
            <a:off x="2780787" y="1307850"/>
            <a:ext cx="358243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1297500" y="1229825"/>
            <a:ext cx="7038900" cy="349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475" y="393750"/>
            <a:ext cx="8510549" cy="60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2310850" y="1237425"/>
            <a:ext cx="4532400" cy="360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E-R Model</a:t>
            </a:r>
            <a:endParaRPr/>
          </a:p>
        </p:txBody>
      </p:sp>
      <p:pic>
        <p:nvPicPr>
          <p:cNvPr id="145" name="Google Shape;145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400" y="1307850"/>
            <a:ext cx="410721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G Navy Background">
  <a:themeElements>
    <a:clrScheme name="Custom 1">
      <a:dk1>
        <a:srgbClr val="000000"/>
      </a:dk1>
      <a:lt1>
        <a:srgbClr val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