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6" r:id="rId2"/>
    <p:sldId id="297" r:id="rId3"/>
    <p:sldId id="295" r:id="rId4"/>
    <p:sldId id="298" r:id="rId5"/>
    <p:sldId id="280" r:id="rId6"/>
    <p:sldId id="291" r:id="rId7"/>
    <p:sldId id="282" r:id="rId8"/>
    <p:sldId id="283" r:id="rId9"/>
    <p:sldId id="274" r:id="rId10"/>
    <p:sldId id="293" r:id="rId11"/>
    <p:sldId id="275" r:id="rId12"/>
    <p:sldId id="276" r:id="rId13"/>
    <p:sldId id="272"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3" autoAdjust="0"/>
    <p:restoredTop sz="87201" autoAdjust="0"/>
  </p:normalViewPr>
  <p:slideViewPr>
    <p:cSldViewPr snapToGrid="0">
      <p:cViewPr varScale="1">
        <p:scale>
          <a:sx n="96" d="100"/>
          <a:sy n="96"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57D20-F571-4CF6-A309-0E3082A64391}" type="doc">
      <dgm:prSet loTypeId="urn:microsoft.com/office/officeart/2005/8/layout/chevron1" loCatId="process" qsTypeId="urn:microsoft.com/office/officeart/2005/8/quickstyle/simple1" qsCatId="simple" csTypeId="urn:microsoft.com/office/officeart/2005/8/colors/accent1_2" csCatId="accent1" phldr="1"/>
      <dgm:spPr/>
    </dgm:pt>
    <dgm:pt modelId="{7E7EBDB0-A6EF-4535-8EE6-B089AB771A43}">
      <dgm:prSet phldrT="[Text]"/>
      <dgm:spPr>
        <a:solidFill>
          <a:schemeClr val="bg1">
            <a:lumMod val="65000"/>
          </a:schemeClr>
        </a:solidFill>
      </dgm:spPr>
      <dgm:t>
        <a:bodyPr/>
        <a:lstStyle/>
        <a:p>
          <a:r>
            <a:rPr lang="en-US" dirty="0" smtClean="0"/>
            <a:t>Gather </a:t>
          </a:r>
          <a:endParaRPr lang="en-US" dirty="0"/>
        </a:p>
      </dgm:t>
    </dgm:pt>
    <dgm:pt modelId="{60349D9B-6403-4478-B822-8EE065A1407D}" type="parTrans" cxnId="{C92EBCF5-6CAE-48A7-A8F1-7F0CF79C7E7D}">
      <dgm:prSet/>
      <dgm:spPr/>
      <dgm:t>
        <a:bodyPr/>
        <a:lstStyle/>
        <a:p>
          <a:endParaRPr lang="en-US"/>
        </a:p>
      </dgm:t>
    </dgm:pt>
    <dgm:pt modelId="{81D5EB36-C1A8-45D1-AE29-546B68C22E4D}" type="sibTrans" cxnId="{C92EBCF5-6CAE-48A7-A8F1-7F0CF79C7E7D}">
      <dgm:prSet/>
      <dgm:spPr/>
      <dgm:t>
        <a:bodyPr/>
        <a:lstStyle/>
        <a:p>
          <a:endParaRPr lang="en-US"/>
        </a:p>
      </dgm:t>
    </dgm:pt>
    <dgm:pt modelId="{B94199D8-5DAC-4117-8CD0-E86E0E162EAF}">
      <dgm:prSet phldrT="[Text]"/>
      <dgm:spPr>
        <a:solidFill>
          <a:schemeClr val="bg1">
            <a:lumMod val="65000"/>
          </a:schemeClr>
        </a:solidFill>
      </dgm:spPr>
      <dgm:t>
        <a:bodyPr/>
        <a:lstStyle/>
        <a:p>
          <a:r>
            <a:rPr lang="en-US" dirty="0" smtClean="0"/>
            <a:t>Prepare</a:t>
          </a:r>
          <a:endParaRPr lang="en-US" dirty="0"/>
        </a:p>
      </dgm:t>
    </dgm:pt>
    <dgm:pt modelId="{1FC8685F-2D77-4417-B5C4-85F9381949B4}" type="parTrans" cxnId="{E177A2B1-A2A2-445D-B0BF-81DA05F2EA74}">
      <dgm:prSet/>
      <dgm:spPr/>
      <dgm:t>
        <a:bodyPr/>
        <a:lstStyle/>
        <a:p>
          <a:endParaRPr lang="en-US"/>
        </a:p>
      </dgm:t>
    </dgm:pt>
    <dgm:pt modelId="{0F5AADFC-42A2-49A2-A0AD-EA91319BA029}" type="sibTrans" cxnId="{E177A2B1-A2A2-445D-B0BF-81DA05F2EA74}">
      <dgm:prSet/>
      <dgm:spPr/>
      <dgm:t>
        <a:bodyPr/>
        <a:lstStyle/>
        <a:p>
          <a:endParaRPr lang="en-US"/>
        </a:p>
      </dgm:t>
    </dgm:pt>
    <dgm:pt modelId="{C9302101-1AE3-42BF-AE55-48DF953BEFA0}">
      <dgm:prSet phldrT="[Text]"/>
      <dgm:spPr>
        <a:solidFill>
          <a:schemeClr val="bg1">
            <a:lumMod val="65000"/>
          </a:schemeClr>
        </a:solidFill>
      </dgm:spPr>
      <dgm:t>
        <a:bodyPr/>
        <a:lstStyle/>
        <a:p>
          <a:r>
            <a:rPr lang="en-US" dirty="0" smtClean="0"/>
            <a:t>Develop</a:t>
          </a:r>
          <a:endParaRPr lang="en-US" dirty="0"/>
        </a:p>
      </dgm:t>
    </dgm:pt>
    <dgm:pt modelId="{97A6CD3A-158A-4844-99C3-80FE4ED695C7}" type="parTrans" cxnId="{45B78468-4507-41A1-955A-AECEAA2F88AF}">
      <dgm:prSet/>
      <dgm:spPr/>
      <dgm:t>
        <a:bodyPr/>
        <a:lstStyle/>
        <a:p>
          <a:endParaRPr lang="en-US"/>
        </a:p>
      </dgm:t>
    </dgm:pt>
    <dgm:pt modelId="{A6641454-3DA8-4A11-9238-0CF9D2298AC2}" type="sibTrans" cxnId="{45B78468-4507-41A1-955A-AECEAA2F88AF}">
      <dgm:prSet/>
      <dgm:spPr/>
      <dgm:t>
        <a:bodyPr/>
        <a:lstStyle/>
        <a:p>
          <a:endParaRPr lang="en-US"/>
        </a:p>
      </dgm:t>
    </dgm:pt>
    <dgm:pt modelId="{9F6D4D26-3104-4068-A626-E8CC90E5F729}">
      <dgm:prSet phldrT="[Text]"/>
      <dgm:spPr>
        <a:solidFill>
          <a:schemeClr val="accent2"/>
        </a:solidFill>
      </dgm:spPr>
      <dgm:t>
        <a:bodyPr/>
        <a:lstStyle/>
        <a:p>
          <a:r>
            <a:rPr lang="en-US" dirty="0" smtClean="0"/>
            <a:t>Score</a:t>
          </a:r>
          <a:endParaRPr lang="en-US" dirty="0"/>
        </a:p>
      </dgm:t>
    </dgm:pt>
    <dgm:pt modelId="{7B5B789D-D1FB-4173-AF6C-C87D2AE7814C}" type="parTrans" cxnId="{12AC5CAF-00B1-4251-ACC6-AEB515561155}">
      <dgm:prSet/>
      <dgm:spPr/>
      <dgm:t>
        <a:bodyPr/>
        <a:lstStyle/>
        <a:p>
          <a:endParaRPr lang="en-US"/>
        </a:p>
      </dgm:t>
    </dgm:pt>
    <dgm:pt modelId="{D260078C-9E8E-44F3-927E-1025EC02C8E7}" type="sibTrans" cxnId="{12AC5CAF-00B1-4251-ACC6-AEB515561155}">
      <dgm:prSet/>
      <dgm:spPr/>
      <dgm:t>
        <a:bodyPr/>
        <a:lstStyle/>
        <a:p>
          <a:endParaRPr lang="en-US"/>
        </a:p>
      </dgm:t>
    </dgm:pt>
    <dgm:pt modelId="{83B92132-7425-49CF-8C80-105A5B7AF1F5}" type="pres">
      <dgm:prSet presAssocID="{BB657D20-F571-4CF6-A309-0E3082A64391}" presName="Name0" presStyleCnt="0">
        <dgm:presLayoutVars>
          <dgm:dir/>
          <dgm:animLvl val="lvl"/>
          <dgm:resizeHandles val="exact"/>
        </dgm:presLayoutVars>
      </dgm:prSet>
      <dgm:spPr/>
    </dgm:pt>
    <dgm:pt modelId="{0AD40F43-794F-4612-B733-7E5B08A986B3}" type="pres">
      <dgm:prSet presAssocID="{7E7EBDB0-A6EF-4535-8EE6-B089AB771A43}" presName="parTxOnly" presStyleLbl="node1" presStyleIdx="0" presStyleCnt="4">
        <dgm:presLayoutVars>
          <dgm:chMax val="0"/>
          <dgm:chPref val="0"/>
          <dgm:bulletEnabled val="1"/>
        </dgm:presLayoutVars>
      </dgm:prSet>
      <dgm:spPr/>
      <dgm:t>
        <a:bodyPr/>
        <a:lstStyle/>
        <a:p>
          <a:endParaRPr lang="en-US"/>
        </a:p>
      </dgm:t>
    </dgm:pt>
    <dgm:pt modelId="{A1F5A44D-030E-4BB2-B8EC-8D8F4C5D8CF0}" type="pres">
      <dgm:prSet presAssocID="{81D5EB36-C1A8-45D1-AE29-546B68C22E4D}" presName="parTxOnlySpace" presStyleCnt="0"/>
      <dgm:spPr/>
    </dgm:pt>
    <dgm:pt modelId="{AAFE7AE0-444D-4F65-8F8F-67FDDB95455B}" type="pres">
      <dgm:prSet presAssocID="{B94199D8-5DAC-4117-8CD0-E86E0E162EAF}" presName="parTxOnly" presStyleLbl="node1" presStyleIdx="1" presStyleCnt="4">
        <dgm:presLayoutVars>
          <dgm:chMax val="0"/>
          <dgm:chPref val="0"/>
          <dgm:bulletEnabled val="1"/>
        </dgm:presLayoutVars>
      </dgm:prSet>
      <dgm:spPr/>
      <dgm:t>
        <a:bodyPr/>
        <a:lstStyle/>
        <a:p>
          <a:endParaRPr lang="en-US"/>
        </a:p>
      </dgm:t>
    </dgm:pt>
    <dgm:pt modelId="{24BB52F6-D9FA-4561-976D-71069CD3B9E2}" type="pres">
      <dgm:prSet presAssocID="{0F5AADFC-42A2-49A2-A0AD-EA91319BA029}" presName="parTxOnlySpace" presStyleCnt="0"/>
      <dgm:spPr/>
    </dgm:pt>
    <dgm:pt modelId="{28DA3138-EF51-4D38-9F57-8E1C8DB108EF}" type="pres">
      <dgm:prSet presAssocID="{C9302101-1AE3-42BF-AE55-48DF953BEFA0}" presName="parTxOnly" presStyleLbl="node1" presStyleIdx="2" presStyleCnt="4">
        <dgm:presLayoutVars>
          <dgm:chMax val="0"/>
          <dgm:chPref val="0"/>
          <dgm:bulletEnabled val="1"/>
        </dgm:presLayoutVars>
      </dgm:prSet>
      <dgm:spPr/>
      <dgm:t>
        <a:bodyPr/>
        <a:lstStyle/>
        <a:p>
          <a:endParaRPr lang="en-US"/>
        </a:p>
      </dgm:t>
    </dgm:pt>
    <dgm:pt modelId="{2FD53BC2-AB93-44B9-BA6F-AFE46FA3C1D8}" type="pres">
      <dgm:prSet presAssocID="{A6641454-3DA8-4A11-9238-0CF9D2298AC2}" presName="parTxOnlySpace" presStyleCnt="0"/>
      <dgm:spPr/>
    </dgm:pt>
    <dgm:pt modelId="{C11E7B71-042E-492E-A4F3-82EE872245C8}" type="pres">
      <dgm:prSet presAssocID="{9F6D4D26-3104-4068-A626-E8CC90E5F729}" presName="parTxOnly" presStyleLbl="node1" presStyleIdx="3" presStyleCnt="4">
        <dgm:presLayoutVars>
          <dgm:chMax val="0"/>
          <dgm:chPref val="0"/>
          <dgm:bulletEnabled val="1"/>
        </dgm:presLayoutVars>
      </dgm:prSet>
      <dgm:spPr/>
      <dgm:t>
        <a:bodyPr/>
        <a:lstStyle/>
        <a:p>
          <a:endParaRPr lang="en-US"/>
        </a:p>
      </dgm:t>
    </dgm:pt>
  </dgm:ptLst>
  <dgm:cxnLst>
    <dgm:cxn modelId="{A9A46E38-247F-4F2A-8338-28D25552DEEB}" type="presOf" srcId="{C9302101-1AE3-42BF-AE55-48DF953BEFA0}" destId="{28DA3138-EF51-4D38-9F57-8E1C8DB108EF}" srcOrd="0" destOrd="0" presId="urn:microsoft.com/office/officeart/2005/8/layout/chevron1"/>
    <dgm:cxn modelId="{33A74494-89E4-4500-95E7-D9890B0F0095}" type="presOf" srcId="{B94199D8-5DAC-4117-8CD0-E86E0E162EAF}" destId="{AAFE7AE0-444D-4F65-8F8F-67FDDB95455B}" srcOrd="0" destOrd="0" presId="urn:microsoft.com/office/officeart/2005/8/layout/chevron1"/>
    <dgm:cxn modelId="{E3F96990-2A30-49B3-99D3-933332C23F02}" type="presOf" srcId="{BB657D20-F571-4CF6-A309-0E3082A64391}" destId="{83B92132-7425-49CF-8C80-105A5B7AF1F5}" srcOrd="0" destOrd="0" presId="urn:microsoft.com/office/officeart/2005/8/layout/chevron1"/>
    <dgm:cxn modelId="{12AC5CAF-00B1-4251-ACC6-AEB515561155}" srcId="{BB657D20-F571-4CF6-A309-0E3082A64391}" destId="{9F6D4D26-3104-4068-A626-E8CC90E5F729}" srcOrd="3" destOrd="0" parTransId="{7B5B789D-D1FB-4173-AF6C-C87D2AE7814C}" sibTransId="{D260078C-9E8E-44F3-927E-1025EC02C8E7}"/>
    <dgm:cxn modelId="{45B78468-4507-41A1-955A-AECEAA2F88AF}" srcId="{BB657D20-F571-4CF6-A309-0E3082A64391}" destId="{C9302101-1AE3-42BF-AE55-48DF953BEFA0}" srcOrd="2" destOrd="0" parTransId="{97A6CD3A-158A-4844-99C3-80FE4ED695C7}" sibTransId="{A6641454-3DA8-4A11-9238-0CF9D2298AC2}"/>
    <dgm:cxn modelId="{75EDAA66-0758-4C06-AE42-4C49C2D1927A}" type="presOf" srcId="{7E7EBDB0-A6EF-4535-8EE6-B089AB771A43}" destId="{0AD40F43-794F-4612-B733-7E5B08A986B3}" srcOrd="0" destOrd="0" presId="urn:microsoft.com/office/officeart/2005/8/layout/chevron1"/>
    <dgm:cxn modelId="{E177A2B1-A2A2-445D-B0BF-81DA05F2EA74}" srcId="{BB657D20-F571-4CF6-A309-0E3082A64391}" destId="{B94199D8-5DAC-4117-8CD0-E86E0E162EAF}" srcOrd="1" destOrd="0" parTransId="{1FC8685F-2D77-4417-B5C4-85F9381949B4}" sibTransId="{0F5AADFC-42A2-49A2-A0AD-EA91319BA029}"/>
    <dgm:cxn modelId="{C92EBCF5-6CAE-48A7-A8F1-7F0CF79C7E7D}" srcId="{BB657D20-F571-4CF6-A309-0E3082A64391}" destId="{7E7EBDB0-A6EF-4535-8EE6-B089AB771A43}" srcOrd="0" destOrd="0" parTransId="{60349D9B-6403-4478-B822-8EE065A1407D}" sibTransId="{81D5EB36-C1A8-45D1-AE29-546B68C22E4D}"/>
    <dgm:cxn modelId="{1AC2C654-7A26-4F6A-BEF6-CF704D2CD880}" type="presOf" srcId="{9F6D4D26-3104-4068-A626-E8CC90E5F729}" destId="{C11E7B71-042E-492E-A4F3-82EE872245C8}" srcOrd="0" destOrd="0" presId="urn:microsoft.com/office/officeart/2005/8/layout/chevron1"/>
    <dgm:cxn modelId="{1C6AD42C-3419-4D41-A071-52DAC68C9539}" type="presParOf" srcId="{83B92132-7425-49CF-8C80-105A5B7AF1F5}" destId="{0AD40F43-794F-4612-B733-7E5B08A986B3}" srcOrd="0" destOrd="0" presId="urn:microsoft.com/office/officeart/2005/8/layout/chevron1"/>
    <dgm:cxn modelId="{7667F56A-EAF3-47C0-AA2B-ADBD7634686D}" type="presParOf" srcId="{83B92132-7425-49CF-8C80-105A5B7AF1F5}" destId="{A1F5A44D-030E-4BB2-B8EC-8D8F4C5D8CF0}" srcOrd="1" destOrd="0" presId="urn:microsoft.com/office/officeart/2005/8/layout/chevron1"/>
    <dgm:cxn modelId="{1DCAE37E-6013-4103-82F7-C5B1FBA0E8EC}" type="presParOf" srcId="{83B92132-7425-49CF-8C80-105A5B7AF1F5}" destId="{AAFE7AE0-444D-4F65-8F8F-67FDDB95455B}" srcOrd="2" destOrd="0" presId="urn:microsoft.com/office/officeart/2005/8/layout/chevron1"/>
    <dgm:cxn modelId="{A7B43041-4B02-4227-8EFF-7B335351C603}" type="presParOf" srcId="{83B92132-7425-49CF-8C80-105A5B7AF1F5}" destId="{24BB52F6-D9FA-4561-976D-71069CD3B9E2}" srcOrd="3" destOrd="0" presId="urn:microsoft.com/office/officeart/2005/8/layout/chevron1"/>
    <dgm:cxn modelId="{99946E50-BE65-4794-829E-C8976A20D0F3}" type="presParOf" srcId="{83B92132-7425-49CF-8C80-105A5B7AF1F5}" destId="{28DA3138-EF51-4D38-9F57-8E1C8DB108EF}" srcOrd="4" destOrd="0" presId="urn:microsoft.com/office/officeart/2005/8/layout/chevron1"/>
    <dgm:cxn modelId="{33DABDF8-DC98-4B5A-85F7-936E0A774AA1}" type="presParOf" srcId="{83B92132-7425-49CF-8C80-105A5B7AF1F5}" destId="{2FD53BC2-AB93-44B9-BA6F-AFE46FA3C1D8}" srcOrd="5" destOrd="0" presId="urn:microsoft.com/office/officeart/2005/8/layout/chevron1"/>
    <dgm:cxn modelId="{D6A206E3-1CB4-4AFB-A12A-9883257699B6}" type="presParOf" srcId="{83B92132-7425-49CF-8C80-105A5B7AF1F5}" destId="{C11E7B71-042E-492E-A4F3-82EE872245C8}"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F21181-3F81-4D86-9AC6-22EB1283F8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985B034-1E0F-48F4-9C0C-2A3EA4D98C87}">
      <dgm:prSet phldrT="[Text]"/>
      <dgm:spPr/>
      <dgm:t>
        <a:bodyPr/>
        <a:lstStyle/>
        <a:p>
          <a:r>
            <a:rPr lang="en-US" dirty="0" smtClean="0"/>
            <a:t>Data Preparation</a:t>
          </a:r>
          <a:endParaRPr lang="en-US" dirty="0"/>
        </a:p>
      </dgm:t>
    </dgm:pt>
    <dgm:pt modelId="{CD5EE0A9-4C72-4460-8910-415FABD1DC81}" type="parTrans" cxnId="{D674C4E3-40C1-44ED-9920-A1F923076EF3}">
      <dgm:prSet/>
      <dgm:spPr/>
      <dgm:t>
        <a:bodyPr/>
        <a:lstStyle/>
        <a:p>
          <a:endParaRPr lang="en-US"/>
        </a:p>
      </dgm:t>
    </dgm:pt>
    <dgm:pt modelId="{641D6D2A-AA9E-459F-8D93-94DB9AF155B2}" type="sibTrans" cxnId="{D674C4E3-40C1-44ED-9920-A1F923076EF3}">
      <dgm:prSet/>
      <dgm:spPr/>
      <dgm:t>
        <a:bodyPr/>
        <a:lstStyle/>
        <a:p>
          <a:endParaRPr lang="en-US"/>
        </a:p>
      </dgm:t>
    </dgm:pt>
    <dgm:pt modelId="{B4736E8D-74F5-4B7C-873A-FB0341C8090F}">
      <dgm:prSet phldrT="[Text]"/>
      <dgm:spPr/>
      <dgm:t>
        <a:bodyPr/>
        <a:lstStyle/>
        <a:p>
          <a:r>
            <a:rPr lang="en-US" dirty="0" smtClean="0">
              <a:solidFill>
                <a:schemeClr val="bg2">
                  <a:lumMod val="50000"/>
                </a:schemeClr>
              </a:solidFill>
            </a:rPr>
            <a:t>Data collection and initial transformations</a:t>
          </a:r>
          <a:endParaRPr lang="en-US" dirty="0">
            <a:solidFill>
              <a:schemeClr val="bg2">
                <a:lumMod val="50000"/>
              </a:schemeClr>
            </a:solidFill>
          </a:endParaRPr>
        </a:p>
      </dgm:t>
    </dgm:pt>
    <dgm:pt modelId="{2AC9C411-899A-4CE5-B0F9-6A7D9F510F57}" type="parTrans" cxnId="{51A61085-D112-4E09-BC1A-F24DF3BC1C27}">
      <dgm:prSet/>
      <dgm:spPr/>
      <dgm:t>
        <a:bodyPr/>
        <a:lstStyle/>
        <a:p>
          <a:endParaRPr lang="en-US"/>
        </a:p>
      </dgm:t>
    </dgm:pt>
    <dgm:pt modelId="{32A080F2-4562-4E3E-866F-46F3B284A552}" type="sibTrans" cxnId="{51A61085-D112-4E09-BC1A-F24DF3BC1C27}">
      <dgm:prSet/>
      <dgm:spPr/>
      <dgm:t>
        <a:bodyPr/>
        <a:lstStyle/>
        <a:p>
          <a:endParaRPr lang="en-US"/>
        </a:p>
      </dgm:t>
    </dgm:pt>
    <dgm:pt modelId="{CB7332B7-C9B9-4935-ACD8-0F299994FF1C}">
      <dgm:prSet phldrT="[Text]"/>
      <dgm:spPr/>
      <dgm:t>
        <a:bodyPr/>
        <a:lstStyle/>
        <a:p>
          <a:r>
            <a:rPr lang="en-US" dirty="0" smtClean="0"/>
            <a:t>Modeling</a:t>
          </a:r>
          <a:endParaRPr lang="en-US" dirty="0"/>
        </a:p>
      </dgm:t>
    </dgm:pt>
    <dgm:pt modelId="{2105514B-30B9-477D-A2BF-A86CFC2CB65C}" type="parTrans" cxnId="{9AB0CF0D-A0DB-409B-B40C-0D0CF7139E3F}">
      <dgm:prSet/>
      <dgm:spPr/>
      <dgm:t>
        <a:bodyPr/>
        <a:lstStyle/>
        <a:p>
          <a:endParaRPr lang="en-US"/>
        </a:p>
      </dgm:t>
    </dgm:pt>
    <dgm:pt modelId="{315F348C-9A71-4B83-AF7A-DE4D9B5C9856}" type="sibTrans" cxnId="{9AB0CF0D-A0DB-409B-B40C-0D0CF7139E3F}">
      <dgm:prSet/>
      <dgm:spPr/>
      <dgm:t>
        <a:bodyPr/>
        <a:lstStyle/>
        <a:p>
          <a:endParaRPr lang="en-US"/>
        </a:p>
      </dgm:t>
    </dgm:pt>
    <dgm:pt modelId="{A09666D7-6A29-4070-A032-6C9BFC2DF5F5}">
      <dgm:prSet phldrT="[Text]"/>
      <dgm:spPr/>
      <dgm:t>
        <a:bodyPr/>
        <a:lstStyle/>
        <a:p>
          <a:r>
            <a:rPr lang="en-US" dirty="0" smtClean="0">
              <a:solidFill>
                <a:schemeClr val="bg2">
                  <a:lumMod val="50000"/>
                </a:schemeClr>
              </a:solidFill>
            </a:rPr>
            <a:t>Logistic Regression</a:t>
          </a:r>
          <a:endParaRPr lang="en-US" dirty="0">
            <a:solidFill>
              <a:schemeClr val="bg2">
                <a:lumMod val="50000"/>
              </a:schemeClr>
            </a:solidFill>
          </a:endParaRPr>
        </a:p>
      </dgm:t>
    </dgm:pt>
    <dgm:pt modelId="{939528D3-3F8B-4129-ABC9-E6B128A23F96}" type="parTrans" cxnId="{4E36AD9B-CE8D-4123-A81E-D4681846CFFA}">
      <dgm:prSet/>
      <dgm:spPr/>
      <dgm:t>
        <a:bodyPr/>
        <a:lstStyle/>
        <a:p>
          <a:endParaRPr lang="en-US"/>
        </a:p>
      </dgm:t>
    </dgm:pt>
    <dgm:pt modelId="{E806213E-3FD6-4311-A31B-6D29A94FF957}" type="sibTrans" cxnId="{4E36AD9B-CE8D-4123-A81E-D4681846CFFA}">
      <dgm:prSet/>
      <dgm:spPr/>
      <dgm:t>
        <a:bodyPr/>
        <a:lstStyle/>
        <a:p>
          <a:endParaRPr lang="en-US"/>
        </a:p>
      </dgm:t>
    </dgm:pt>
    <dgm:pt modelId="{6AA6A2C9-4113-48FF-800E-F1294EA25CA8}">
      <dgm:prSet phldrT="[Text]"/>
      <dgm:spPr/>
      <dgm:t>
        <a:bodyPr/>
        <a:lstStyle/>
        <a:p>
          <a:r>
            <a:rPr lang="en-US" dirty="0" smtClean="0"/>
            <a:t>Comparative Analysis</a:t>
          </a:r>
          <a:endParaRPr lang="en-US" dirty="0"/>
        </a:p>
      </dgm:t>
    </dgm:pt>
    <dgm:pt modelId="{A051E069-35E0-4442-AB17-10121A925CBE}" type="parTrans" cxnId="{B412606D-AAF1-4469-8FAB-92D2A0D7FE68}">
      <dgm:prSet/>
      <dgm:spPr/>
      <dgm:t>
        <a:bodyPr/>
        <a:lstStyle/>
        <a:p>
          <a:endParaRPr lang="en-US"/>
        </a:p>
      </dgm:t>
    </dgm:pt>
    <dgm:pt modelId="{A037FE28-227A-4539-BB5B-55EC628DCE00}" type="sibTrans" cxnId="{B412606D-AAF1-4469-8FAB-92D2A0D7FE68}">
      <dgm:prSet/>
      <dgm:spPr/>
      <dgm:t>
        <a:bodyPr/>
        <a:lstStyle/>
        <a:p>
          <a:endParaRPr lang="en-US"/>
        </a:p>
      </dgm:t>
    </dgm:pt>
    <dgm:pt modelId="{6E06F87C-C1A1-4920-85F5-F73512210CC5}">
      <dgm:prSet phldrT="[Text]"/>
      <dgm:spPr/>
      <dgm:t>
        <a:bodyPr/>
        <a:lstStyle/>
        <a:p>
          <a:r>
            <a:rPr lang="en-US" dirty="0" smtClean="0"/>
            <a:t>Conclusions</a:t>
          </a:r>
          <a:endParaRPr lang="en-US" dirty="0"/>
        </a:p>
      </dgm:t>
    </dgm:pt>
    <dgm:pt modelId="{119B3C28-7C56-4687-8242-08485381B17A}" type="parTrans" cxnId="{1E31135D-62D6-40FE-B940-0DD5859D60BF}">
      <dgm:prSet/>
      <dgm:spPr/>
      <dgm:t>
        <a:bodyPr/>
        <a:lstStyle/>
        <a:p>
          <a:endParaRPr lang="en-US"/>
        </a:p>
      </dgm:t>
    </dgm:pt>
    <dgm:pt modelId="{B27E1A18-B35F-425F-B73B-557AD20390C6}" type="sibTrans" cxnId="{1E31135D-62D6-40FE-B940-0DD5859D60BF}">
      <dgm:prSet/>
      <dgm:spPr/>
      <dgm:t>
        <a:bodyPr/>
        <a:lstStyle/>
        <a:p>
          <a:endParaRPr lang="en-US"/>
        </a:p>
      </dgm:t>
    </dgm:pt>
    <dgm:pt modelId="{0F942617-776A-48E6-AD21-1F6709A2C55C}">
      <dgm:prSet phldrT="[Text]"/>
      <dgm:spPr/>
      <dgm:t>
        <a:bodyPr/>
        <a:lstStyle/>
        <a:p>
          <a:r>
            <a:rPr lang="en-US" dirty="0" smtClean="0">
              <a:solidFill>
                <a:schemeClr val="bg2">
                  <a:lumMod val="50000"/>
                </a:schemeClr>
              </a:solidFill>
            </a:rPr>
            <a:t>Scoring &amp; Output Conclusions</a:t>
          </a:r>
          <a:endParaRPr lang="en-US" dirty="0">
            <a:solidFill>
              <a:schemeClr val="bg2">
                <a:lumMod val="50000"/>
              </a:schemeClr>
            </a:solidFill>
          </a:endParaRPr>
        </a:p>
      </dgm:t>
    </dgm:pt>
    <dgm:pt modelId="{6659CFC4-BB0A-42DE-B609-6EE4FF442807}" type="parTrans" cxnId="{BC82F4C8-DC0D-496D-B4BF-F4EA629DE39F}">
      <dgm:prSet/>
      <dgm:spPr/>
      <dgm:t>
        <a:bodyPr/>
        <a:lstStyle/>
        <a:p>
          <a:endParaRPr lang="en-US"/>
        </a:p>
      </dgm:t>
    </dgm:pt>
    <dgm:pt modelId="{78F14201-D41F-4757-BA71-11711F0077FF}" type="sibTrans" cxnId="{BC82F4C8-DC0D-496D-B4BF-F4EA629DE39F}">
      <dgm:prSet/>
      <dgm:spPr/>
      <dgm:t>
        <a:bodyPr/>
        <a:lstStyle/>
        <a:p>
          <a:endParaRPr lang="en-US"/>
        </a:p>
      </dgm:t>
    </dgm:pt>
    <dgm:pt modelId="{7EFD01F8-4A48-49EF-A3A4-1AE54651971E}">
      <dgm:prSet/>
      <dgm:spPr/>
      <dgm:t>
        <a:bodyPr/>
        <a:lstStyle/>
        <a:p>
          <a:r>
            <a:rPr lang="en-US" dirty="0" smtClean="0">
              <a:solidFill>
                <a:schemeClr val="bg2">
                  <a:lumMod val="50000"/>
                </a:schemeClr>
              </a:solidFill>
            </a:rPr>
            <a:t>Random Forest Classifier</a:t>
          </a:r>
          <a:endParaRPr lang="en-US" dirty="0">
            <a:solidFill>
              <a:schemeClr val="bg2">
                <a:lumMod val="50000"/>
              </a:schemeClr>
            </a:solidFill>
          </a:endParaRPr>
        </a:p>
      </dgm:t>
    </dgm:pt>
    <dgm:pt modelId="{1AD09F19-C091-414F-83F3-CEF8160E28B3}" type="parTrans" cxnId="{9081511B-7CC4-4CC3-8718-7E16F62EAEF1}">
      <dgm:prSet/>
      <dgm:spPr/>
      <dgm:t>
        <a:bodyPr/>
        <a:lstStyle/>
        <a:p>
          <a:endParaRPr lang="en-US"/>
        </a:p>
      </dgm:t>
    </dgm:pt>
    <dgm:pt modelId="{F7F1F284-A171-4C26-9874-E7B0A8CFA825}" type="sibTrans" cxnId="{9081511B-7CC4-4CC3-8718-7E16F62EAEF1}">
      <dgm:prSet/>
      <dgm:spPr/>
      <dgm:t>
        <a:bodyPr/>
        <a:lstStyle/>
        <a:p>
          <a:endParaRPr lang="en-US"/>
        </a:p>
      </dgm:t>
    </dgm:pt>
    <dgm:pt modelId="{5AAC54EE-E1C9-442D-BB90-67C419CF7AC1}">
      <dgm:prSet/>
      <dgm:spPr/>
      <dgm:t>
        <a:bodyPr/>
        <a:lstStyle/>
        <a:p>
          <a:r>
            <a:rPr lang="en-US" dirty="0" smtClean="0">
              <a:solidFill>
                <a:schemeClr val="bg2">
                  <a:lumMod val="50000"/>
                </a:schemeClr>
              </a:solidFill>
            </a:rPr>
            <a:t>GBM – Gradient Boosting Classifier</a:t>
          </a:r>
          <a:endParaRPr lang="en-US" dirty="0">
            <a:solidFill>
              <a:schemeClr val="bg2">
                <a:lumMod val="50000"/>
              </a:schemeClr>
            </a:solidFill>
          </a:endParaRPr>
        </a:p>
      </dgm:t>
    </dgm:pt>
    <dgm:pt modelId="{2CE4BDD2-BC1C-4360-AEBE-540E6F2069EE}" type="parTrans" cxnId="{BB7CFF76-8E12-45D8-99F7-43BC4A78ECED}">
      <dgm:prSet/>
      <dgm:spPr/>
      <dgm:t>
        <a:bodyPr/>
        <a:lstStyle/>
        <a:p>
          <a:endParaRPr lang="en-US"/>
        </a:p>
      </dgm:t>
    </dgm:pt>
    <dgm:pt modelId="{D703594A-D0E9-4FE4-AF8E-D9BED71D8B79}" type="sibTrans" cxnId="{BB7CFF76-8E12-45D8-99F7-43BC4A78ECED}">
      <dgm:prSet/>
      <dgm:spPr/>
      <dgm:t>
        <a:bodyPr/>
        <a:lstStyle/>
        <a:p>
          <a:endParaRPr lang="en-US"/>
        </a:p>
      </dgm:t>
    </dgm:pt>
    <dgm:pt modelId="{72BBB87A-7AFD-4D54-9362-F84BB04860C9}">
      <dgm:prSet phldrT="[Text]"/>
      <dgm:spPr/>
      <dgm:t>
        <a:bodyPr/>
        <a:lstStyle/>
        <a:p>
          <a:r>
            <a:rPr lang="en-US" dirty="0" smtClean="0">
              <a:solidFill>
                <a:schemeClr val="bg2">
                  <a:lumMod val="50000"/>
                </a:schemeClr>
              </a:solidFill>
            </a:rPr>
            <a:t>Feature Importance / Variable reduction</a:t>
          </a:r>
          <a:endParaRPr lang="en-US" dirty="0">
            <a:solidFill>
              <a:schemeClr val="bg2">
                <a:lumMod val="50000"/>
              </a:schemeClr>
            </a:solidFill>
          </a:endParaRPr>
        </a:p>
      </dgm:t>
    </dgm:pt>
    <dgm:pt modelId="{C516FF00-FED3-4844-8996-B62C360D2A6D}" type="parTrans" cxnId="{31013FF0-23D8-4653-8CC3-79C7DDA683B5}">
      <dgm:prSet/>
      <dgm:spPr/>
      <dgm:t>
        <a:bodyPr/>
        <a:lstStyle/>
        <a:p>
          <a:endParaRPr lang="en-US"/>
        </a:p>
      </dgm:t>
    </dgm:pt>
    <dgm:pt modelId="{2A182826-FC0F-4062-B64B-7CD622F43376}" type="sibTrans" cxnId="{31013FF0-23D8-4653-8CC3-79C7DDA683B5}">
      <dgm:prSet/>
      <dgm:spPr/>
      <dgm:t>
        <a:bodyPr/>
        <a:lstStyle/>
        <a:p>
          <a:endParaRPr lang="en-US"/>
        </a:p>
      </dgm:t>
    </dgm:pt>
    <dgm:pt modelId="{0E0B1B31-ACBB-491C-9A3D-A16432312A47}">
      <dgm:prSet phldrT="[Text]"/>
      <dgm:spPr/>
      <dgm:t>
        <a:bodyPr/>
        <a:lstStyle/>
        <a:p>
          <a:r>
            <a:rPr lang="en-US" dirty="0" smtClean="0">
              <a:solidFill>
                <a:schemeClr val="bg2">
                  <a:lumMod val="50000"/>
                </a:schemeClr>
              </a:solidFill>
            </a:rPr>
            <a:t>Comparing models with F1 scores</a:t>
          </a:r>
          <a:endParaRPr lang="en-US" dirty="0">
            <a:solidFill>
              <a:schemeClr val="bg2">
                <a:lumMod val="50000"/>
              </a:schemeClr>
            </a:solidFill>
          </a:endParaRPr>
        </a:p>
      </dgm:t>
    </dgm:pt>
    <dgm:pt modelId="{606E2D10-89F4-4FE2-81FB-9095179A88CF}" type="parTrans" cxnId="{A08A69D7-E576-4801-A942-8332103EDD2C}">
      <dgm:prSet/>
      <dgm:spPr/>
      <dgm:t>
        <a:bodyPr/>
        <a:lstStyle/>
        <a:p>
          <a:endParaRPr lang="en-US"/>
        </a:p>
      </dgm:t>
    </dgm:pt>
    <dgm:pt modelId="{6CFF099F-5A0B-4204-9ADC-156A8C252F01}" type="sibTrans" cxnId="{A08A69D7-E576-4801-A942-8332103EDD2C}">
      <dgm:prSet/>
      <dgm:spPr/>
      <dgm:t>
        <a:bodyPr/>
        <a:lstStyle/>
        <a:p>
          <a:endParaRPr lang="en-US"/>
        </a:p>
      </dgm:t>
    </dgm:pt>
    <dgm:pt modelId="{F4E274EA-9782-4D6D-9FF7-8369187F9666}">
      <dgm:prSet phldrT="[Text]"/>
      <dgm:spPr/>
      <dgm:t>
        <a:bodyPr/>
        <a:lstStyle/>
        <a:p>
          <a:r>
            <a:rPr lang="en-US" dirty="0" smtClean="0">
              <a:solidFill>
                <a:schemeClr val="bg2">
                  <a:lumMod val="50000"/>
                </a:schemeClr>
              </a:solidFill>
            </a:rPr>
            <a:t>Data cleansing, imputation and feature engineering</a:t>
          </a:r>
          <a:endParaRPr lang="en-US" dirty="0">
            <a:solidFill>
              <a:schemeClr val="bg2">
                <a:lumMod val="50000"/>
              </a:schemeClr>
            </a:solidFill>
          </a:endParaRPr>
        </a:p>
      </dgm:t>
    </dgm:pt>
    <dgm:pt modelId="{F2DE398F-DC88-4471-B879-EEB95CDE518D}" type="parTrans" cxnId="{0346AC0E-80E7-48AE-966C-DD70FEA88A91}">
      <dgm:prSet/>
      <dgm:spPr/>
      <dgm:t>
        <a:bodyPr/>
        <a:lstStyle/>
        <a:p>
          <a:endParaRPr lang="en-US"/>
        </a:p>
      </dgm:t>
    </dgm:pt>
    <dgm:pt modelId="{153186A9-46F0-4D9E-B2F6-6727AA06AFD4}" type="sibTrans" cxnId="{0346AC0E-80E7-48AE-966C-DD70FEA88A91}">
      <dgm:prSet/>
      <dgm:spPr/>
      <dgm:t>
        <a:bodyPr/>
        <a:lstStyle/>
        <a:p>
          <a:endParaRPr lang="en-US"/>
        </a:p>
      </dgm:t>
    </dgm:pt>
    <dgm:pt modelId="{43CD9032-288D-4964-96EC-5D58B4AF44D4}">
      <dgm:prSet phldrT="[Text]"/>
      <dgm:spPr/>
      <dgm:t>
        <a:bodyPr/>
        <a:lstStyle/>
        <a:p>
          <a:r>
            <a:rPr lang="en-US" dirty="0" smtClean="0">
              <a:solidFill>
                <a:schemeClr val="bg2">
                  <a:lumMod val="50000"/>
                </a:schemeClr>
              </a:solidFill>
            </a:rPr>
            <a:t>Source access, attribute definition and selection</a:t>
          </a:r>
          <a:endParaRPr lang="en-US" dirty="0">
            <a:solidFill>
              <a:schemeClr val="bg2">
                <a:lumMod val="50000"/>
              </a:schemeClr>
            </a:solidFill>
          </a:endParaRPr>
        </a:p>
      </dgm:t>
    </dgm:pt>
    <dgm:pt modelId="{230D1055-39B8-4879-9AD8-2F130186260A}" type="parTrans" cxnId="{6312A270-3C23-4AE1-8C94-B544114C4E9E}">
      <dgm:prSet/>
      <dgm:spPr/>
      <dgm:t>
        <a:bodyPr/>
        <a:lstStyle/>
        <a:p>
          <a:endParaRPr lang="en-US"/>
        </a:p>
      </dgm:t>
    </dgm:pt>
    <dgm:pt modelId="{517B1E82-AD76-4BE0-9A51-9DA0E29CADDC}" type="sibTrans" cxnId="{6312A270-3C23-4AE1-8C94-B544114C4E9E}">
      <dgm:prSet/>
      <dgm:spPr/>
      <dgm:t>
        <a:bodyPr/>
        <a:lstStyle/>
        <a:p>
          <a:endParaRPr lang="en-US"/>
        </a:p>
      </dgm:t>
    </dgm:pt>
    <dgm:pt modelId="{ECFF092E-8BF7-45B4-80A7-277F2B524A94}">
      <dgm:prSet phldrT="[Text]"/>
      <dgm:spPr/>
      <dgm:t>
        <a:bodyPr/>
        <a:lstStyle/>
        <a:p>
          <a:r>
            <a:rPr lang="en-US" dirty="0" smtClean="0">
              <a:solidFill>
                <a:schemeClr val="bg2">
                  <a:lumMod val="50000"/>
                </a:schemeClr>
              </a:solidFill>
            </a:rPr>
            <a:t>Plot and Chart Analysis</a:t>
          </a:r>
          <a:endParaRPr lang="en-US" dirty="0">
            <a:solidFill>
              <a:schemeClr val="bg2">
                <a:lumMod val="50000"/>
              </a:schemeClr>
            </a:solidFill>
          </a:endParaRPr>
        </a:p>
      </dgm:t>
    </dgm:pt>
    <dgm:pt modelId="{C3AD4295-0D24-4634-AAE9-8D3DA7CAAB0E}" type="parTrans" cxnId="{557E06E8-0809-45D9-90E6-4299E9EB74FE}">
      <dgm:prSet/>
      <dgm:spPr/>
      <dgm:t>
        <a:bodyPr/>
        <a:lstStyle/>
        <a:p>
          <a:endParaRPr lang="en-US"/>
        </a:p>
      </dgm:t>
    </dgm:pt>
    <dgm:pt modelId="{F65604C6-434B-4DEA-94C7-FEE39DA69DD7}" type="sibTrans" cxnId="{557E06E8-0809-45D9-90E6-4299E9EB74FE}">
      <dgm:prSet/>
      <dgm:spPr/>
      <dgm:t>
        <a:bodyPr/>
        <a:lstStyle/>
        <a:p>
          <a:endParaRPr lang="en-US"/>
        </a:p>
      </dgm:t>
    </dgm:pt>
    <dgm:pt modelId="{495B9F83-7F30-4FF7-AA27-69742104BE44}">
      <dgm:prSet phldrT="[Text]"/>
      <dgm:spPr/>
      <dgm:t>
        <a:bodyPr/>
        <a:lstStyle/>
        <a:p>
          <a:r>
            <a:rPr lang="en-US" dirty="0" smtClean="0">
              <a:solidFill>
                <a:schemeClr val="bg2">
                  <a:lumMod val="50000"/>
                </a:schemeClr>
              </a:solidFill>
            </a:rPr>
            <a:t>Classification Reports</a:t>
          </a:r>
          <a:endParaRPr lang="en-US" dirty="0">
            <a:solidFill>
              <a:schemeClr val="bg2">
                <a:lumMod val="50000"/>
              </a:schemeClr>
            </a:solidFill>
          </a:endParaRPr>
        </a:p>
      </dgm:t>
    </dgm:pt>
    <dgm:pt modelId="{7E2A042C-8514-49E5-9D15-65B851A43E69}" type="parTrans" cxnId="{88EEE8BC-08A8-4F92-B141-59E13BD813F7}">
      <dgm:prSet/>
      <dgm:spPr/>
      <dgm:t>
        <a:bodyPr/>
        <a:lstStyle/>
        <a:p>
          <a:endParaRPr lang="en-US"/>
        </a:p>
      </dgm:t>
    </dgm:pt>
    <dgm:pt modelId="{3930BFC5-78D6-428C-B359-97E4C0DE6476}" type="sibTrans" cxnId="{88EEE8BC-08A8-4F92-B141-59E13BD813F7}">
      <dgm:prSet/>
      <dgm:spPr/>
      <dgm:t>
        <a:bodyPr/>
        <a:lstStyle/>
        <a:p>
          <a:endParaRPr lang="en-US"/>
        </a:p>
      </dgm:t>
    </dgm:pt>
    <dgm:pt modelId="{5C4E5D1D-D91C-475A-AD15-7EC220B5CD51}">
      <dgm:prSet phldrT="[Text]"/>
      <dgm:spPr/>
      <dgm:t>
        <a:bodyPr/>
        <a:lstStyle/>
        <a:p>
          <a:r>
            <a:rPr lang="en-US" dirty="0" smtClean="0">
              <a:solidFill>
                <a:schemeClr val="bg2">
                  <a:lumMod val="50000"/>
                </a:schemeClr>
              </a:solidFill>
            </a:rPr>
            <a:t>Comparing models with prediction scores</a:t>
          </a:r>
          <a:endParaRPr lang="en-US" dirty="0">
            <a:solidFill>
              <a:schemeClr val="bg2">
                <a:lumMod val="50000"/>
              </a:schemeClr>
            </a:solidFill>
          </a:endParaRPr>
        </a:p>
      </dgm:t>
    </dgm:pt>
    <dgm:pt modelId="{4251CA64-333E-4F20-B182-06F8EF3251F9}" type="parTrans" cxnId="{E86FB7C9-10CB-4F22-B65F-2201B610EBC3}">
      <dgm:prSet/>
      <dgm:spPr/>
      <dgm:t>
        <a:bodyPr/>
        <a:lstStyle/>
        <a:p>
          <a:endParaRPr lang="en-US"/>
        </a:p>
      </dgm:t>
    </dgm:pt>
    <dgm:pt modelId="{A053F5FE-7E24-4980-9AFF-D5BC3249B4A4}" type="sibTrans" cxnId="{E86FB7C9-10CB-4F22-B65F-2201B610EBC3}">
      <dgm:prSet/>
      <dgm:spPr/>
      <dgm:t>
        <a:bodyPr/>
        <a:lstStyle/>
        <a:p>
          <a:endParaRPr lang="en-US"/>
        </a:p>
      </dgm:t>
    </dgm:pt>
    <dgm:pt modelId="{14E057E9-32EA-4641-BE4C-2F4BDD9E8567}">
      <dgm:prSet phldrT="[Text]"/>
      <dgm:spPr/>
      <dgm:t>
        <a:bodyPr/>
        <a:lstStyle/>
        <a:p>
          <a:r>
            <a:rPr lang="en-US" dirty="0" smtClean="0">
              <a:solidFill>
                <a:schemeClr val="bg2">
                  <a:lumMod val="50000"/>
                </a:schemeClr>
              </a:solidFill>
            </a:rPr>
            <a:t>Confusion Matrix</a:t>
          </a:r>
          <a:endParaRPr lang="en-US" dirty="0">
            <a:solidFill>
              <a:schemeClr val="bg2">
                <a:lumMod val="50000"/>
              </a:schemeClr>
            </a:solidFill>
          </a:endParaRPr>
        </a:p>
      </dgm:t>
    </dgm:pt>
    <dgm:pt modelId="{AE450DC4-B9D2-41ED-8807-1C0C1A4BC51E}" type="parTrans" cxnId="{C5194C2C-653B-4033-A33F-42B6BF2302D5}">
      <dgm:prSet/>
      <dgm:spPr/>
      <dgm:t>
        <a:bodyPr/>
        <a:lstStyle/>
        <a:p>
          <a:endParaRPr lang="en-US"/>
        </a:p>
      </dgm:t>
    </dgm:pt>
    <dgm:pt modelId="{44FCEA67-872B-4138-861C-768814761299}" type="sibTrans" cxnId="{C5194C2C-653B-4033-A33F-42B6BF2302D5}">
      <dgm:prSet/>
      <dgm:spPr/>
      <dgm:t>
        <a:bodyPr/>
        <a:lstStyle/>
        <a:p>
          <a:endParaRPr lang="en-US"/>
        </a:p>
      </dgm:t>
    </dgm:pt>
    <dgm:pt modelId="{C46E5B75-77E4-459A-87DF-16C9F23A1B1B}" type="pres">
      <dgm:prSet presAssocID="{E7F21181-3F81-4D86-9AC6-22EB1283F891}" presName="linearFlow" presStyleCnt="0">
        <dgm:presLayoutVars>
          <dgm:dir/>
          <dgm:animLvl val="lvl"/>
          <dgm:resizeHandles val="exact"/>
        </dgm:presLayoutVars>
      </dgm:prSet>
      <dgm:spPr/>
      <dgm:t>
        <a:bodyPr/>
        <a:lstStyle/>
        <a:p>
          <a:endParaRPr lang="en-US"/>
        </a:p>
      </dgm:t>
    </dgm:pt>
    <dgm:pt modelId="{4C38D190-A6CB-46EF-A4C4-3AD33CB64BC8}" type="pres">
      <dgm:prSet presAssocID="{A985B034-1E0F-48F4-9C0C-2A3EA4D98C87}" presName="composite" presStyleCnt="0"/>
      <dgm:spPr/>
    </dgm:pt>
    <dgm:pt modelId="{ACA1D380-38AF-4204-9264-112A8F5835E3}" type="pres">
      <dgm:prSet presAssocID="{A985B034-1E0F-48F4-9C0C-2A3EA4D98C87}" presName="parentText" presStyleLbl="alignNode1" presStyleIdx="0" presStyleCnt="4">
        <dgm:presLayoutVars>
          <dgm:chMax val="1"/>
          <dgm:bulletEnabled val="1"/>
        </dgm:presLayoutVars>
      </dgm:prSet>
      <dgm:spPr/>
      <dgm:t>
        <a:bodyPr/>
        <a:lstStyle/>
        <a:p>
          <a:endParaRPr lang="en-US"/>
        </a:p>
      </dgm:t>
    </dgm:pt>
    <dgm:pt modelId="{529157D6-89B9-4950-8D42-798EABFA3BDE}" type="pres">
      <dgm:prSet presAssocID="{A985B034-1E0F-48F4-9C0C-2A3EA4D98C87}" presName="descendantText" presStyleLbl="alignAcc1" presStyleIdx="0" presStyleCnt="4">
        <dgm:presLayoutVars>
          <dgm:bulletEnabled val="1"/>
        </dgm:presLayoutVars>
      </dgm:prSet>
      <dgm:spPr/>
      <dgm:t>
        <a:bodyPr/>
        <a:lstStyle/>
        <a:p>
          <a:endParaRPr lang="en-US"/>
        </a:p>
      </dgm:t>
    </dgm:pt>
    <dgm:pt modelId="{8F794B5F-5FAA-48C0-B6D7-A9A2299A766F}" type="pres">
      <dgm:prSet presAssocID="{641D6D2A-AA9E-459F-8D93-94DB9AF155B2}" presName="sp" presStyleCnt="0"/>
      <dgm:spPr/>
    </dgm:pt>
    <dgm:pt modelId="{B8D96469-CAF2-46B0-851B-1BB89BCDBF68}" type="pres">
      <dgm:prSet presAssocID="{CB7332B7-C9B9-4935-ACD8-0F299994FF1C}" presName="composite" presStyleCnt="0"/>
      <dgm:spPr/>
    </dgm:pt>
    <dgm:pt modelId="{745E834E-A998-454B-8620-53EDCAE873B7}" type="pres">
      <dgm:prSet presAssocID="{CB7332B7-C9B9-4935-ACD8-0F299994FF1C}" presName="parentText" presStyleLbl="alignNode1" presStyleIdx="1" presStyleCnt="4">
        <dgm:presLayoutVars>
          <dgm:chMax val="1"/>
          <dgm:bulletEnabled val="1"/>
        </dgm:presLayoutVars>
      </dgm:prSet>
      <dgm:spPr/>
      <dgm:t>
        <a:bodyPr/>
        <a:lstStyle/>
        <a:p>
          <a:endParaRPr lang="en-US"/>
        </a:p>
      </dgm:t>
    </dgm:pt>
    <dgm:pt modelId="{06C9B048-9FD7-4719-847D-41F490CE99CB}" type="pres">
      <dgm:prSet presAssocID="{CB7332B7-C9B9-4935-ACD8-0F299994FF1C}" presName="descendantText" presStyleLbl="alignAcc1" presStyleIdx="1" presStyleCnt="4">
        <dgm:presLayoutVars>
          <dgm:bulletEnabled val="1"/>
        </dgm:presLayoutVars>
      </dgm:prSet>
      <dgm:spPr/>
      <dgm:t>
        <a:bodyPr/>
        <a:lstStyle/>
        <a:p>
          <a:endParaRPr lang="en-US"/>
        </a:p>
      </dgm:t>
    </dgm:pt>
    <dgm:pt modelId="{4F0D25FC-0711-455E-A354-5E594251C239}" type="pres">
      <dgm:prSet presAssocID="{315F348C-9A71-4B83-AF7A-DE4D9B5C9856}" presName="sp" presStyleCnt="0"/>
      <dgm:spPr/>
    </dgm:pt>
    <dgm:pt modelId="{3B85A280-EC22-469E-A2CD-051977A40A6F}" type="pres">
      <dgm:prSet presAssocID="{6AA6A2C9-4113-48FF-800E-F1294EA25CA8}" presName="composite" presStyleCnt="0"/>
      <dgm:spPr/>
    </dgm:pt>
    <dgm:pt modelId="{D0D95765-39FF-49A3-B6B9-1B5D5108B640}" type="pres">
      <dgm:prSet presAssocID="{6AA6A2C9-4113-48FF-800E-F1294EA25CA8}" presName="parentText" presStyleLbl="alignNode1" presStyleIdx="2" presStyleCnt="4">
        <dgm:presLayoutVars>
          <dgm:chMax val="1"/>
          <dgm:bulletEnabled val="1"/>
        </dgm:presLayoutVars>
      </dgm:prSet>
      <dgm:spPr/>
      <dgm:t>
        <a:bodyPr/>
        <a:lstStyle/>
        <a:p>
          <a:endParaRPr lang="en-US"/>
        </a:p>
      </dgm:t>
    </dgm:pt>
    <dgm:pt modelId="{132A95C6-D840-48B8-9277-924A32EC93A0}" type="pres">
      <dgm:prSet presAssocID="{6AA6A2C9-4113-48FF-800E-F1294EA25CA8}" presName="descendantText" presStyleLbl="alignAcc1" presStyleIdx="2" presStyleCnt="4">
        <dgm:presLayoutVars>
          <dgm:bulletEnabled val="1"/>
        </dgm:presLayoutVars>
      </dgm:prSet>
      <dgm:spPr/>
      <dgm:t>
        <a:bodyPr/>
        <a:lstStyle/>
        <a:p>
          <a:endParaRPr lang="en-US"/>
        </a:p>
      </dgm:t>
    </dgm:pt>
    <dgm:pt modelId="{B4DD0BCB-FD14-42F9-888D-FF21D3ECAF04}" type="pres">
      <dgm:prSet presAssocID="{A037FE28-227A-4539-BB5B-55EC628DCE00}" presName="sp" presStyleCnt="0"/>
      <dgm:spPr/>
    </dgm:pt>
    <dgm:pt modelId="{68DA8FA1-68D9-4F4E-B542-E013A8C11673}" type="pres">
      <dgm:prSet presAssocID="{6E06F87C-C1A1-4920-85F5-F73512210CC5}" presName="composite" presStyleCnt="0"/>
      <dgm:spPr/>
    </dgm:pt>
    <dgm:pt modelId="{A9CE083E-E643-4151-9EC4-BB9F5357C706}" type="pres">
      <dgm:prSet presAssocID="{6E06F87C-C1A1-4920-85F5-F73512210CC5}" presName="parentText" presStyleLbl="alignNode1" presStyleIdx="3" presStyleCnt="4">
        <dgm:presLayoutVars>
          <dgm:chMax val="1"/>
          <dgm:bulletEnabled val="1"/>
        </dgm:presLayoutVars>
      </dgm:prSet>
      <dgm:spPr/>
      <dgm:t>
        <a:bodyPr/>
        <a:lstStyle/>
        <a:p>
          <a:endParaRPr lang="en-US"/>
        </a:p>
      </dgm:t>
    </dgm:pt>
    <dgm:pt modelId="{99C1A94F-7D8F-46A3-93F8-07F92D5FDF7C}" type="pres">
      <dgm:prSet presAssocID="{6E06F87C-C1A1-4920-85F5-F73512210CC5}" presName="descendantText" presStyleLbl="alignAcc1" presStyleIdx="3" presStyleCnt="4">
        <dgm:presLayoutVars>
          <dgm:bulletEnabled val="1"/>
        </dgm:presLayoutVars>
      </dgm:prSet>
      <dgm:spPr/>
      <dgm:t>
        <a:bodyPr/>
        <a:lstStyle/>
        <a:p>
          <a:endParaRPr lang="en-US"/>
        </a:p>
      </dgm:t>
    </dgm:pt>
  </dgm:ptLst>
  <dgm:cxnLst>
    <dgm:cxn modelId="{9836005E-B173-4038-8A70-6BDF4EEB1B5F}" type="presOf" srcId="{5AAC54EE-E1C9-442D-BB90-67C419CF7AC1}" destId="{06C9B048-9FD7-4719-847D-41F490CE99CB}" srcOrd="0" destOrd="2" presId="urn:microsoft.com/office/officeart/2005/8/layout/chevron2"/>
    <dgm:cxn modelId="{39DE1F5F-45F8-4BD7-86B2-1B94048089A9}" type="presOf" srcId="{E7F21181-3F81-4D86-9AC6-22EB1283F891}" destId="{C46E5B75-77E4-459A-87DF-16C9F23A1B1B}" srcOrd="0" destOrd="0" presId="urn:microsoft.com/office/officeart/2005/8/layout/chevron2"/>
    <dgm:cxn modelId="{61B5360B-7FF0-46C7-AA87-784FCD1A95CF}" type="presOf" srcId="{72BBB87A-7AFD-4D54-9362-F84BB04860C9}" destId="{132A95C6-D840-48B8-9277-924A32EC93A0}" srcOrd="0" destOrd="0" presId="urn:microsoft.com/office/officeart/2005/8/layout/chevron2"/>
    <dgm:cxn modelId="{31013FF0-23D8-4653-8CC3-79C7DDA683B5}" srcId="{6AA6A2C9-4113-48FF-800E-F1294EA25CA8}" destId="{72BBB87A-7AFD-4D54-9362-F84BB04860C9}" srcOrd="0" destOrd="0" parTransId="{C516FF00-FED3-4844-8996-B62C360D2A6D}" sibTransId="{2A182826-FC0F-4062-B64B-7CD622F43376}"/>
    <dgm:cxn modelId="{6312A270-3C23-4AE1-8C94-B544114C4E9E}" srcId="{A985B034-1E0F-48F4-9C0C-2A3EA4D98C87}" destId="{43CD9032-288D-4964-96EC-5D58B4AF44D4}" srcOrd="0" destOrd="0" parTransId="{230D1055-39B8-4879-9AD8-2F130186260A}" sibTransId="{517B1E82-AD76-4BE0-9A51-9DA0E29CADDC}"/>
    <dgm:cxn modelId="{557E06E8-0809-45D9-90E6-4299E9EB74FE}" srcId="{6AA6A2C9-4113-48FF-800E-F1294EA25CA8}" destId="{ECFF092E-8BF7-45B4-80A7-277F2B524A94}" srcOrd="1" destOrd="0" parTransId="{C3AD4295-0D24-4634-AAE9-8D3DA7CAAB0E}" sibTransId="{F65604C6-434B-4DEA-94C7-FEE39DA69DD7}"/>
    <dgm:cxn modelId="{C5194C2C-653B-4033-A33F-42B6BF2302D5}" srcId="{6AA6A2C9-4113-48FF-800E-F1294EA25CA8}" destId="{14E057E9-32EA-4641-BE4C-2F4BDD9E8567}" srcOrd="2" destOrd="0" parTransId="{AE450DC4-B9D2-41ED-8807-1C0C1A4BC51E}" sibTransId="{44FCEA67-872B-4138-861C-768814761299}"/>
    <dgm:cxn modelId="{D674C4E3-40C1-44ED-9920-A1F923076EF3}" srcId="{E7F21181-3F81-4D86-9AC6-22EB1283F891}" destId="{A985B034-1E0F-48F4-9C0C-2A3EA4D98C87}" srcOrd="0" destOrd="0" parTransId="{CD5EE0A9-4C72-4460-8910-415FABD1DC81}" sibTransId="{641D6D2A-AA9E-459F-8D93-94DB9AF155B2}"/>
    <dgm:cxn modelId="{B982D2C1-CDE0-4E94-AECE-7A4D4E69CF9F}" type="presOf" srcId="{0F942617-776A-48E6-AD21-1F6709A2C55C}" destId="{99C1A94F-7D8F-46A3-93F8-07F92D5FDF7C}" srcOrd="0" destOrd="0" presId="urn:microsoft.com/office/officeart/2005/8/layout/chevron2"/>
    <dgm:cxn modelId="{A08A69D7-E576-4801-A942-8332103EDD2C}" srcId="{6E06F87C-C1A1-4920-85F5-F73512210CC5}" destId="{0E0B1B31-ACBB-491C-9A3D-A16432312A47}" srcOrd="1" destOrd="0" parTransId="{606E2D10-89F4-4FE2-81FB-9095179A88CF}" sibTransId="{6CFF099F-5A0B-4204-9ADC-156A8C252F01}"/>
    <dgm:cxn modelId="{BB7CFF76-8E12-45D8-99F7-43BC4A78ECED}" srcId="{CB7332B7-C9B9-4935-ACD8-0F299994FF1C}" destId="{5AAC54EE-E1C9-442D-BB90-67C419CF7AC1}" srcOrd="2" destOrd="0" parTransId="{2CE4BDD2-BC1C-4360-AEBE-540E6F2069EE}" sibTransId="{D703594A-D0E9-4FE4-AF8E-D9BED71D8B79}"/>
    <dgm:cxn modelId="{844D73AD-148E-4A79-8DA1-E9590DAE5CB4}" type="presOf" srcId="{B4736E8D-74F5-4B7C-873A-FB0341C8090F}" destId="{529157D6-89B9-4950-8D42-798EABFA3BDE}" srcOrd="0" destOrd="1" presId="urn:microsoft.com/office/officeart/2005/8/layout/chevron2"/>
    <dgm:cxn modelId="{EF44800D-F317-4E21-96A8-9FFDC4AF97CE}" type="presOf" srcId="{14E057E9-32EA-4641-BE4C-2F4BDD9E8567}" destId="{132A95C6-D840-48B8-9277-924A32EC93A0}" srcOrd="0" destOrd="2" presId="urn:microsoft.com/office/officeart/2005/8/layout/chevron2"/>
    <dgm:cxn modelId="{D3FD788B-E2CE-4D65-8C99-BD07EF051A61}" type="presOf" srcId="{CB7332B7-C9B9-4935-ACD8-0F299994FF1C}" destId="{745E834E-A998-454B-8620-53EDCAE873B7}" srcOrd="0" destOrd="0" presId="urn:microsoft.com/office/officeart/2005/8/layout/chevron2"/>
    <dgm:cxn modelId="{1E31135D-62D6-40FE-B940-0DD5859D60BF}" srcId="{E7F21181-3F81-4D86-9AC6-22EB1283F891}" destId="{6E06F87C-C1A1-4920-85F5-F73512210CC5}" srcOrd="3" destOrd="0" parTransId="{119B3C28-7C56-4687-8242-08485381B17A}" sibTransId="{B27E1A18-B35F-425F-B73B-557AD20390C6}"/>
    <dgm:cxn modelId="{F51DF9C1-AF38-49FD-A69B-0F35431905D5}" type="presOf" srcId="{6AA6A2C9-4113-48FF-800E-F1294EA25CA8}" destId="{D0D95765-39FF-49A3-B6B9-1B5D5108B640}" srcOrd="0" destOrd="0" presId="urn:microsoft.com/office/officeart/2005/8/layout/chevron2"/>
    <dgm:cxn modelId="{164F988C-D772-4A13-A05D-8CCCBD0BD0FB}" type="presOf" srcId="{F4E274EA-9782-4D6D-9FF7-8369187F9666}" destId="{529157D6-89B9-4950-8D42-798EABFA3BDE}" srcOrd="0" destOrd="2" presId="urn:microsoft.com/office/officeart/2005/8/layout/chevron2"/>
    <dgm:cxn modelId="{4E36AD9B-CE8D-4123-A81E-D4681846CFFA}" srcId="{CB7332B7-C9B9-4935-ACD8-0F299994FF1C}" destId="{A09666D7-6A29-4070-A032-6C9BFC2DF5F5}" srcOrd="0" destOrd="0" parTransId="{939528D3-3F8B-4129-ABC9-E6B128A23F96}" sibTransId="{E806213E-3FD6-4311-A31B-6D29A94FF957}"/>
    <dgm:cxn modelId="{2999C2ED-852C-4C27-920F-E1973E520CC2}" type="presOf" srcId="{495B9F83-7F30-4FF7-AA27-69742104BE44}" destId="{132A95C6-D840-48B8-9277-924A32EC93A0}" srcOrd="0" destOrd="3" presId="urn:microsoft.com/office/officeart/2005/8/layout/chevron2"/>
    <dgm:cxn modelId="{1CC97057-07EE-4919-925D-4FE287370016}" type="presOf" srcId="{43CD9032-288D-4964-96EC-5D58B4AF44D4}" destId="{529157D6-89B9-4950-8D42-798EABFA3BDE}" srcOrd="0" destOrd="0" presId="urn:microsoft.com/office/officeart/2005/8/layout/chevron2"/>
    <dgm:cxn modelId="{88EEE8BC-08A8-4F92-B141-59E13BD813F7}" srcId="{6AA6A2C9-4113-48FF-800E-F1294EA25CA8}" destId="{495B9F83-7F30-4FF7-AA27-69742104BE44}" srcOrd="3" destOrd="0" parTransId="{7E2A042C-8514-49E5-9D15-65B851A43E69}" sibTransId="{3930BFC5-78D6-428C-B359-97E4C0DE6476}"/>
    <dgm:cxn modelId="{E86FB7C9-10CB-4F22-B65F-2201B610EBC3}" srcId="{6E06F87C-C1A1-4920-85F5-F73512210CC5}" destId="{5C4E5D1D-D91C-475A-AD15-7EC220B5CD51}" srcOrd="2" destOrd="0" parTransId="{4251CA64-333E-4F20-B182-06F8EF3251F9}" sibTransId="{A053F5FE-7E24-4980-9AFF-D5BC3249B4A4}"/>
    <dgm:cxn modelId="{5240697B-93B8-41ED-9A8A-9FE44ADFDA89}" type="presOf" srcId="{A985B034-1E0F-48F4-9C0C-2A3EA4D98C87}" destId="{ACA1D380-38AF-4204-9264-112A8F5835E3}" srcOrd="0" destOrd="0" presId="urn:microsoft.com/office/officeart/2005/8/layout/chevron2"/>
    <dgm:cxn modelId="{51A61085-D112-4E09-BC1A-F24DF3BC1C27}" srcId="{A985B034-1E0F-48F4-9C0C-2A3EA4D98C87}" destId="{B4736E8D-74F5-4B7C-873A-FB0341C8090F}" srcOrd="1" destOrd="0" parTransId="{2AC9C411-899A-4CE5-B0F9-6A7D9F510F57}" sibTransId="{32A080F2-4562-4E3E-866F-46F3B284A552}"/>
    <dgm:cxn modelId="{8E87F3CB-FC66-46A5-81A9-8DD8B6947E83}" type="presOf" srcId="{ECFF092E-8BF7-45B4-80A7-277F2B524A94}" destId="{132A95C6-D840-48B8-9277-924A32EC93A0}" srcOrd="0" destOrd="1" presId="urn:microsoft.com/office/officeart/2005/8/layout/chevron2"/>
    <dgm:cxn modelId="{9081511B-7CC4-4CC3-8718-7E16F62EAEF1}" srcId="{CB7332B7-C9B9-4935-ACD8-0F299994FF1C}" destId="{7EFD01F8-4A48-49EF-A3A4-1AE54651971E}" srcOrd="1" destOrd="0" parTransId="{1AD09F19-C091-414F-83F3-CEF8160E28B3}" sibTransId="{F7F1F284-A171-4C26-9874-E7B0A8CFA825}"/>
    <dgm:cxn modelId="{8D83A79F-3C15-4549-80DC-45979A54397A}" type="presOf" srcId="{5C4E5D1D-D91C-475A-AD15-7EC220B5CD51}" destId="{99C1A94F-7D8F-46A3-93F8-07F92D5FDF7C}" srcOrd="0" destOrd="2" presId="urn:microsoft.com/office/officeart/2005/8/layout/chevron2"/>
    <dgm:cxn modelId="{B412606D-AAF1-4469-8FAB-92D2A0D7FE68}" srcId="{E7F21181-3F81-4D86-9AC6-22EB1283F891}" destId="{6AA6A2C9-4113-48FF-800E-F1294EA25CA8}" srcOrd="2" destOrd="0" parTransId="{A051E069-35E0-4442-AB17-10121A925CBE}" sibTransId="{A037FE28-227A-4539-BB5B-55EC628DCE00}"/>
    <dgm:cxn modelId="{0FD974EC-9CB3-42CF-BEAD-65689A45B62B}" type="presOf" srcId="{7EFD01F8-4A48-49EF-A3A4-1AE54651971E}" destId="{06C9B048-9FD7-4719-847D-41F490CE99CB}" srcOrd="0" destOrd="1" presId="urn:microsoft.com/office/officeart/2005/8/layout/chevron2"/>
    <dgm:cxn modelId="{9E2AF866-0532-4354-A80A-93CCAD300940}" type="presOf" srcId="{0E0B1B31-ACBB-491C-9A3D-A16432312A47}" destId="{99C1A94F-7D8F-46A3-93F8-07F92D5FDF7C}" srcOrd="0" destOrd="1" presId="urn:microsoft.com/office/officeart/2005/8/layout/chevron2"/>
    <dgm:cxn modelId="{0346AC0E-80E7-48AE-966C-DD70FEA88A91}" srcId="{A985B034-1E0F-48F4-9C0C-2A3EA4D98C87}" destId="{F4E274EA-9782-4D6D-9FF7-8369187F9666}" srcOrd="2" destOrd="0" parTransId="{F2DE398F-DC88-4471-B879-EEB95CDE518D}" sibTransId="{153186A9-46F0-4D9E-B2F6-6727AA06AFD4}"/>
    <dgm:cxn modelId="{C265849F-956B-4E8B-87CC-D9EF7946AB0B}" type="presOf" srcId="{6E06F87C-C1A1-4920-85F5-F73512210CC5}" destId="{A9CE083E-E643-4151-9EC4-BB9F5357C706}" srcOrd="0" destOrd="0" presId="urn:microsoft.com/office/officeart/2005/8/layout/chevron2"/>
    <dgm:cxn modelId="{9AB0CF0D-A0DB-409B-B40C-0D0CF7139E3F}" srcId="{E7F21181-3F81-4D86-9AC6-22EB1283F891}" destId="{CB7332B7-C9B9-4935-ACD8-0F299994FF1C}" srcOrd="1" destOrd="0" parTransId="{2105514B-30B9-477D-A2BF-A86CFC2CB65C}" sibTransId="{315F348C-9A71-4B83-AF7A-DE4D9B5C9856}"/>
    <dgm:cxn modelId="{BC82F4C8-DC0D-496D-B4BF-F4EA629DE39F}" srcId="{6E06F87C-C1A1-4920-85F5-F73512210CC5}" destId="{0F942617-776A-48E6-AD21-1F6709A2C55C}" srcOrd="0" destOrd="0" parTransId="{6659CFC4-BB0A-42DE-B609-6EE4FF442807}" sibTransId="{78F14201-D41F-4757-BA71-11711F0077FF}"/>
    <dgm:cxn modelId="{180D40C0-FBFC-4A68-A2D0-DDC1AA535217}" type="presOf" srcId="{A09666D7-6A29-4070-A032-6C9BFC2DF5F5}" destId="{06C9B048-9FD7-4719-847D-41F490CE99CB}" srcOrd="0" destOrd="0" presId="urn:microsoft.com/office/officeart/2005/8/layout/chevron2"/>
    <dgm:cxn modelId="{69C48FDA-F0A0-452D-B039-5F9776E4E91E}" type="presParOf" srcId="{C46E5B75-77E4-459A-87DF-16C9F23A1B1B}" destId="{4C38D190-A6CB-46EF-A4C4-3AD33CB64BC8}" srcOrd="0" destOrd="0" presId="urn:microsoft.com/office/officeart/2005/8/layout/chevron2"/>
    <dgm:cxn modelId="{F7128417-D879-45F8-9C26-FC1C8422AC50}" type="presParOf" srcId="{4C38D190-A6CB-46EF-A4C4-3AD33CB64BC8}" destId="{ACA1D380-38AF-4204-9264-112A8F5835E3}" srcOrd="0" destOrd="0" presId="urn:microsoft.com/office/officeart/2005/8/layout/chevron2"/>
    <dgm:cxn modelId="{76DD3816-4B5B-427D-950B-0FC4FEBF079B}" type="presParOf" srcId="{4C38D190-A6CB-46EF-A4C4-3AD33CB64BC8}" destId="{529157D6-89B9-4950-8D42-798EABFA3BDE}" srcOrd="1" destOrd="0" presId="urn:microsoft.com/office/officeart/2005/8/layout/chevron2"/>
    <dgm:cxn modelId="{34137FCC-CE82-4647-A0EA-488A9C5F4B0F}" type="presParOf" srcId="{C46E5B75-77E4-459A-87DF-16C9F23A1B1B}" destId="{8F794B5F-5FAA-48C0-B6D7-A9A2299A766F}" srcOrd="1" destOrd="0" presId="urn:microsoft.com/office/officeart/2005/8/layout/chevron2"/>
    <dgm:cxn modelId="{2D8A2AE3-563E-42A7-85EE-D0D9FE437621}" type="presParOf" srcId="{C46E5B75-77E4-459A-87DF-16C9F23A1B1B}" destId="{B8D96469-CAF2-46B0-851B-1BB89BCDBF68}" srcOrd="2" destOrd="0" presId="urn:microsoft.com/office/officeart/2005/8/layout/chevron2"/>
    <dgm:cxn modelId="{02A2A66A-73E1-42AB-9714-5AD30AC9D638}" type="presParOf" srcId="{B8D96469-CAF2-46B0-851B-1BB89BCDBF68}" destId="{745E834E-A998-454B-8620-53EDCAE873B7}" srcOrd="0" destOrd="0" presId="urn:microsoft.com/office/officeart/2005/8/layout/chevron2"/>
    <dgm:cxn modelId="{D366A6E1-20A1-4C1E-8D6F-B4F7C6A6F2C0}" type="presParOf" srcId="{B8D96469-CAF2-46B0-851B-1BB89BCDBF68}" destId="{06C9B048-9FD7-4719-847D-41F490CE99CB}" srcOrd="1" destOrd="0" presId="urn:microsoft.com/office/officeart/2005/8/layout/chevron2"/>
    <dgm:cxn modelId="{EC9E0AE3-E742-44D8-AA4D-145E450AFA42}" type="presParOf" srcId="{C46E5B75-77E4-459A-87DF-16C9F23A1B1B}" destId="{4F0D25FC-0711-455E-A354-5E594251C239}" srcOrd="3" destOrd="0" presId="urn:microsoft.com/office/officeart/2005/8/layout/chevron2"/>
    <dgm:cxn modelId="{EC181D86-475D-4BF9-8A1A-64A8016EE657}" type="presParOf" srcId="{C46E5B75-77E4-459A-87DF-16C9F23A1B1B}" destId="{3B85A280-EC22-469E-A2CD-051977A40A6F}" srcOrd="4" destOrd="0" presId="urn:microsoft.com/office/officeart/2005/8/layout/chevron2"/>
    <dgm:cxn modelId="{C01C464B-1F32-432D-AC5A-81367BE0157F}" type="presParOf" srcId="{3B85A280-EC22-469E-A2CD-051977A40A6F}" destId="{D0D95765-39FF-49A3-B6B9-1B5D5108B640}" srcOrd="0" destOrd="0" presId="urn:microsoft.com/office/officeart/2005/8/layout/chevron2"/>
    <dgm:cxn modelId="{2EF8A86C-726E-4E5D-8D0A-EEB77CD137E7}" type="presParOf" srcId="{3B85A280-EC22-469E-A2CD-051977A40A6F}" destId="{132A95C6-D840-48B8-9277-924A32EC93A0}" srcOrd="1" destOrd="0" presId="urn:microsoft.com/office/officeart/2005/8/layout/chevron2"/>
    <dgm:cxn modelId="{8BA0AA9F-4CED-4434-8780-29A97B947C75}" type="presParOf" srcId="{C46E5B75-77E4-459A-87DF-16C9F23A1B1B}" destId="{B4DD0BCB-FD14-42F9-888D-FF21D3ECAF04}" srcOrd="5" destOrd="0" presId="urn:microsoft.com/office/officeart/2005/8/layout/chevron2"/>
    <dgm:cxn modelId="{82539447-DCC8-4DF4-8E17-E9001FDC6F79}" type="presParOf" srcId="{C46E5B75-77E4-459A-87DF-16C9F23A1B1B}" destId="{68DA8FA1-68D9-4F4E-B542-E013A8C11673}" srcOrd="6" destOrd="0" presId="urn:microsoft.com/office/officeart/2005/8/layout/chevron2"/>
    <dgm:cxn modelId="{E6BA834E-C526-493C-A560-8353B9FC11A4}" type="presParOf" srcId="{68DA8FA1-68D9-4F4E-B542-E013A8C11673}" destId="{A9CE083E-E643-4151-9EC4-BB9F5357C706}" srcOrd="0" destOrd="0" presId="urn:microsoft.com/office/officeart/2005/8/layout/chevron2"/>
    <dgm:cxn modelId="{695A9128-E4DD-4902-ADEE-6D38EE649C81}" type="presParOf" srcId="{68DA8FA1-68D9-4F4E-B542-E013A8C11673}" destId="{99C1A94F-7D8F-46A3-93F8-07F92D5FDF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C7ADB6-A485-44A2-925F-A7521250148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DFC5A5EE-67C2-4F4E-AA6E-E5FBB384FFCF}">
      <dgm:prSet phldrT="[Text]" custT="1"/>
      <dgm:spPr/>
      <dgm:t>
        <a:bodyPr/>
        <a:lstStyle/>
        <a:p>
          <a:r>
            <a:rPr lang="en-US" sz="1600" b="1" dirty="0" smtClean="0"/>
            <a:t>Collection </a:t>
          </a:r>
          <a:endParaRPr lang="en-US" sz="1600" b="1" dirty="0"/>
        </a:p>
      </dgm:t>
    </dgm:pt>
    <dgm:pt modelId="{5A9E0F06-9E3E-4163-B017-6FD124B43006}" type="parTrans" cxnId="{A2119E90-9505-4C3F-A04B-4BF1344179EE}">
      <dgm:prSet/>
      <dgm:spPr/>
      <dgm:t>
        <a:bodyPr/>
        <a:lstStyle/>
        <a:p>
          <a:endParaRPr lang="en-US"/>
        </a:p>
      </dgm:t>
    </dgm:pt>
    <dgm:pt modelId="{DD9E0099-B3F3-4750-AFB9-19043941CB2C}" type="sibTrans" cxnId="{A2119E90-9505-4C3F-A04B-4BF1344179EE}">
      <dgm:prSet/>
      <dgm:spPr/>
      <dgm:t>
        <a:bodyPr/>
        <a:lstStyle/>
        <a:p>
          <a:endParaRPr lang="en-US"/>
        </a:p>
      </dgm:t>
    </dgm:pt>
    <dgm:pt modelId="{ABE20EE6-B0AE-49A8-928B-53F87B487291}">
      <dgm:prSet phldrT="[Text]" custT="1"/>
      <dgm:spPr/>
      <dgm:t>
        <a:bodyPr/>
        <a:lstStyle/>
        <a:p>
          <a:r>
            <a:rPr lang="en-US" sz="1600" dirty="0" smtClean="0">
              <a:solidFill>
                <a:schemeClr val="bg2">
                  <a:lumMod val="50000"/>
                </a:schemeClr>
              </a:solidFill>
            </a:rPr>
            <a:t>Data Selection using SQL</a:t>
          </a:r>
          <a:endParaRPr lang="en-US" sz="1600" dirty="0">
            <a:solidFill>
              <a:schemeClr val="bg2">
                <a:lumMod val="50000"/>
              </a:schemeClr>
            </a:solidFill>
          </a:endParaRPr>
        </a:p>
      </dgm:t>
    </dgm:pt>
    <dgm:pt modelId="{6019250F-AD9D-498B-83ED-23256BFA046E}" type="parTrans" cxnId="{D30C1BD3-3F9C-4417-AD0B-CF6E6BA9A5F0}">
      <dgm:prSet/>
      <dgm:spPr/>
      <dgm:t>
        <a:bodyPr/>
        <a:lstStyle/>
        <a:p>
          <a:endParaRPr lang="en-US"/>
        </a:p>
      </dgm:t>
    </dgm:pt>
    <dgm:pt modelId="{AA5C6FD6-BC60-4E75-9A92-3C581A70FE2C}" type="sibTrans" cxnId="{D30C1BD3-3F9C-4417-AD0B-CF6E6BA9A5F0}">
      <dgm:prSet/>
      <dgm:spPr/>
      <dgm:t>
        <a:bodyPr/>
        <a:lstStyle/>
        <a:p>
          <a:endParaRPr lang="en-US"/>
        </a:p>
      </dgm:t>
    </dgm:pt>
    <dgm:pt modelId="{63FC25F8-03B3-4B66-A513-B188480A3CCD}">
      <dgm:prSet phldrT="[Text]" custT="1"/>
      <dgm:spPr/>
      <dgm:t>
        <a:bodyPr/>
        <a:lstStyle/>
        <a:p>
          <a:r>
            <a:rPr lang="en-US" sz="1600" b="1" dirty="0" smtClean="0"/>
            <a:t>Data Cleansing</a:t>
          </a:r>
          <a:endParaRPr lang="en-US" sz="1600" b="1" dirty="0"/>
        </a:p>
      </dgm:t>
    </dgm:pt>
    <dgm:pt modelId="{B7E91A0D-A620-4487-BC53-9504E026D321}" type="parTrans" cxnId="{4B651E10-CF6E-4E25-A779-7DC392F5B2D8}">
      <dgm:prSet/>
      <dgm:spPr/>
      <dgm:t>
        <a:bodyPr/>
        <a:lstStyle/>
        <a:p>
          <a:endParaRPr lang="en-US"/>
        </a:p>
      </dgm:t>
    </dgm:pt>
    <dgm:pt modelId="{6A98AA5C-467A-46CA-AA4C-139C805A34EC}" type="sibTrans" cxnId="{4B651E10-CF6E-4E25-A779-7DC392F5B2D8}">
      <dgm:prSet/>
      <dgm:spPr/>
      <dgm:t>
        <a:bodyPr/>
        <a:lstStyle/>
        <a:p>
          <a:endParaRPr lang="en-US"/>
        </a:p>
      </dgm:t>
    </dgm:pt>
    <dgm:pt modelId="{D2E2667C-7896-4418-9036-71EC80E3E614}">
      <dgm:prSet phldrT="[Text]" custT="1"/>
      <dgm:spPr/>
      <dgm:t>
        <a:bodyPr/>
        <a:lstStyle/>
        <a:p>
          <a:r>
            <a:rPr lang="en-US" sz="1600" b="1" dirty="0" smtClean="0"/>
            <a:t>Feature Engineering</a:t>
          </a:r>
          <a:endParaRPr lang="en-US" sz="1600" b="1" dirty="0"/>
        </a:p>
      </dgm:t>
    </dgm:pt>
    <dgm:pt modelId="{294F2C43-6CCD-4021-8A0A-92DA0428D65E}" type="parTrans" cxnId="{CD6B534E-B5AD-4091-88F4-D679CA038EDF}">
      <dgm:prSet/>
      <dgm:spPr/>
      <dgm:t>
        <a:bodyPr/>
        <a:lstStyle/>
        <a:p>
          <a:endParaRPr lang="en-US"/>
        </a:p>
      </dgm:t>
    </dgm:pt>
    <dgm:pt modelId="{BDCC93F8-93BB-4A6C-A6D2-C7F61E57AE6D}" type="sibTrans" cxnId="{CD6B534E-B5AD-4091-88F4-D679CA038EDF}">
      <dgm:prSet/>
      <dgm:spPr/>
      <dgm:t>
        <a:bodyPr/>
        <a:lstStyle/>
        <a:p>
          <a:endParaRPr lang="en-US"/>
        </a:p>
      </dgm:t>
    </dgm:pt>
    <dgm:pt modelId="{D8057A3A-9312-446B-915E-8010E3FC20F6}">
      <dgm:prSet phldrT="[Text]" custT="1"/>
      <dgm:spPr/>
      <dgm:t>
        <a:bodyPr/>
        <a:lstStyle/>
        <a:p>
          <a:r>
            <a:rPr lang="en-US" sz="1600" dirty="0" smtClean="0">
              <a:solidFill>
                <a:schemeClr val="bg2">
                  <a:lumMod val="50000"/>
                </a:schemeClr>
              </a:solidFill>
            </a:rPr>
            <a:t>Isolated object field and one-hot-encoded devices</a:t>
          </a:r>
          <a:endParaRPr lang="en-US" sz="1600" dirty="0">
            <a:solidFill>
              <a:schemeClr val="bg2">
                <a:lumMod val="50000"/>
              </a:schemeClr>
            </a:solidFill>
          </a:endParaRPr>
        </a:p>
      </dgm:t>
    </dgm:pt>
    <dgm:pt modelId="{7A6D7426-EAD0-4E6C-963E-0DD37AF8210E}" type="parTrans" cxnId="{7CD8CB25-85D1-4A27-A894-354F50FD9F70}">
      <dgm:prSet/>
      <dgm:spPr/>
      <dgm:t>
        <a:bodyPr/>
        <a:lstStyle/>
        <a:p>
          <a:endParaRPr lang="en-US"/>
        </a:p>
      </dgm:t>
    </dgm:pt>
    <dgm:pt modelId="{B882F061-32B1-4EF0-B76F-6218800DA7AF}" type="sibTrans" cxnId="{7CD8CB25-85D1-4A27-A894-354F50FD9F70}">
      <dgm:prSet/>
      <dgm:spPr/>
      <dgm:t>
        <a:bodyPr/>
        <a:lstStyle/>
        <a:p>
          <a:endParaRPr lang="en-US"/>
        </a:p>
      </dgm:t>
    </dgm:pt>
    <dgm:pt modelId="{0C1E1395-C6C1-464D-8AAD-F7B9FDE5AC91}">
      <dgm:prSet phldrT="[Text]" custT="1"/>
      <dgm:spPr/>
      <dgm:t>
        <a:bodyPr/>
        <a:lstStyle/>
        <a:p>
          <a:r>
            <a:rPr lang="en-US" sz="1600" dirty="0" smtClean="0">
              <a:solidFill>
                <a:schemeClr val="bg2">
                  <a:lumMod val="50000"/>
                </a:schemeClr>
              </a:solidFill>
            </a:rPr>
            <a:t>Import data and review shape, data types</a:t>
          </a:r>
          <a:endParaRPr lang="en-US" sz="1600" dirty="0">
            <a:solidFill>
              <a:schemeClr val="bg2">
                <a:lumMod val="50000"/>
              </a:schemeClr>
            </a:solidFill>
          </a:endParaRPr>
        </a:p>
      </dgm:t>
    </dgm:pt>
    <dgm:pt modelId="{81608693-F644-4955-B921-D5F23E810EDA}" type="parTrans" cxnId="{8C53BB80-966D-4E0A-9126-C57D4AC20AFB}">
      <dgm:prSet/>
      <dgm:spPr/>
      <dgm:t>
        <a:bodyPr/>
        <a:lstStyle/>
        <a:p>
          <a:endParaRPr lang="en-US"/>
        </a:p>
      </dgm:t>
    </dgm:pt>
    <dgm:pt modelId="{75976115-DA85-4388-BD89-D1BB4915756F}" type="sibTrans" cxnId="{8C53BB80-966D-4E0A-9126-C57D4AC20AFB}">
      <dgm:prSet/>
      <dgm:spPr/>
      <dgm:t>
        <a:bodyPr/>
        <a:lstStyle/>
        <a:p>
          <a:endParaRPr lang="en-US"/>
        </a:p>
      </dgm:t>
    </dgm:pt>
    <dgm:pt modelId="{5FFAEE3B-E2A3-4418-B627-12834B99138D}">
      <dgm:prSet phldrT="[Text]" custT="1"/>
      <dgm:spPr/>
      <dgm:t>
        <a:bodyPr/>
        <a:lstStyle/>
        <a:p>
          <a:r>
            <a:rPr lang="en-US" sz="1600" dirty="0" smtClean="0">
              <a:solidFill>
                <a:schemeClr val="bg2">
                  <a:lumMod val="50000"/>
                </a:schemeClr>
              </a:solidFill>
            </a:rPr>
            <a:t>Source selection as first data fusion project</a:t>
          </a:r>
          <a:endParaRPr lang="en-US" sz="1600" dirty="0">
            <a:solidFill>
              <a:schemeClr val="bg2">
                <a:lumMod val="50000"/>
              </a:schemeClr>
            </a:solidFill>
          </a:endParaRPr>
        </a:p>
      </dgm:t>
    </dgm:pt>
    <dgm:pt modelId="{4988B8DD-C2E0-4EED-8BDB-BE8A80052B7B}" type="parTrans" cxnId="{EB648BF9-DC22-49D0-B383-17461B757049}">
      <dgm:prSet/>
      <dgm:spPr/>
      <dgm:t>
        <a:bodyPr/>
        <a:lstStyle/>
        <a:p>
          <a:endParaRPr lang="en-US"/>
        </a:p>
      </dgm:t>
    </dgm:pt>
    <dgm:pt modelId="{9C383538-4640-412C-8CE1-16A20D99FD7B}" type="sibTrans" cxnId="{EB648BF9-DC22-49D0-B383-17461B757049}">
      <dgm:prSet/>
      <dgm:spPr/>
      <dgm:t>
        <a:bodyPr/>
        <a:lstStyle/>
        <a:p>
          <a:endParaRPr lang="en-US"/>
        </a:p>
      </dgm:t>
    </dgm:pt>
    <dgm:pt modelId="{BCD6354A-BEFD-4A4F-BBD8-474504A95338}">
      <dgm:prSet phldrT="[Text]" custT="1"/>
      <dgm:spPr/>
      <dgm:t>
        <a:bodyPr/>
        <a:lstStyle/>
        <a:p>
          <a:r>
            <a:rPr lang="en-US" sz="1600" dirty="0" smtClean="0">
              <a:solidFill>
                <a:schemeClr val="bg2">
                  <a:lumMod val="50000"/>
                </a:schemeClr>
              </a:solidFill>
            </a:rPr>
            <a:t>Source selection narrowed to events</a:t>
          </a:r>
          <a:endParaRPr lang="en-US" sz="1600" dirty="0">
            <a:solidFill>
              <a:schemeClr val="bg2">
                <a:lumMod val="50000"/>
              </a:schemeClr>
            </a:solidFill>
          </a:endParaRPr>
        </a:p>
      </dgm:t>
    </dgm:pt>
    <dgm:pt modelId="{B78E5752-F152-421D-B5C7-A1C5AB691847}" type="parTrans" cxnId="{3419C63E-3C16-4E8E-88D7-78E4F2ED66BF}">
      <dgm:prSet/>
      <dgm:spPr/>
      <dgm:t>
        <a:bodyPr/>
        <a:lstStyle/>
        <a:p>
          <a:endParaRPr lang="en-US"/>
        </a:p>
      </dgm:t>
    </dgm:pt>
    <dgm:pt modelId="{BCB42186-3558-457C-8A19-934A9490B306}" type="sibTrans" cxnId="{3419C63E-3C16-4E8E-88D7-78E4F2ED66BF}">
      <dgm:prSet/>
      <dgm:spPr/>
      <dgm:t>
        <a:bodyPr/>
        <a:lstStyle/>
        <a:p>
          <a:endParaRPr lang="en-US"/>
        </a:p>
      </dgm:t>
    </dgm:pt>
    <dgm:pt modelId="{CBC570A5-6E6C-40EC-A6EF-134621713EA8}">
      <dgm:prSet phldrT="[Text]" custT="1"/>
      <dgm:spPr/>
      <dgm:t>
        <a:bodyPr/>
        <a:lstStyle/>
        <a:p>
          <a:r>
            <a:rPr lang="en-US" sz="1600" dirty="0" smtClean="0">
              <a:solidFill>
                <a:schemeClr val="bg2">
                  <a:lumMod val="50000"/>
                </a:schemeClr>
              </a:solidFill>
            </a:rPr>
            <a:t>Exploration descriptive stats</a:t>
          </a:r>
          <a:endParaRPr lang="en-US" sz="1600" dirty="0">
            <a:solidFill>
              <a:schemeClr val="bg2">
                <a:lumMod val="50000"/>
              </a:schemeClr>
            </a:solidFill>
          </a:endParaRPr>
        </a:p>
      </dgm:t>
    </dgm:pt>
    <dgm:pt modelId="{F069A417-53B0-4285-9A5D-BC19BBC66206}" type="parTrans" cxnId="{E3FBE548-4B39-4909-9688-7DD99C3C0574}">
      <dgm:prSet/>
      <dgm:spPr/>
      <dgm:t>
        <a:bodyPr/>
        <a:lstStyle/>
        <a:p>
          <a:endParaRPr lang="en-US"/>
        </a:p>
      </dgm:t>
    </dgm:pt>
    <dgm:pt modelId="{EF2A0847-8042-446E-985D-5797D84C36F2}" type="sibTrans" cxnId="{E3FBE548-4B39-4909-9688-7DD99C3C0574}">
      <dgm:prSet/>
      <dgm:spPr/>
      <dgm:t>
        <a:bodyPr/>
        <a:lstStyle/>
        <a:p>
          <a:endParaRPr lang="en-US"/>
        </a:p>
      </dgm:t>
    </dgm:pt>
    <dgm:pt modelId="{E61CE073-724B-47AA-9F25-055CBBE49C24}">
      <dgm:prSet phldrT="[Text]" custT="1"/>
      <dgm:spPr/>
      <dgm:t>
        <a:bodyPr/>
        <a:lstStyle/>
        <a:p>
          <a:r>
            <a:rPr lang="en-US" sz="1600" dirty="0" smtClean="0">
              <a:solidFill>
                <a:schemeClr val="bg2">
                  <a:lumMod val="50000"/>
                </a:schemeClr>
              </a:solidFill>
            </a:rPr>
            <a:t>Null fields replacement</a:t>
          </a:r>
          <a:endParaRPr lang="en-US" sz="1600" dirty="0">
            <a:solidFill>
              <a:schemeClr val="bg2">
                <a:lumMod val="50000"/>
              </a:schemeClr>
            </a:solidFill>
          </a:endParaRPr>
        </a:p>
      </dgm:t>
    </dgm:pt>
    <dgm:pt modelId="{63EC000B-F1D3-44BE-9ADF-60E4907EB9A4}" type="parTrans" cxnId="{3968EAEA-1092-45EF-91CE-4E1D534682BA}">
      <dgm:prSet/>
      <dgm:spPr/>
      <dgm:t>
        <a:bodyPr/>
        <a:lstStyle/>
        <a:p>
          <a:endParaRPr lang="en-US"/>
        </a:p>
      </dgm:t>
    </dgm:pt>
    <dgm:pt modelId="{660C2538-4C0D-4D7E-8127-ED7F1BAF90F5}" type="sibTrans" cxnId="{3968EAEA-1092-45EF-91CE-4E1D534682BA}">
      <dgm:prSet/>
      <dgm:spPr/>
      <dgm:t>
        <a:bodyPr/>
        <a:lstStyle/>
        <a:p>
          <a:endParaRPr lang="en-US"/>
        </a:p>
      </dgm:t>
    </dgm:pt>
    <dgm:pt modelId="{987D874F-758E-4974-A45A-C6A91B2859CE}">
      <dgm:prSet phldrT="[Text]"/>
      <dgm:spPr/>
      <dgm:t>
        <a:bodyPr/>
        <a:lstStyle/>
        <a:p>
          <a:endParaRPr lang="en-US" sz="1300" dirty="0">
            <a:solidFill>
              <a:schemeClr val="bg2">
                <a:lumMod val="50000"/>
              </a:schemeClr>
            </a:solidFill>
          </a:endParaRPr>
        </a:p>
      </dgm:t>
    </dgm:pt>
    <dgm:pt modelId="{AE546FBC-431D-4448-A8A5-94E3EF14D1FE}" type="parTrans" cxnId="{8C9861CD-D525-41DD-992F-C8B7104A1B94}">
      <dgm:prSet/>
      <dgm:spPr/>
      <dgm:t>
        <a:bodyPr/>
        <a:lstStyle/>
        <a:p>
          <a:endParaRPr lang="en-US"/>
        </a:p>
      </dgm:t>
    </dgm:pt>
    <dgm:pt modelId="{F47AB71D-48FD-4EBF-8183-E7CA33D3A612}" type="sibTrans" cxnId="{8C9861CD-D525-41DD-992F-C8B7104A1B94}">
      <dgm:prSet/>
      <dgm:spPr/>
      <dgm:t>
        <a:bodyPr/>
        <a:lstStyle/>
        <a:p>
          <a:endParaRPr lang="en-US"/>
        </a:p>
      </dgm:t>
    </dgm:pt>
    <dgm:pt modelId="{B571A376-DF7A-4A9E-94A7-B023DDF76DCA}">
      <dgm:prSet phldrT="[Text]" custT="1"/>
      <dgm:spPr/>
      <dgm:t>
        <a:bodyPr/>
        <a:lstStyle/>
        <a:p>
          <a:r>
            <a:rPr lang="en-US" sz="1600" dirty="0" smtClean="0">
              <a:solidFill>
                <a:schemeClr val="bg2">
                  <a:lumMod val="50000"/>
                </a:schemeClr>
              </a:solidFill>
            </a:rPr>
            <a:t>Plotted correlation </a:t>
          </a:r>
          <a:r>
            <a:rPr lang="en-US" sz="1600" dirty="0" err="1" smtClean="0">
              <a:solidFill>
                <a:schemeClr val="bg2">
                  <a:lumMod val="50000"/>
                </a:schemeClr>
              </a:solidFill>
            </a:rPr>
            <a:t>heatmap</a:t>
          </a:r>
          <a:endParaRPr lang="en-US" sz="1600" dirty="0">
            <a:solidFill>
              <a:schemeClr val="bg2">
                <a:lumMod val="50000"/>
              </a:schemeClr>
            </a:solidFill>
          </a:endParaRPr>
        </a:p>
      </dgm:t>
    </dgm:pt>
    <dgm:pt modelId="{6CF08988-F1B0-4307-A02E-75B5169854F4}" type="parTrans" cxnId="{1FF332C5-BD7B-46C9-B69B-A2BA86D1D76A}">
      <dgm:prSet/>
      <dgm:spPr/>
      <dgm:t>
        <a:bodyPr/>
        <a:lstStyle/>
        <a:p>
          <a:endParaRPr lang="en-US"/>
        </a:p>
      </dgm:t>
    </dgm:pt>
    <dgm:pt modelId="{003BB4B0-8DAE-4FFD-B47C-0F5228CBBAD8}" type="sibTrans" cxnId="{1FF332C5-BD7B-46C9-B69B-A2BA86D1D76A}">
      <dgm:prSet/>
      <dgm:spPr/>
      <dgm:t>
        <a:bodyPr/>
        <a:lstStyle/>
        <a:p>
          <a:endParaRPr lang="en-US"/>
        </a:p>
      </dgm:t>
    </dgm:pt>
    <dgm:pt modelId="{C824DFE7-5BC9-4CF1-BA7D-81C3F09F4CAA}">
      <dgm:prSet phldrT="[Text]" custT="1"/>
      <dgm:spPr/>
      <dgm:t>
        <a:bodyPr/>
        <a:lstStyle/>
        <a:p>
          <a:r>
            <a:rPr lang="en-US" sz="1600" dirty="0" smtClean="0">
              <a:solidFill>
                <a:schemeClr val="bg2">
                  <a:lumMod val="50000"/>
                </a:schemeClr>
              </a:solidFill>
            </a:rPr>
            <a:t>Performed feature selection on high multicollinear variable pairs</a:t>
          </a:r>
          <a:endParaRPr lang="en-US" sz="1600" dirty="0">
            <a:solidFill>
              <a:schemeClr val="bg2">
                <a:lumMod val="50000"/>
              </a:schemeClr>
            </a:solidFill>
          </a:endParaRPr>
        </a:p>
      </dgm:t>
    </dgm:pt>
    <dgm:pt modelId="{AC5EC557-BE1A-470C-AECD-0B5F2C0A7013}" type="parTrans" cxnId="{C5A59CE0-5A2C-4466-A645-55077299EF0C}">
      <dgm:prSet/>
      <dgm:spPr/>
      <dgm:t>
        <a:bodyPr/>
        <a:lstStyle/>
        <a:p>
          <a:endParaRPr lang="en-US"/>
        </a:p>
      </dgm:t>
    </dgm:pt>
    <dgm:pt modelId="{C20AEC84-DA82-44AD-8926-99F094619D5F}" type="sibTrans" cxnId="{C5A59CE0-5A2C-4466-A645-55077299EF0C}">
      <dgm:prSet/>
      <dgm:spPr/>
      <dgm:t>
        <a:bodyPr/>
        <a:lstStyle/>
        <a:p>
          <a:endParaRPr lang="en-US"/>
        </a:p>
      </dgm:t>
    </dgm:pt>
    <dgm:pt modelId="{78C11AA6-3966-4161-B4C3-252896EBE913}">
      <dgm:prSet phldrT="[Text]" custT="1"/>
      <dgm:spPr/>
      <dgm:t>
        <a:bodyPr/>
        <a:lstStyle/>
        <a:p>
          <a:r>
            <a:rPr lang="en-US" sz="1600" dirty="0" smtClean="0">
              <a:solidFill>
                <a:schemeClr val="bg2">
                  <a:lumMod val="50000"/>
                </a:schemeClr>
              </a:solidFill>
            </a:rPr>
            <a:t>Box plots</a:t>
          </a:r>
          <a:endParaRPr lang="en-US" sz="1600" dirty="0">
            <a:solidFill>
              <a:schemeClr val="bg2">
                <a:lumMod val="50000"/>
              </a:schemeClr>
            </a:solidFill>
          </a:endParaRPr>
        </a:p>
      </dgm:t>
    </dgm:pt>
    <dgm:pt modelId="{DF923D35-37DD-4187-B274-B49E138E2152}" type="parTrans" cxnId="{8ABFCADA-241B-4143-9AC6-5930FA676156}">
      <dgm:prSet/>
      <dgm:spPr/>
      <dgm:t>
        <a:bodyPr/>
        <a:lstStyle/>
        <a:p>
          <a:endParaRPr lang="en-US"/>
        </a:p>
      </dgm:t>
    </dgm:pt>
    <dgm:pt modelId="{A2BBE576-2827-43D9-B780-C1DDEA8731D1}" type="sibTrans" cxnId="{8ABFCADA-241B-4143-9AC6-5930FA676156}">
      <dgm:prSet/>
      <dgm:spPr/>
      <dgm:t>
        <a:bodyPr/>
        <a:lstStyle/>
        <a:p>
          <a:endParaRPr lang="en-US"/>
        </a:p>
      </dgm:t>
    </dgm:pt>
    <dgm:pt modelId="{6022EA30-9013-4B45-B27C-1961D44B1A50}">
      <dgm:prSet phldrT="[Text]" custT="1"/>
      <dgm:spPr/>
      <dgm:t>
        <a:bodyPr/>
        <a:lstStyle/>
        <a:p>
          <a:r>
            <a:rPr lang="en-US" sz="1600" dirty="0" smtClean="0">
              <a:solidFill>
                <a:schemeClr val="bg2">
                  <a:lumMod val="50000"/>
                </a:schemeClr>
              </a:solidFill>
            </a:rPr>
            <a:t>Rationalized</a:t>
          </a:r>
          <a:endParaRPr lang="en-US" sz="1600" dirty="0">
            <a:solidFill>
              <a:schemeClr val="bg2">
                <a:lumMod val="50000"/>
              </a:schemeClr>
            </a:solidFill>
          </a:endParaRPr>
        </a:p>
      </dgm:t>
    </dgm:pt>
    <dgm:pt modelId="{ECB82BD7-34DC-49A7-847F-151CD74FD929}" type="parTrans" cxnId="{5FA3545A-1EE6-4AFC-999B-4062AB6DFA04}">
      <dgm:prSet/>
      <dgm:spPr/>
      <dgm:t>
        <a:bodyPr/>
        <a:lstStyle/>
        <a:p>
          <a:endParaRPr lang="en-US"/>
        </a:p>
      </dgm:t>
    </dgm:pt>
    <dgm:pt modelId="{E5E397E6-6B32-4211-BA52-B8539121590D}" type="sibTrans" cxnId="{5FA3545A-1EE6-4AFC-999B-4062AB6DFA04}">
      <dgm:prSet/>
      <dgm:spPr/>
      <dgm:t>
        <a:bodyPr/>
        <a:lstStyle/>
        <a:p>
          <a:endParaRPr lang="en-US"/>
        </a:p>
      </dgm:t>
    </dgm:pt>
    <dgm:pt modelId="{B450B512-09C6-44AA-9EFE-F6518CC07623}">
      <dgm:prSet phldrT="[Text]" custT="1"/>
      <dgm:spPr/>
      <dgm:t>
        <a:bodyPr/>
        <a:lstStyle/>
        <a:p>
          <a:r>
            <a:rPr lang="en-US" sz="1600" dirty="0" smtClean="0">
              <a:solidFill>
                <a:schemeClr val="bg2">
                  <a:lumMod val="50000"/>
                </a:schemeClr>
              </a:solidFill>
            </a:rPr>
            <a:t>Merged </a:t>
          </a:r>
          <a:r>
            <a:rPr lang="en-US" sz="1600" dirty="0" err="1" smtClean="0">
              <a:solidFill>
                <a:schemeClr val="bg2">
                  <a:lumMod val="50000"/>
                </a:schemeClr>
              </a:solidFill>
            </a:rPr>
            <a:t>dataframes</a:t>
          </a:r>
          <a:endParaRPr lang="en-US" sz="1600" dirty="0">
            <a:solidFill>
              <a:schemeClr val="bg2">
                <a:lumMod val="50000"/>
              </a:schemeClr>
            </a:solidFill>
          </a:endParaRPr>
        </a:p>
      </dgm:t>
    </dgm:pt>
    <dgm:pt modelId="{38CEF1BB-DC8B-4061-B73D-2A52950591F8}" type="parTrans" cxnId="{A99EF0B5-C27C-4E46-A3C8-3FC237C546FC}">
      <dgm:prSet/>
      <dgm:spPr/>
      <dgm:t>
        <a:bodyPr/>
        <a:lstStyle/>
        <a:p>
          <a:endParaRPr lang="en-US"/>
        </a:p>
      </dgm:t>
    </dgm:pt>
    <dgm:pt modelId="{60922432-E137-48F8-9B95-9A189E9669BA}" type="sibTrans" cxnId="{A99EF0B5-C27C-4E46-A3C8-3FC237C546FC}">
      <dgm:prSet/>
      <dgm:spPr/>
      <dgm:t>
        <a:bodyPr/>
        <a:lstStyle/>
        <a:p>
          <a:endParaRPr lang="en-US"/>
        </a:p>
      </dgm:t>
    </dgm:pt>
    <dgm:pt modelId="{45BE869A-87A6-448B-BC6A-21F23EFD6292}">
      <dgm:prSet phldrT="[Text]" custT="1"/>
      <dgm:spPr/>
      <dgm:t>
        <a:bodyPr/>
        <a:lstStyle/>
        <a:p>
          <a:r>
            <a:rPr lang="en-US" sz="1600" dirty="0" smtClean="0">
              <a:solidFill>
                <a:schemeClr val="bg2">
                  <a:lumMod val="50000"/>
                </a:schemeClr>
              </a:solidFill>
            </a:rPr>
            <a:t>Create ordinal indicators </a:t>
          </a:r>
          <a:br>
            <a:rPr lang="en-US" sz="1600" dirty="0" smtClean="0">
              <a:solidFill>
                <a:schemeClr val="bg2">
                  <a:lumMod val="50000"/>
                </a:schemeClr>
              </a:solidFill>
            </a:rPr>
          </a:br>
          <a:r>
            <a:rPr lang="en-US" sz="1600" dirty="0" smtClean="0">
              <a:solidFill>
                <a:schemeClr val="bg2">
                  <a:lumMod val="50000"/>
                </a:schemeClr>
              </a:solidFill>
            </a:rPr>
            <a:t>-1, 0, 1</a:t>
          </a:r>
          <a:endParaRPr lang="en-US" sz="1600" dirty="0">
            <a:solidFill>
              <a:schemeClr val="bg2">
                <a:lumMod val="50000"/>
              </a:schemeClr>
            </a:solidFill>
          </a:endParaRPr>
        </a:p>
      </dgm:t>
    </dgm:pt>
    <dgm:pt modelId="{70B35553-96D0-45B7-8A7C-7A9F0E949910}" type="parTrans" cxnId="{A028C4BE-9928-42C4-97E4-36049872228A}">
      <dgm:prSet/>
      <dgm:spPr/>
    </dgm:pt>
    <dgm:pt modelId="{126F8D9A-9167-404D-9A62-EC88A3BDBB4E}" type="sibTrans" cxnId="{A028C4BE-9928-42C4-97E4-36049872228A}">
      <dgm:prSet/>
      <dgm:spPr/>
    </dgm:pt>
    <dgm:pt modelId="{A7A36B31-B931-42E2-B505-573593384277}" type="pres">
      <dgm:prSet presAssocID="{A7C7ADB6-A485-44A2-925F-A7521250148F}" presName="linearFlow" presStyleCnt="0">
        <dgm:presLayoutVars>
          <dgm:dir/>
          <dgm:animLvl val="lvl"/>
          <dgm:resizeHandles val="exact"/>
        </dgm:presLayoutVars>
      </dgm:prSet>
      <dgm:spPr/>
      <dgm:t>
        <a:bodyPr/>
        <a:lstStyle/>
        <a:p>
          <a:endParaRPr lang="en-US"/>
        </a:p>
      </dgm:t>
    </dgm:pt>
    <dgm:pt modelId="{C2B6252A-7894-41C1-B241-FD1DE263A360}" type="pres">
      <dgm:prSet presAssocID="{DFC5A5EE-67C2-4F4E-AA6E-E5FBB384FFCF}" presName="composite" presStyleCnt="0"/>
      <dgm:spPr/>
    </dgm:pt>
    <dgm:pt modelId="{C2BE5230-6FBC-4EDA-85CA-E29FD6A1ABE4}" type="pres">
      <dgm:prSet presAssocID="{DFC5A5EE-67C2-4F4E-AA6E-E5FBB384FFCF}" presName="parTx" presStyleLbl="node1" presStyleIdx="0" presStyleCnt="3">
        <dgm:presLayoutVars>
          <dgm:chMax val="0"/>
          <dgm:chPref val="0"/>
          <dgm:bulletEnabled val="1"/>
        </dgm:presLayoutVars>
      </dgm:prSet>
      <dgm:spPr/>
      <dgm:t>
        <a:bodyPr/>
        <a:lstStyle/>
        <a:p>
          <a:endParaRPr lang="en-US"/>
        </a:p>
      </dgm:t>
    </dgm:pt>
    <dgm:pt modelId="{83EBBA5E-4A20-4527-9418-9BF0B65DAB90}" type="pres">
      <dgm:prSet presAssocID="{DFC5A5EE-67C2-4F4E-AA6E-E5FBB384FFCF}" presName="parSh" presStyleLbl="node1" presStyleIdx="0" presStyleCnt="3" custLinFactNeighborY="-922"/>
      <dgm:spPr/>
      <dgm:t>
        <a:bodyPr/>
        <a:lstStyle/>
        <a:p>
          <a:endParaRPr lang="en-US"/>
        </a:p>
      </dgm:t>
    </dgm:pt>
    <dgm:pt modelId="{5EB85D6D-65E2-432A-9BCC-0E464A5B5728}" type="pres">
      <dgm:prSet presAssocID="{DFC5A5EE-67C2-4F4E-AA6E-E5FBB384FFCF}" presName="desTx" presStyleLbl="fgAcc1" presStyleIdx="0" presStyleCnt="3" custScaleX="123427" custLinFactNeighborY="-2150">
        <dgm:presLayoutVars>
          <dgm:bulletEnabled val="1"/>
        </dgm:presLayoutVars>
      </dgm:prSet>
      <dgm:spPr/>
      <dgm:t>
        <a:bodyPr/>
        <a:lstStyle/>
        <a:p>
          <a:endParaRPr lang="en-US"/>
        </a:p>
      </dgm:t>
    </dgm:pt>
    <dgm:pt modelId="{3A159262-739F-47DC-A4B1-C1A0DD2ADECA}" type="pres">
      <dgm:prSet presAssocID="{DD9E0099-B3F3-4750-AFB9-19043941CB2C}" presName="sibTrans" presStyleLbl="sibTrans2D1" presStyleIdx="0" presStyleCnt="2"/>
      <dgm:spPr/>
      <dgm:t>
        <a:bodyPr/>
        <a:lstStyle/>
        <a:p>
          <a:endParaRPr lang="en-US"/>
        </a:p>
      </dgm:t>
    </dgm:pt>
    <dgm:pt modelId="{E118E5CB-98AC-4BDA-9917-22BB626B5D15}" type="pres">
      <dgm:prSet presAssocID="{DD9E0099-B3F3-4750-AFB9-19043941CB2C}" presName="connTx" presStyleLbl="sibTrans2D1" presStyleIdx="0" presStyleCnt="2"/>
      <dgm:spPr/>
      <dgm:t>
        <a:bodyPr/>
        <a:lstStyle/>
        <a:p>
          <a:endParaRPr lang="en-US"/>
        </a:p>
      </dgm:t>
    </dgm:pt>
    <dgm:pt modelId="{93251D44-C9BD-482B-9B1D-71BC1BAC12CB}" type="pres">
      <dgm:prSet presAssocID="{63FC25F8-03B3-4B66-A513-B188480A3CCD}" presName="composite" presStyleCnt="0"/>
      <dgm:spPr/>
    </dgm:pt>
    <dgm:pt modelId="{33C96324-49A7-44DF-92B8-DE4AA6ED4951}" type="pres">
      <dgm:prSet presAssocID="{63FC25F8-03B3-4B66-A513-B188480A3CCD}" presName="parTx" presStyleLbl="node1" presStyleIdx="0" presStyleCnt="3">
        <dgm:presLayoutVars>
          <dgm:chMax val="0"/>
          <dgm:chPref val="0"/>
          <dgm:bulletEnabled val="1"/>
        </dgm:presLayoutVars>
      </dgm:prSet>
      <dgm:spPr/>
      <dgm:t>
        <a:bodyPr/>
        <a:lstStyle/>
        <a:p>
          <a:endParaRPr lang="en-US"/>
        </a:p>
      </dgm:t>
    </dgm:pt>
    <dgm:pt modelId="{0B6EB8E5-22EC-4EB5-8C52-2151CB12B8B4}" type="pres">
      <dgm:prSet presAssocID="{63FC25F8-03B3-4B66-A513-B188480A3CCD}" presName="parSh" presStyleLbl="node1" presStyleIdx="1" presStyleCnt="3" custLinFactNeighborY="-922"/>
      <dgm:spPr/>
      <dgm:t>
        <a:bodyPr/>
        <a:lstStyle/>
        <a:p>
          <a:endParaRPr lang="en-US"/>
        </a:p>
      </dgm:t>
    </dgm:pt>
    <dgm:pt modelId="{C772F2C6-C867-484A-80C6-00406B8CD175}" type="pres">
      <dgm:prSet presAssocID="{63FC25F8-03B3-4B66-A513-B188480A3CCD}" presName="desTx" presStyleLbl="fgAcc1" presStyleIdx="1" presStyleCnt="3" custScaleX="118252" custLinFactNeighborY="-2150">
        <dgm:presLayoutVars>
          <dgm:bulletEnabled val="1"/>
        </dgm:presLayoutVars>
      </dgm:prSet>
      <dgm:spPr/>
      <dgm:t>
        <a:bodyPr/>
        <a:lstStyle/>
        <a:p>
          <a:endParaRPr lang="en-US"/>
        </a:p>
      </dgm:t>
    </dgm:pt>
    <dgm:pt modelId="{023A041B-D731-4AF2-8811-F5950411B914}" type="pres">
      <dgm:prSet presAssocID="{6A98AA5C-467A-46CA-AA4C-139C805A34EC}" presName="sibTrans" presStyleLbl="sibTrans2D1" presStyleIdx="1" presStyleCnt="2"/>
      <dgm:spPr/>
      <dgm:t>
        <a:bodyPr/>
        <a:lstStyle/>
        <a:p>
          <a:endParaRPr lang="en-US"/>
        </a:p>
      </dgm:t>
    </dgm:pt>
    <dgm:pt modelId="{13EFF737-4143-475B-8CF5-C58DB3FD5EC2}" type="pres">
      <dgm:prSet presAssocID="{6A98AA5C-467A-46CA-AA4C-139C805A34EC}" presName="connTx" presStyleLbl="sibTrans2D1" presStyleIdx="1" presStyleCnt="2"/>
      <dgm:spPr/>
      <dgm:t>
        <a:bodyPr/>
        <a:lstStyle/>
        <a:p>
          <a:endParaRPr lang="en-US"/>
        </a:p>
      </dgm:t>
    </dgm:pt>
    <dgm:pt modelId="{E2505964-9F4F-4867-B596-B26EC49327CA}" type="pres">
      <dgm:prSet presAssocID="{D2E2667C-7896-4418-9036-71EC80E3E614}" presName="composite" presStyleCnt="0"/>
      <dgm:spPr/>
    </dgm:pt>
    <dgm:pt modelId="{B090EAB3-FAB3-457C-90C9-9664103AC7A3}" type="pres">
      <dgm:prSet presAssocID="{D2E2667C-7896-4418-9036-71EC80E3E614}" presName="parTx" presStyleLbl="node1" presStyleIdx="1" presStyleCnt="3">
        <dgm:presLayoutVars>
          <dgm:chMax val="0"/>
          <dgm:chPref val="0"/>
          <dgm:bulletEnabled val="1"/>
        </dgm:presLayoutVars>
      </dgm:prSet>
      <dgm:spPr/>
      <dgm:t>
        <a:bodyPr/>
        <a:lstStyle/>
        <a:p>
          <a:endParaRPr lang="en-US"/>
        </a:p>
      </dgm:t>
    </dgm:pt>
    <dgm:pt modelId="{00D881A3-CBA1-482D-B986-77E2152B42ED}" type="pres">
      <dgm:prSet presAssocID="{D2E2667C-7896-4418-9036-71EC80E3E614}" presName="parSh" presStyleLbl="node1" presStyleIdx="2" presStyleCnt="3" custLinFactNeighborY="-922"/>
      <dgm:spPr/>
      <dgm:t>
        <a:bodyPr/>
        <a:lstStyle/>
        <a:p>
          <a:endParaRPr lang="en-US"/>
        </a:p>
      </dgm:t>
    </dgm:pt>
    <dgm:pt modelId="{8CAEC7D4-7B64-4824-A584-29A9FA78DE10}" type="pres">
      <dgm:prSet presAssocID="{D2E2667C-7896-4418-9036-71EC80E3E614}" presName="desTx" presStyleLbl="fgAcc1" presStyleIdx="2" presStyleCnt="3" custScaleX="121469" custLinFactNeighborY="-2150">
        <dgm:presLayoutVars>
          <dgm:bulletEnabled val="1"/>
        </dgm:presLayoutVars>
      </dgm:prSet>
      <dgm:spPr/>
      <dgm:t>
        <a:bodyPr/>
        <a:lstStyle/>
        <a:p>
          <a:endParaRPr lang="en-US"/>
        </a:p>
      </dgm:t>
    </dgm:pt>
  </dgm:ptLst>
  <dgm:cxnLst>
    <dgm:cxn modelId="{57DA07F9-13D1-414F-9D10-0294EC90AD04}" type="presOf" srcId="{63FC25F8-03B3-4B66-A513-B188480A3CCD}" destId="{0B6EB8E5-22EC-4EB5-8C52-2151CB12B8B4}" srcOrd="1" destOrd="0" presId="urn:microsoft.com/office/officeart/2005/8/layout/process3"/>
    <dgm:cxn modelId="{89CA91C5-9FFD-4B00-ABB8-E5A120E3740D}" type="presOf" srcId="{6A98AA5C-467A-46CA-AA4C-139C805A34EC}" destId="{023A041B-D731-4AF2-8811-F5950411B914}" srcOrd="0" destOrd="0" presId="urn:microsoft.com/office/officeart/2005/8/layout/process3"/>
    <dgm:cxn modelId="{603FC4E9-16F3-4C7F-A811-DF7C6E5F7A38}" type="presOf" srcId="{CBC570A5-6E6C-40EC-A6EF-134621713EA8}" destId="{C772F2C6-C867-484A-80C6-00406B8CD175}" srcOrd="0" destOrd="0" presId="urn:microsoft.com/office/officeart/2005/8/layout/process3"/>
    <dgm:cxn modelId="{2D35EE8D-33E5-474C-BFE5-0241796FC912}" type="presOf" srcId="{78C11AA6-3966-4161-B4C3-252896EBE913}" destId="{C772F2C6-C867-484A-80C6-00406B8CD175}" srcOrd="0" destOrd="1" presId="urn:microsoft.com/office/officeart/2005/8/layout/process3"/>
    <dgm:cxn modelId="{F43FFBDE-D7AF-457A-941E-22DD5BE53BF4}" type="presOf" srcId="{DFC5A5EE-67C2-4F4E-AA6E-E5FBB384FFCF}" destId="{C2BE5230-6FBC-4EDA-85CA-E29FD6A1ABE4}" srcOrd="0" destOrd="0" presId="urn:microsoft.com/office/officeart/2005/8/layout/process3"/>
    <dgm:cxn modelId="{59940627-FF49-47EA-A796-445A9B1B6D1E}" type="presOf" srcId="{6022EA30-9013-4B45-B27C-1961D44B1A50}" destId="{5EB85D6D-65E2-432A-9BCC-0E464A5B5728}" srcOrd="0" destOrd="3" presId="urn:microsoft.com/office/officeart/2005/8/layout/process3"/>
    <dgm:cxn modelId="{A4FFBF34-9F32-4ED4-A9AD-1F7B1B169245}" type="presOf" srcId="{987D874F-758E-4974-A45A-C6A91B2859CE}" destId="{C772F2C6-C867-484A-80C6-00406B8CD175}" srcOrd="0" destOrd="5" presId="urn:microsoft.com/office/officeart/2005/8/layout/process3"/>
    <dgm:cxn modelId="{058E7A0F-6CD0-4291-BE91-720F761B682C}" type="presOf" srcId="{C824DFE7-5BC9-4CF1-BA7D-81C3F09F4CAA}" destId="{8CAEC7D4-7B64-4824-A584-29A9FA78DE10}" srcOrd="0" destOrd="2" presId="urn:microsoft.com/office/officeart/2005/8/layout/process3"/>
    <dgm:cxn modelId="{D30C1BD3-3F9C-4417-AD0B-CF6E6BA9A5F0}" srcId="{DFC5A5EE-67C2-4F4E-AA6E-E5FBB384FFCF}" destId="{ABE20EE6-B0AE-49A8-928B-53F87B487291}" srcOrd="2" destOrd="0" parTransId="{6019250F-AD9D-498B-83ED-23256BFA046E}" sibTransId="{AA5C6FD6-BC60-4E75-9A92-3C581A70FE2C}"/>
    <dgm:cxn modelId="{8ABFCADA-241B-4143-9AC6-5930FA676156}" srcId="{63FC25F8-03B3-4B66-A513-B188480A3CCD}" destId="{78C11AA6-3966-4161-B4C3-252896EBE913}" srcOrd="1" destOrd="0" parTransId="{DF923D35-37DD-4187-B274-B49E138E2152}" sibTransId="{A2BBE576-2827-43D9-B780-C1DDEA8731D1}"/>
    <dgm:cxn modelId="{60A60B0C-AA88-4BA8-A627-C925E6870896}" type="presOf" srcId="{5FFAEE3B-E2A3-4418-B627-12834B99138D}" destId="{5EB85D6D-65E2-432A-9BCC-0E464A5B5728}" srcOrd="0" destOrd="0" presId="urn:microsoft.com/office/officeart/2005/8/layout/process3"/>
    <dgm:cxn modelId="{DBFF0951-7497-44B0-A8F4-14272E18F5CA}" type="presOf" srcId="{DD9E0099-B3F3-4750-AFB9-19043941CB2C}" destId="{3A159262-739F-47DC-A4B1-C1A0DD2ADECA}" srcOrd="0" destOrd="0" presId="urn:microsoft.com/office/officeart/2005/8/layout/process3"/>
    <dgm:cxn modelId="{8D04E014-1D48-4823-993A-1CF0F7AA0D0B}" type="presOf" srcId="{B571A376-DF7A-4A9E-94A7-B023DDF76DCA}" destId="{8CAEC7D4-7B64-4824-A584-29A9FA78DE10}" srcOrd="0" destOrd="1" presId="urn:microsoft.com/office/officeart/2005/8/layout/process3"/>
    <dgm:cxn modelId="{3419C63E-3C16-4E8E-88D7-78E4F2ED66BF}" srcId="{DFC5A5EE-67C2-4F4E-AA6E-E5FBB384FFCF}" destId="{BCD6354A-BEFD-4A4F-BBD8-474504A95338}" srcOrd="1" destOrd="0" parTransId="{B78E5752-F152-421D-B5C7-A1C5AB691847}" sibTransId="{BCB42186-3558-457C-8A19-934A9490B306}"/>
    <dgm:cxn modelId="{3B37CF66-C963-4A4C-805C-D7ECE5617DC2}" type="presOf" srcId="{A7C7ADB6-A485-44A2-925F-A7521250148F}" destId="{A7A36B31-B931-42E2-B505-573593384277}" srcOrd="0" destOrd="0" presId="urn:microsoft.com/office/officeart/2005/8/layout/process3"/>
    <dgm:cxn modelId="{4E0838F0-2C76-4355-BC9E-EF808215DA4B}" type="presOf" srcId="{45BE869A-87A6-448B-BC6A-21F23EFD6292}" destId="{C772F2C6-C867-484A-80C6-00406B8CD175}" srcOrd="0" destOrd="4" presId="urn:microsoft.com/office/officeart/2005/8/layout/process3"/>
    <dgm:cxn modelId="{CD6B534E-B5AD-4091-88F4-D679CA038EDF}" srcId="{A7C7ADB6-A485-44A2-925F-A7521250148F}" destId="{D2E2667C-7896-4418-9036-71EC80E3E614}" srcOrd="2" destOrd="0" parTransId="{294F2C43-6CCD-4021-8A0A-92DA0428D65E}" sibTransId="{BDCC93F8-93BB-4A6C-A6D2-C7F61E57AE6D}"/>
    <dgm:cxn modelId="{CF73F4BD-836A-4AC7-AA7B-7727C41E4922}" type="presOf" srcId="{E61CE073-724B-47AA-9F25-055CBBE49C24}" destId="{C772F2C6-C867-484A-80C6-00406B8CD175}" srcOrd="0" destOrd="2" presId="urn:microsoft.com/office/officeart/2005/8/layout/process3"/>
    <dgm:cxn modelId="{8C9861CD-D525-41DD-992F-C8B7104A1B94}" srcId="{63FC25F8-03B3-4B66-A513-B188480A3CCD}" destId="{987D874F-758E-4974-A45A-C6A91B2859CE}" srcOrd="5" destOrd="0" parTransId="{AE546FBC-431D-4448-A8A5-94E3EF14D1FE}" sibTransId="{F47AB71D-48FD-4EBF-8183-E7CA33D3A612}"/>
    <dgm:cxn modelId="{D2411449-ACDA-42F8-A08B-FB6C32DCAE0A}" type="presOf" srcId="{BCD6354A-BEFD-4A4F-BBD8-474504A95338}" destId="{5EB85D6D-65E2-432A-9BCC-0E464A5B5728}" srcOrd="0" destOrd="1" presId="urn:microsoft.com/office/officeart/2005/8/layout/process3"/>
    <dgm:cxn modelId="{C5A59CE0-5A2C-4466-A645-55077299EF0C}" srcId="{D2E2667C-7896-4418-9036-71EC80E3E614}" destId="{C824DFE7-5BC9-4CF1-BA7D-81C3F09F4CAA}" srcOrd="2" destOrd="0" parTransId="{AC5EC557-BE1A-470C-AECD-0B5F2C0A7013}" sibTransId="{C20AEC84-DA82-44AD-8926-99F094619D5F}"/>
    <dgm:cxn modelId="{6B0E8239-9551-4085-9A8F-64F6AEE4D5EA}" type="presOf" srcId="{B450B512-09C6-44AA-9EFE-F6518CC07623}" destId="{C772F2C6-C867-484A-80C6-00406B8CD175}" srcOrd="0" destOrd="3" presId="urn:microsoft.com/office/officeart/2005/8/layout/process3"/>
    <dgm:cxn modelId="{42D51DDA-62AF-41C3-B675-85E4BF4AF728}" type="presOf" srcId="{0C1E1395-C6C1-464D-8AAD-F7B9FDE5AC91}" destId="{5EB85D6D-65E2-432A-9BCC-0E464A5B5728}" srcOrd="0" destOrd="4" presId="urn:microsoft.com/office/officeart/2005/8/layout/process3"/>
    <dgm:cxn modelId="{BF9C6537-ACF6-4411-A5D4-C8B3C562725D}" type="presOf" srcId="{ABE20EE6-B0AE-49A8-928B-53F87B487291}" destId="{5EB85D6D-65E2-432A-9BCC-0E464A5B5728}" srcOrd="0" destOrd="2" presId="urn:microsoft.com/office/officeart/2005/8/layout/process3"/>
    <dgm:cxn modelId="{D4CEFFA2-81D1-42DE-8DED-E5919630C197}" type="presOf" srcId="{63FC25F8-03B3-4B66-A513-B188480A3CCD}" destId="{33C96324-49A7-44DF-92B8-DE4AA6ED4951}" srcOrd="0" destOrd="0" presId="urn:microsoft.com/office/officeart/2005/8/layout/process3"/>
    <dgm:cxn modelId="{A99EF0B5-C27C-4E46-A3C8-3FC237C546FC}" srcId="{63FC25F8-03B3-4B66-A513-B188480A3CCD}" destId="{B450B512-09C6-44AA-9EFE-F6518CC07623}" srcOrd="3" destOrd="0" parTransId="{38CEF1BB-DC8B-4061-B73D-2A52950591F8}" sibTransId="{60922432-E137-48F8-9B95-9A189E9669BA}"/>
    <dgm:cxn modelId="{5FA3545A-1EE6-4AFC-999B-4062AB6DFA04}" srcId="{DFC5A5EE-67C2-4F4E-AA6E-E5FBB384FFCF}" destId="{6022EA30-9013-4B45-B27C-1961D44B1A50}" srcOrd="3" destOrd="0" parTransId="{ECB82BD7-34DC-49A7-847F-151CD74FD929}" sibTransId="{E5E397E6-6B32-4211-BA52-B8539121590D}"/>
    <dgm:cxn modelId="{1FF332C5-BD7B-46C9-B69B-A2BA86D1D76A}" srcId="{D2E2667C-7896-4418-9036-71EC80E3E614}" destId="{B571A376-DF7A-4A9E-94A7-B023DDF76DCA}" srcOrd="1" destOrd="0" parTransId="{6CF08988-F1B0-4307-A02E-75B5169854F4}" sibTransId="{003BB4B0-8DAE-4FFD-B47C-0F5228CBBAD8}"/>
    <dgm:cxn modelId="{F69633B3-81FA-489E-84E9-F8CFFF25B67A}" type="presOf" srcId="{6A98AA5C-467A-46CA-AA4C-139C805A34EC}" destId="{13EFF737-4143-475B-8CF5-C58DB3FD5EC2}" srcOrd="1" destOrd="0" presId="urn:microsoft.com/office/officeart/2005/8/layout/process3"/>
    <dgm:cxn modelId="{E3FBE548-4B39-4909-9688-7DD99C3C0574}" srcId="{63FC25F8-03B3-4B66-A513-B188480A3CCD}" destId="{CBC570A5-6E6C-40EC-A6EF-134621713EA8}" srcOrd="0" destOrd="0" parTransId="{F069A417-53B0-4285-9A5D-BC19BBC66206}" sibTransId="{EF2A0847-8042-446E-985D-5797D84C36F2}"/>
    <dgm:cxn modelId="{A028C4BE-9928-42C4-97E4-36049872228A}" srcId="{63FC25F8-03B3-4B66-A513-B188480A3CCD}" destId="{45BE869A-87A6-448B-BC6A-21F23EFD6292}" srcOrd="4" destOrd="0" parTransId="{70B35553-96D0-45B7-8A7C-7A9F0E949910}" sibTransId="{126F8D9A-9167-404D-9A62-EC88A3BDBB4E}"/>
    <dgm:cxn modelId="{A2119E90-9505-4C3F-A04B-4BF1344179EE}" srcId="{A7C7ADB6-A485-44A2-925F-A7521250148F}" destId="{DFC5A5EE-67C2-4F4E-AA6E-E5FBB384FFCF}" srcOrd="0" destOrd="0" parTransId="{5A9E0F06-9E3E-4163-B017-6FD124B43006}" sibTransId="{DD9E0099-B3F3-4750-AFB9-19043941CB2C}"/>
    <dgm:cxn modelId="{1643FFFD-BE54-4B29-8DFC-B2367E439898}" type="presOf" srcId="{DD9E0099-B3F3-4750-AFB9-19043941CB2C}" destId="{E118E5CB-98AC-4BDA-9917-22BB626B5D15}" srcOrd="1" destOrd="0" presId="urn:microsoft.com/office/officeart/2005/8/layout/process3"/>
    <dgm:cxn modelId="{D2479D11-042A-418C-AF9B-6F6DD276D21B}" type="presOf" srcId="{DFC5A5EE-67C2-4F4E-AA6E-E5FBB384FFCF}" destId="{83EBBA5E-4A20-4527-9418-9BF0B65DAB90}" srcOrd="1" destOrd="0" presId="urn:microsoft.com/office/officeart/2005/8/layout/process3"/>
    <dgm:cxn modelId="{7CD8CB25-85D1-4A27-A894-354F50FD9F70}" srcId="{D2E2667C-7896-4418-9036-71EC80E3E614}" destId="{D8057A3A-9312-446B-915E-8010E3FC20F6}" srcOrd="0" destOrd="0" parTransId="{7A6D7426-EAD0-4E6C-963E-0DD37AF8210E}" sibTransId="{B882F061-32B1-4EF0-B76F-6218800DA7AF}"/>
    <dgm:cxn modelId="{EB648BF9-DC22-49D0-B383-17461B757049}" srcId="{DFC5A5EE-67C2-4F4E-AA6E-E5FBB384FFCF}" destId="{5FFAEE3B-E2A3-4418-B627-12834B99138D}" srcOrd="0" destOrd="0" parTransId="{4988B8DD-C2E0-4EED-8BDB-BE8A80052B7B}" sibTransId="{9C383538-4640-412C-8CE1-16A20D99FD7B}"/>
    <dgm:cxn modelId="{CBB6487F-D676-430F-8506-EDF8021C36F8}" type="presOf" srcId="{D2E2667C-7896-4418-9036-71EC80E3E614}" destId="{00D881A3-CBA1-482D-B986-77E2152B42ED}" srcOrd="1" destOrd="0" presId="urn:microsoft.com/office/officeart/2005/8/layout/process3"/>
    <dgm:cxn modelId="{4B651E10-CF6E-4E25-A779-7DC392F5B2D8}" srcId="{A7C7ADB6-A485-44A2-925F-A7521250148F}" destId="{63FC25F8-03B3-4B66-A513-B188480A3CCD}" srcOrd="1" destOrd="0" parTransId="{B7E91A0D-A620-4487-BC53-9504E026D321}" sibTransId="{6A98AA5C-467A-46CA-AA4C-139C805A34EC}"/>
    <dgm:cxn modelId="{8C53BB80-966D-4E0A-9126-C57D4AC20AFB}" srcId="{DFC5A5EE-67C2-4F4E-AA6E-E5FBB384FFCF}" destId="{0C1E1395-C6C1-464D-8AAD-F7B9FDE5AC91}" srcOrd="4" destOrd="0" parTransId="{81608693-F644-4955-B921-D5F23E810EDA}" sibTransId="{75976115-DA85-4388-BD89-D1BB4915756F}"/>
    <dgm:cxn modelId="{C5413670-DD0E-4E0A-B13F-6D065BF43A31}" type="presOf" srcId="{D2E2667C-7896-4418-9036-71EC80E3E614}" destId="{B090EAB3-FAB3-457C-90C9-9664103AC7A3}" srcOrd="0" destOrd="0" presId="urn:microsoft.com/office/officeart/2005/8/layout/process3"/>
    <dgm:cxn modelId="{3968EAEA-1092-45EF-91CE-4E1D534682BA}" srcId="{63FC25F8-03B3-4B66-A513-B188480A3CCD}" destId="{E61CE073-724B-47AA-9F25-055CBBE49C24}" srcOrd="2" destOrd="0" parTransId="{63EC000B-F1D3-44BE-9ADF-60E4907EB9A4}" sibTransId="{660C2538-4C0D-4D7E-8127-ED7F1BAF90F5}"/>
    <dgm:cxn modelId="{57277373-9C38-42BA-995B-E52E1473612F}" type="presOf" srcId="{D8057A3A-9312-446B-915E-8010E3FC20F6}" destId="{8CAEC7D4-7B64-4824-A584-29A9FA78DE10}" srcOrd="0" destOrd="0" presId="urn:microsoft.com/office/officeart/2005/8/layout/process3"/>
    <dgm:cxn modelId="{05201896-D075-435C-A489-FF4B04C078F7}" type="presParOf" srcId="{A7A36B31-B931-42E2-B505-573593384277}" destId="{C2B6252A-7894-41C1-B241-FD1DE263A360}" srcOrd="0" destOrd="0" presId="urn:microsoft.com/office/officeart/2005/8/layout/process3"/>
    <dgm:cxn modelId="{D53D0431-437C-49FE-B1ED-6D6311B8D220}" type="presParOf" srcId="{C2B6252A-7894-41C1-B241-FD1DE263A360}" destId="{C2BE5230-6FBC-4EDA-85CA-E29FD6A1ABE4}" srcOrd="0" destOrd="0" presId="urn:microsoft.com/office/officeart/2005/8/layout/process3"/>
    <dgm:cxn modelId="{5D68D208-B3FB-4323-8536-5F770988E302}" type="presParOf" srcId="{C2B6252A-7894-41C1-B241-FD1DE263A360}" destId="{83EBBA5E-4A20-4527-9418-9BF0B65DAB90}" srcOrd="1" destOrd="0" presId="urn:microsoft.com/office/officeart/2005/8/layout/process3"/>
    <dgm:cxn modelId="{479DC59B-6DF6-47A9-B8B6-77F7B3B04937}" type="presParOf" srcId="{C2B6252A-7894-41C1-B241-FD1DE263A360}" destId="{5EB85D6D-65E2-432A-9BCC-0E464A5B5728}" srcOrd="2" destOrd="0" presId="urn:microsoft.com/office/officeart/2005/8/layout/process3"/>
    <dgm:cxn modelId="{AF01444F-7C14-42D1-8D04-C297469448AC}" type="presParOf" srcId="{A7A36B31-B931-42E2-B505-573593384277}" destId="{3A159262-739F-47DC-A4B1-C1A0DD2ADECA}" srcOrd="1" destOrd="0" presId="urn:microsoft.com/office/officeart/2005/8/layout/process3"/>
    <dgm:cxn modelId="{45F5837C-D5DA-467C-B833-C85C6B32B478}" type="presParOf" srcId="{3A159262-739F-47DC-A4B1-C1A0DD2ADECA}" destId="{E118E5CB-98AC-4BDA-9917-22BB626B5D15}" srcOrd="0" destOrd="0" presId="urn:microsoft.com/office/officeart/2005/8/layout/process3"/>
    <dgm:cxn modelId="{12A4EBC3-B2A7-417A-A517-F415F415DF27}" type="presParOf" srcId="{A7A36B31-B931-42E2-B505-573593384277}" destId="{93251D44-C9BD-482B-9B1D-71BC1BAC12CB}" srcOrd="2" destOrd="0" presId="urn:microsoft.com/office/officeart/2005/8/layout/process3"/>
    <dgm:cxn modelId="{05006336-B10F-4F79-B5E6-19B3C5F4B9B3}" type="presParOf" srcId="{93251D44-C9BD-482B-9B1D-71BC1BAC12CB}" destId="{33C96324-49A7-44DF-92B8-DE4AA6ED4951}" srcOrd="0" destOrd="0" presId="urn:microsoft.com/office/officeart/2005/8/layout/process3"/>
    <dgm:cxn modelId="{384F9D2F-69B2-4326-A5E7-E09E61E28D05}" type="presParOf" srcId="{93251D44-C9BD-482B-9B1D-71BC1BAC12CB}" destId="{0B6EB8E5-22EC-4EB5-8C52-2151CB12B8B4}" srcOrd="1" destOrd="0" presId="urn:microsoft.com/office/officeart/2005/8/layout/process3"/>
    <dgm:cxn modelId="{E2986BF5-7DFD-4E87-964C-DEF336639C4C}" type="presParOf" srcId="{93251D44-C9BD-482B-9B1D-71BC1BAC12CB}" destId="{C772F2C6-C867-484A-80C6-00406B8CD175}" srcOrd="2" destOrd="0" presId="urn:microsoft.com/office/officeart/2005/8/layout/process3"/>
    <dgm:cxn modelId="{96783B34-4E3D-4A7B-87F6-54FF8AFDEB77}" type="presParOf" srcId="{A7A36B31-B931-42E2-B505-573593384277}" destId="{023A041B-D731-4AF2-8811-F5950411B914}" srcOrd="3" destOrd="0" presId="urn:microsoft.com/office/officeart/2005/8/layout/process3"/>
    <dgm:cxn modelId="{9B91124D-5AE1-4AD4-B5E2-9C65C6A787D6}" type="presParOf" srcId="{023A041B-D731-4AF2-8811-F5950411B914}" destId="{13EFF737-4143-475B-8CF5-C58DB3FD5EC2}" srcOrd="0" destOrd="0" presId="urn:microsoft.com/office/officeart/2005/8/layout/process3"/>
    <dgm:cxn modelId="{1AD7DF89-A698-4206-A841-86A66FE4E46D}" type="presParOf" srcId="{A7A36B31-B931-42E2-B505-573593384277}" destId="{E2505964-9F4F-4867-B596-B26EC49327CA}" srcOrd="4" destOrd="0" presId="urn:microsoft.com/office/officeart/2005/8/layout/process3"/>
    <dgm:cxn modelId="{6580C09F-2ED5-4E04-9FCB-F5A00AFEF9FE}" type="presParOf" srcId="{E2505964-9F4F-4867-B596-B26EC49327CA}" destId="{B090EAB3-FAB3-457C-90C9-9664103AC7A3}" srcOrd="0" destOrd="0" presId="urn:microsoft.com/office/officeart/2005/8/layout/process3"/>
    <dgm:cxn modelId="{1C0CA99A-78FD-4BC2-8F81-0B232B3660A6}" type="presParOf" srcId="{E2505964-9F4F-4867-B596-B26EC49327CA}" destId="{00D881A3-CBA1-482D-B986-77E2152B42ED}" srcOrd="1" destOrd="0" presId="urn:microsoft.com/office/officeart/2005/8/layout/process3"/>
    <dgm:cxn modelId="{91100B42-33A1-45B8-AEB6-FE5791F7515F}" type="presParOf" srcId="{E2505964-9F4F-4867-B596-B26EC49327CA}" destId="{8CAEC7D4-7B64-4824-A584-29A9FA78DE10}"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657D20-F571-4CF6-A309-0E3082A64391}" type="doc">
      <dgm:prSet loTypeId="urn:microsoft.com/office/officeart/2005/8/layout/chevron1" loCatId="process" qsTypeId="urn:microsoft.com/office/officeart/2005/8/quickstyle/simple1" qsCatId="simple" csTypeId="urn:microsoft.com/office/officeart/2005/8/colors/accent1_2" csCatId="accent1" phldr="1"/>
      <dgm:spPr/>
    </dgm:pt>
    <dgm:pt modelId="{7E7EBDB0-A6EF-4535-8EE6-B089AB771A43}">
      <dgm:prSet phldrT="[Text]"/>
      <dgm:spPr>
        <a:solidFill>
          <a:schemeClr val="accent1">
            <a:lumMod val="60000"/>
            <a:lumOff val="40000"/>
          </a:schemeClr>
        </a:solidFill>
      </dgm:spPr>
      <dgm:t>
        <a:bodyPr/>
        <a:lstStyle/>
        <a:p>
          <a:r>
            <a:rPr lang="en-US" dirty="0" smtClean="0"/>
            <a:t>Gather </a:t>
          </a:r>
          <a:endParaRPr lang="en-US" dirty="0"/>
        </a:p>
      </dgm:t>
    </dgm:pt>
    <dgm:pt modelId="{60349D9B-6403-4478-B822-8EE065A1407D}" type="parTrans" cxnId="{C92EBCF5-6CAE-48A7-A8F1-7F0CF79C7E7D}">
      <dgm:prSet/>
      <dgm:spPr/>
      <dgm:t>
        <a:bodyPr/>
        <a:lstStyle/>
        <a:p>
          <a:endParaRPr lang="en-US"/>
        </a:p>
      </dgm:t>
    </dgm:pt>
    <dgm:pt modelId="{81D5EB36-C1A8-45D1-AE29-546B68C22E4D}" type="sibTrans" cxnId="{C92EBCF5-6CAE-48A7-A8F1-7F0CF79C7E7D}">
      <dgm:prSet/>
      <dgm:spPr/>
      <dgm:t>
        <a:bodyPr/>
        <a:lstStyle/>
        <a:p>
          <a:endParaRPr lang="en-US"/>
        </a:p>
      </dgm:t>
    </dgm:pt>
    <dgm:pt modelId="{B94199D8-5DAC-4117-8CD0-E86E0E162EAF}">
      <dgm:prSet phldrT="[Text]"/>
      <dgm:spPr>
        <a:solidFill>
          <a:schemeClr val="accent1"/>
        </a:solidFill>
      </dgm:spPr>
      <dgm:t>
        <a:bodyPr/>
        <a:lstStyle/>
        <a:p>
          <a:r>
            <a:rPr lang="en-US" dirty="0" smtClean="0"/>
            <a:t>Prepare</a:t>
          </a:r>
          <a:endParaRPr lang="en-US" dirty="0"/>
        </a:p>
      </dgm:t>
    </dgm:pt>
    <dgm:pt modelId="{1FC8685F-2D77-4417-B5C4-85F9381949B4}" type="parTrans" cxnId="{E177A2B1-A2A2-445D-B0BF-81DA05F2EA74}">
      <dgm:prSet/>
      <dgm:spPr/>
      <dgm:t>
        <a:bodyPr/>
        <a:lstStyle/>
        <a:p>
          <a:endParaRPr lang="en-US"/>
        </a:p>
      </dgm:t>
    </dgm:pt>
    <dgm:pt modelId="{0F5AADFC-42A2-49A2-A0AD-EA91319BA029}" type="sibTrans" cxnId="{E177A2B1-A2A2-445D-B0BF-81DA05F2EA74}">
      <dgm:prSet/>
      <dgm:spPr/>
      <dgm:t>
        <a:bodyPr/>
        <a:lstStyle/>
        <a:p>
          <a:endParaRPr lang="en-US"/>
        </a:p>
      </dgm:t>
    </dgm:pt>
    <dgm:pt modelId="{C9302101-1AE3-42BF-AE55-48DF953BEFA0}">
      <dgm:prSet phldrT="[Text]"/>
      <dgm:spPr>
        <a:solidFill>
          <a:schemeClr val="accent1">
            <a:lumMod val="75000"/>
          </a:schemeClr>
        </a:solidFill>
      </dgm:spPr>
      <dgm:t>
        <a:bodyPr/>
        <a:lstStyle/>
        <a:p>
          <a:r>
            <a:rPr lang="en-US" dirty="0" smtClean="0"/>
            <a:t>Develop</a:t>
          </a:r>
          <a:endParaRPr lang="en-US" dirty="0"/>
        </a:p>
      </dgm:t>
    </dgm:pt>
    <dgm:pt modelId="{97A6CD3A-158A-4844-99C3-80FE4ED695C7}" type="parTrans" cxnId="{45B78468-4507-41A1-955A-AECEAA2F88AF}">
      <dgm:prSet/>
      <dgm:spPr/>
      <dgm:t>
        <a:bodyPr/>
        <a:lstStyle/>
        <a:p>
          <a:endParaRPr lang="en-US"/>
        </a:p>
      </dgm:t>
    </dgm:pt>
    <dgm:pt modelId="{A6641454-3DA8-4A11-9238-0CF9D2298AC2}" type="sibTrans" cxnId="{45B78468-4507-41A1-955A-AECEAA2F88AF}">
      <dgm:prSet/>
      <dgm:spPr/>
      <dgm:t>
        <a:bodyPr/>
        <a:lstStyle/>
        <a:p>
          <a:endParaRPr lang="en-US"/>
        </a:p>
      </dgm:t>
    </dgm:pt>
    <dgm:pt modelId="{9F6D4D26-3104-4068-A626-E8CC90E5F729}">
      <dgm:prSet phldrT="[Text]"/>
      <dgm:spPr>
        <a:solidFill>
          <a:schemeClr val="accent1">
            <a:lumMod val="50000"/>
          </a:schemeClr>
        </a:solidFill>
      </dgm:spPr>
      <dgm:t>
        <a:bodyPr/>
        <a:lstStyle/>
        <a:p>
          <a:r>
            <a:rPr lang="en-US" dirty="0" smtClean="0"/>
            <a:t>Score</a:t>
          </a:r>
          <a:endParaRPr lang="en-US" dirty="0"/>
        </a:p>
      </dgm:t>
    </dgm:pt>
    <dgm:pt modelId="{7B5B789D-D1FB-4173-AF6C-C87D2AE7814C}" type="parTrans" cxnId="{12AC5CAF-00B1-4251-ACC6-AEB515561155}">
      <dgm:prSet/>
      <dgm:spPr/>
      <dgm:t>
        <a:bodyPr/>
        <a:lstStyle/>
        <a:p>
          <a:endParaRPr lang="en-US"/>
        </a:p>
      </dgm:t>
    </dgm:pt>
    <dgm:pt modelId="{D260078C-9E8E-44F3-927E-1025EC02C8E7}" type="sibTrans" cxnId="{12AC5CAF-00B1-4251-ACC6-AEB515561155}">
      <dgm:prSet/>
      <dgm:spPr/>
      <dgm:t>
        <a:bodyPr/>
        <a:lstStyle/>
        <a:p>
          <a:endParaRPr lang="en-US"/>
        </a:p>
      </dgm:t>
    </dgm:pt>
    <dgm:pt modelId="{83B92132-7425-49CF-8C80-105A5B7AF1F5}" type="pres">
      <dgm:prSet presAssocID="{BB657D20-F571-4CF6-A309-0E3082A64391}" presName="Name0" presStyleCnt="0">
        <dgm:presLayoutVars>
          <dgm:dir/>
          <dgm:animLvl val="lvl"/>
          <dgm:resizeHandles val="exact"/>
        </dgm:presLayoutVars>
      </dgm:prSet>
      <dgm:spPr/>
    </dgm:pt>
    <dgm:pt modelId="{0AD40F43-794F-4612-B733-7E5B08A986B3}" type="pres">
      <dgm:prSet presAssocID="{7E7EBDB0-A6EF-4535-8EE6-B089AB771A43}" presName="parTxOnly" presStyleLbl="node1" presStyleIdx="0" presStyleCnt="4">
        <dgm:presLayoutVars>
          <dgm:chMax val="0"/>
          <dgm:chPref val="0"/>
          <dgm:bulletEnabled val="1"/>
        </dgm:presLayoutVars>
      </dgm:prSet>
      <dgm:spPr/>
      <dgm:t>
        <a:bodyPr/>
        <a:lstStyle/>
        <a:p>
          <a:endParaRPr lang="en-US"/>
        </a:p>
      </dgm:t>
    </dgm:pt>
    <dgm:pt modelId="{A1F5A44D-030E-4BB2-B8EC-8D8F4C5D8CF0}" type="pres">
      <dgm:prSet presAssocID="{81D5EB36-C1A8-45D1-AE29-546B68C22E4D}" presName="parTxOnlySpace" presStyleCnt="0"/>
      <dgm:spPr/>
    </dgm:pt>
    <dgm:pt modelId="{AAFE7AE0-444D-4F65-8F8F-67FDDB95455B}" type="pres">
      <dgm:prSet presAssocID="{B94199D8-5DAC-4117-8CD0-E86E0E162EAF}" presName="parTxOnly" presStyleLbl="node1" presStyleIdx="1" presStyleCnt="4">
        <dgm:presLayoutVars>
          <dgm:chMax val="0"/>
          <dgm:chPref val="0"/>
          <dgm:bulletEnabled val="1"/>
        </dgm:presLayoutVars>
      </dgm:prSet>
      <dgm:spPr/>
      <dgm:t>
        <a:bodyPr/>
        <a:lstStyle/>
        <a:p>
          <a:endParaRPr lang="en-US"/>
        </a:p>
      </dgm:t>
    </dgm:pt>
    <dgm:pt modelId="{24BB52F6-D9FA-4561-976D-71069CD3B9E2}" type="pres">
      <dgm:prSet presAssocID="{0F5AADFC-42A2-49A2-A0AD-EA91319BA029}" presName="parTxOnlySpace" presStyleCnt="0"/>
      <dgm:spPr/>
    </dgm:pt>
    <dgm:pt modelId="{28DA3138-EF51-4D38-9F57-8E1C8DB108EF}" type="pres">
      <dgm:prSet presAssocID="{C9302101-1AE3-42BF-AE55-48DF953BEFA0}" presName="parTxOnly" presStyleLbl="node1" presStyleIdx="2" presStyleCnt="4">
        <dgm:presLayoutVars>
          <dgm:chMax val="0"/>
          <dgm:chPref val="0"/>
          <dgm:bulletEnabled val="1"/>
        </dgm:presLayoutVars>
      </dgm:prSet>
      <dgm:spPr/>
      <dgm:t>
        <a:bodyPr/>
        <a:lstStyle/>
        <a:p>
          <a:endParaRPr lang="en-US"/>
        </a:p>
      </dgm:t>
    </dgm:pt>
    <dgm:pt modelId="{2FD53BC2-AB93-44B9-BA6F-AFE46FA3C1D8}" type="pres">
      <dgm:prSet presAssocID="{A6641454-3DA8-4A11-9238-0CF9D2298AC2}" presName="parTxOnlySpace" presStyleCnt="0"/>
      <dgm:spPr/>
    </dgm:pt>
    <dgm:pt modelId="{C11E7B71-042E-492E-A4F3-82EE872245C8}" type="pres">
      <dgm:prSet presAssocID="{9F6D4D26-3104-4068-A626-E8CC90E5F729}" presName="parTxOnly" presStyleLbl="node1" presStyleIdx="3" presStyleCnt="4">
        <dgm:presLayoutVars>
          <dgm:chMax val="0"/>
          <dgm:chPref val="0"/>
          <dgm:bulletEnabled val="1"/>
        </dgm:presLayoutVars>
      </dgm:prSet>
      <dgm:spPr/>
      <dgm:t>
        <a:bodyPr/>
        <a:lstStyle/>
        <a:p>
          <a:endParaRPr lang="en-US"/>
        </a:p>
      </dgm:t>
    </dgm:pt>
  </dgm:ptLst>
  <dgm:cxnLst>
    <dgm:cxn modelId="{A9A46E38-247F-4F2A-8338-28D25552DEEB}" type="presOf" srcId="{C9302101-1AE3-42BF-AE55-48DF953BEFA0}" destId="{28DA3138-EF51-4D38-9F57-8E1C8DB108EF}" srcOrd="0" destOrd="0" presId="urn:microsoft.com/office/officeart/2005/8/layout/chevron1"/>
    <dgm:cxn modelId="{33A74494-89E4-4500-95E7-D9890B0F0095}" type="presOf" srcId="{B94199D8-5DAC-4117-8CD0-E86E0E162EAF}" destId="{AAFE7AE0-444D-4F65-8F8F-67FDDB95455B}" srcOrd="0" destOrd="0" presId="urn:microsoft.com/office/officeart/2005/8/layout/chevron1"/>
    <dgm:cxn modelId="{E3F96990-2A30-49B3-99D3-933332C23F02}" type="presOf" srcId="{BB657D20-F571-4CF6-A309-0E3082A64391}" destId="{83B92132-7425-49CF-8C80-105A5B7AF1F5}" srcOrd="0" destOrd="0" presId="urn:microsoft.com/office/officeart/2005/8/layout/chevron1"/>
    <dgm:cxn modelId="{12AC5CAF-00B1-4251-ACC6-AEB515561155}" srcId="{BB657D20-F571-4CF6-A309-0E3082A64391}" destId="{9F6D4D26-3104-4068-A626-E8CC90E5F729}" srcOrd="3" destOrd="0" parTransId="{7B5B789D-D1FB-4173-AF6C-C87D2AE7814C}" sibTransId="{D260078C-9E8E-44F3-927E-1025EC02C8E7}"/>
    <dgm:cxn modelId="{45B78468-4507-41A1-955A-AECEAA2F88AF}" srcId="{BB657D20-F571-4CF6-A309-0E3082A64391}" destId="{C9302101-1AE3-42BF-AE55-48DF953BEFA0}" srcOrd="2" destOrd="0" parTransId="{97A6CD3A-158A-4844-99C3-80FE4ED695C7}" sibTransId="{A6641454-3DA8-4A11-9238-0CF9D2298AC2}"/>
    <dgm:cxn modelId="{75EDAA66-0758-4C06-AE42-4C49C2D1927A}" type="presOf" srcId="{7E7EBDB0-A6EF-4535-8EE6-B089AB771A43}" destId="{0AD40F43-794F-4612-B733-7E5B08A986B3}" srcOrd="0" destOrd="0" presId="urn:microsoft.com/office/officeart/2005/8/layout/chevron1"/>
    <dgm:cxn modelId="{E177A2B1-A2A2-445D-B0BF-81DA05F2EA74}" srcId="{BB657D20-F571-4CF6-A309-0E3082A64391}" destId="{B94199D8-5DAC-4117-8CD0-E86E0E162EAF}" srcOrd="1" destOrd="0" parTransId="{1FC8685F-2D77-4417-B5C4-85F9381949B4}" sibTransId="{0F5AADFC-42A2-49A2-A0AD-EA91319BA029}"/>
    <dgm:cxn modelId="{C92EBCF5-6CAE-48A7-A8F1-7F0CF79C7E7D}" srcId="{BB657D20-F571-4CF6-A309-0E3082A64391}" destId="{7E7EBDB0-A6EF-4535-8EE6-B089AB771A43}" srcOrd="0" destOrd="0" parTransId="{60349D9B-6403-4478-B822-8EE065A1407D}" sibTransId="{81D5EB36-C1A8-45D1-AE29-546B68C22E4D}"/>
    <dgm:cxn modelId="{1AC2C654-7A26-4F6A-BEF6-CF704D2CD880}" type="presOf" srcId="{9F6D4D26-3104-4068-A626-E8CC90E5F729}" destId="{C11E7B71-042E-492E-A4F3-82EE872245C8}" srcOrd="0" destOrd="0" presId="urn:microsoft.com/office/officeart/2005/8/layout/chevron1"/>
    <dgm:cxn modelId="{1C6AD42C-3419-4D41-A071-52DAC68C9539}" type="presParOf" srcId="{83B92132-7425-49CF-8C80-105A5B7AF1F5}" destId="{0AD40F43-794F-4612-B733-7E5B08A986B3}" srcOrd="0" destOrd="0" presId="urn:microsoft.com/office/officeart/2005/8/layout/chevron1"/>
    <dgm:cxn modelId="{7667F56A-EAF3-47C0-AA2B-ADBD7634686D}" type="presParOf" srcId="{83B92132-7425-49CF-8C80-105A5B7AF1F5}" destId="{A1F5A44D-030E-4BB2-B8EC-8D8F4C5D8CF0}" srcOrd="1" destOrd="0" presId="urn:microsoft.com/office/officeart/2005/8/layout/chevron1"/>
    <dgm:cxn modelId="{1DCAE37E-6013-4103-82F7-C5B1FBA0E8EC}" type="presParOf" srcId="{83B92132-7425-49CF-8C80-105A5B7AF1F5}" destId="{AAFE7AE0-444D-4F65-8F8F-67FDDB95455B}" srcOrd="2" destOrd="0" presId="urn:microsoft.com/office/officeart/2005/8/layout/chevron1"/>
    <dgm:cxn modelId="{A7B43041-4B02-4227-8EFF-7B335351C603}" type="presParOf" srcId="{83B92132-7425-49CF-8C80-105A5B7AF1F5}" destId="{24BB52F6-D9FA-4561-976D-71069CD3B9E2}" srcOrd="3" destOrd="0" presId="urn:microsoft.com/office/officeart/2005/8/layout/chevron1"/>
    <dgm:cxn modelId="{99946E50-BE65-4794-829E-C8976A20D0F3}" type="presParOf" srcId="{83B92132-7425-49CF-8C80-105A5B7AF1F5}" destId="{28DA3138-EF51-4D38-9F57-8E1C8DB108EF}" srcOrd="4" destOrd="0" presId="urn:microsoft.com/office/officeart/2005/8/layout/chevron1"/>
    <dgm:cxn modelId="{33DABDF8-DC98-4B5A-85F7-936E0A774AA1}" type="presParOf" srcId="{83B92132-7425-49CF-8C80-105A5B7AF1F5}" destId="{2FD53BC2-AB93-44B9-BA6F-AFE46FA3C1D8}" srcOrd="5" destOrd="0" presId="urn:microsoft.com/office/officeart/2005/8/layout/chevron1"/>
    <dgm:cxn modelId="{D6A206E3-1CB4-4AFB-A12A-9883257699B6}" type="presParOf" srcId="{83B92132-7425-49CF-8C80-105A5B7AF1F5}" destId="{C11E7B71-042E-492E-A4F3-82EE872245C8}"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40F43-794F-4612-B733-7E5B08A986B3}">
      <dsp:nvSpPr>
        <dsp:cNvPr id="0" name=""/>
        <dsp:cNvSpPr/>
      </dsp:nvSpPr>
      <dsp:spPr>
        <a:xfrm>
          <a:off x="1420" y="504321"/>
          <a:ext cx="826693" cy="330677"/>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Gather </a:t>
          </a:r>
          <a:endParaRPr lang="en-US" sz="1000" kern="1200" dirty="0"/>
        </a:p>
      </dsp:txBody>
      <dsp:txXfrm>
        <a:off x="166759" y="504321"/>
        <a:ext cx="496016" cy="330677"/>
      </dsp:txXfrm>
    </dsp:sp>
    <dsp:sp modelId="{AAFE7AE0-444D-4F65-8F8F-67FDDB95455B}">
      <dsp:nvSpPr>
        <dsp:cNvPr id="0" name=""/>
        <dsp:cNvSpPr/>
      </dsp:nvSpPr>
      <dsp:spPr>
        <a:xfrm>
          <a:off x="745444" y="504321"/>
          <a:ext cx="826693" cy="330677"/>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Prepare</a:t>
          </a:r>
          <a:endParaRPr lang="en-US" sz="1000" kern="1200" dirty="0"/>
        </a:p>
      </dsp:txBody>
      <dsp:txXfrm>
        <a:off x="910783" y="504321"/>
        <a:ext cx="496016" cy="330677"/>
      </dsp:txXfrm>
    </dsp:sp>
    <dsp:sp modelId="{28DA3138-EF51-4D38-9F57-8E1C8DB108EF}">
      <dsp:nvSpPr>
        <dsp:cNvPr id="0" name=""/>
        <dsp:cNvSpPr/>
      </dsp:nvSpPr>
      <dsp:spPr>
        <a:xfrm>
          <a:off x="1489468" y="504321"/>
          <a:ext cx="826693" cy="330677"/>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Develop</a:t>
          </a:r>
          <a:endParaRPr lang="en-US" sz="1000" kern="1200" dirty="0"/>
        </a:p>
      </dsp:txBody>
      <dsp:txXfrm>
        <a:off x="1654807" y="504321"/>
        <a:ext cx="496016" cy="330677"/>
      </dsp:txXfrm>
    </dsp:sp>
    <dsp:sp modelId="{C11E7B71-042E-492E-A4F3-82EE872245C8}">
      <dsp:nvSpPr>
        <dsp:cNvPr id="0" name=""/>
        <dsp:cNvSpPr/>
      </dsp:nvSpPr>
      <dsp:spPr>
        <a:xfrm>
          <a:off x="2233493" y="504321"/>
          <a:ext cx="826693" cy="330677"/>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Score</a:t>
          </a:r>
          <a:endParaRPr lang="en-US" sz="1000" kern="1200" dirty="0"/>
        </a:p>
      </dsp:txBody>
      <dsp:txXfrm>
        <a:off x="2398832" y="504321"/>
        <a:ext cx="496016" cy="330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1D380-38AF-4204-9264-112A8F5835E3}">
      <dsp:nvSpPr>
        <dsp:cNvPr id="0" name=""/>
        <dsp:cNvSpPr/>
      </dsp:nvSpPr>
      <dsp:spPr>
        <a:xfrm rot="5400000">
          <a:off x="-200890" y="203026"/>
          <a:ext cx="1339271" cy="9374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Data Preparation</a:t>
          </a:r>
          <a:endParaRPr lang="en-US" sz="1300" kern="1200" dirty="0"/>
        </a:p>
      </dsp:txBody>
      <dsp:txXfrm rot="-5400000">
        <a:off x="2" y="470880"/>
        <a:ext cx="937489" cy="401782"/>
      </dsp:txXfrm>
    </dsp:sp>
    <dsp:sp modelId="{529157D6-89B9-4950-8D42-798EABFA3BDE}">
      <dsp:nvSpPr>
        <dsp:cNvPr id="0" name=""/>
        <dsp:cNvSpPr/>
      </dsp:nvSpPr>
      <dsp:spPr>
        <a:xfrm rot="5400000">
          <a:off x="3608918" y="-2669292"/>
          <a:ext cx="870526" cy="62133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Source access, attribute definition and selection</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Data collection and initial transformations</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Data cleansing, imputation and feature engineering</a:t>
          </a:r>
          <a:endParaRPr lang="en-US" sz="1200" kern="1200" dirty="0">
            <a:solidFill>
              <a:schemeClr val="bg2">
                <a:lumMod val="50000"/>
              </a:schemeClr>
            </a:solidFill>
          </a:endParaRPr>
        </a:p>
      </dsp:txBody>
      <dsp:txXfrm rot="-5400000">
        <a:off x="937490" y="44632"/>
        <a:ext cx="6170887" cy="785534"/>
      </dsp:txXfrm>
    </dsp:sp>
    <dsp:sp modelId="{745E834E-A998-454B-8620-53EDCAE873B7}">
      <dsp:nvSpPr>
        <dsp:cNvPr id="0" name=""/>
        <dsp:cNvSpPr/>
      </dsp:nvSpPr>
      <dsp:spPr>
        <a:xfrm rot="5400000">
          <a:off x="-200890" y="1396607"/>
          <a:ext cx="1339271" cy="9374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Modeling</a:t>
          </a:r>
          <a:endParaRPr lang="en-US" sz="1300" kern="1200" dirty="0"/>
        </a:p>
      </dsp:txBody>
      <dsp:txXfrm rot="-5400000">
        <a:off x="2" y="1664461"/>
        <a:ext cx="937489" cy="401782"/>
      </dsp:txXfrm>
    </dsp:sp>
    <dsp:sp modelId="{06C9B048-9FD7-4719-847D-41F490CE99CB}">
      <dsp:nvSpPr>
        <dsp:cNvPr id="0" name=""/>
        <dsp:cNvSpPr/>
      </dsp:nvSpPr>
      <dsp:spPr>
        <a:xfrm rot="5400000">
          <a:off x="3608918" y="-1475711"/>
          <a:ext cx="870526" cy="62133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Logistic Regression</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Random Forest Classifier</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GBM – Gradient Boosting Classifier</a:t>
          </a:r>
          <a:endParaRPr lang="en-US" sz="1200" kern="1200" dirty="0">
            <a:solidFill>
              <a:schemeClr val="bg2">
                <a:lumMod val="50000"/>
              </a:schemeClr>
            </a:solidFill>
          </a:endParaRPr>
        </a:p>
      </dsp:txBody>
      <dsp:txXfrm rot="-5400000">
        <a:off x="937490" y="1238213"/>
        <a:ext cx="6170887" cy="785534"/>
      </dsp:txXfrm>
    </dsp:sp>
    <dsp:sp modelId="{D0D95765-39FF-49A3-B6B9-1B5D5108B640}">
      <dsp:nvSpPr>
        <dsp:cNvPr id="0" name=""/>
        <dsp:cNvSpPr/>
      </dsp:nvSpPr>
      <dsp:spPr>
        <a:xfrm rot="5400000">
          <a:off x="-200890" y="2590189"/>
          <a:ext cx="1339271" cy="9374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Comparative Analysis</a:t>
          </a:r>
          <a:endParaRPr lang="en-US" sz="1300" kern="1200" dirty="0"/>
        </a:p>
      </dsp:txBody>
      <dsp:txXfrm rot="-5400000">
        <a:off x="2" y="2858043"/>
        <a:ext cx="937489" cy="401782"/>
      </dsp:txXfrm>
    </dsp:sp>
    <dsp:sp modelId="{132A95C6-D840-48B8-9277-924A32EC93A0}">
      <dsp:nvSpPr>
        <dsp:cNvPr id="0" name=""/>
        <dsp:cNvSpPr/>
      </dsp:nvSpPr>
      <dsp:spPr>
        <a:xfrm rot="5400000">
          <a:off x="3608918" y="-282129"/>
          <a:ext cx="870526" cy="62133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Feature Importance / Variable reduction</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Plot and Chart Analysis</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Confusion Matrix</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Classification Reports</a:t>
          </a:r>
          <a:endParaRPr lang="en-US" sz="1200" kern="1200" dirty="0">
            <a:solidFill>
              <a:schemeClr val="bg2">
                <a:lumMod val="50000"/>
              </a:schemeClr>
            </a:solidFill>
          </a:endParaRPr>
        </a:p>
      </dsp:txBody>
      <dsp:txXfrm rot="-5400000">
        <a:off x="937490" y="2431795"/>
        <a:ext cx="6170887" cy="785534"/>
      </dsp:txXfrm>
    </dsp:sp>
    <dsp:sp modelId="{A9CE083E-E643-4151-9EC4-BB9F5357C706}">
      <dsp:nvSpPr>
        <dsp:cNvPr id="0" name=""/>
        <dsp:cNvSpPr/>
      </dsp:nvSpPr>
      <dsp:spPr>
        <a:xfrm rot="5400000">
          <a:off x="-200890" y="3783770"/>
          <a:ext cx="1339271" cy="93748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Conclusions</a:t>
          </a:r>
          <a:endParaRPr lang="en-US" sz="1300" kern="1200" dirty="0"/>
        </a:p>
      </dsp:txBody>
      <dsp:txXfrm rot="-5400000">
        <a:off x="2" y="4051624"/>
        <a:ext cx="937489" cy="401782"/>
      </dsp:txXfrm>
    </dsp:sp>
    <dsp:sp modelId="{99C1A94F-7D8F-46A3-93F8-07F92D5FDF7C}">
      <dsp:nvSpPr>
        <dsp:cNvPr id="0" name=""/>
        <dsp:cNvSpPr/>
      </dsp:nvSpPr>
      <dsp:spPr>
        <a:xfrm rot="5400000">
          <a:off x="3608918" y="911451"/>
          <a:ext cx="870526" cy="62133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Scoring &amp; Output Conclusions</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Comparing models with F1 scores</a:t>
          </a:r>
          <a:endParaRPr lang="en-US" sz="1200" kern="1200" dirty="0">
            <a:solidFill>
              <a:schemeClr val="bg2">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50000"/>
                </a:schemeClr>
              </a:solidFill>
            </a:rPr>
            <a:t>Comparing models with prediction scores</a:t>
          </a:r>
          <a:endParaRPr lang="en-US" sz="1200" kern="1200" dirty="0">
            <a:solidFill>
              <a:schemeClr val="bg2">
                <a:lumMod val="50000"/>
              </a:schemeClr>
            </a:solidFill>
          </a:endParaRPr>
        </a:p>
      </dsp:txBody>
      <dsp:txXfrm rot="-5400000">
        <a:off x="937490" y="3625375"/>
        <a:ext cx="6170887" cy="785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BBA5E-4A20-4527-9418-9BF0B65DAB90}">
      <dsp:nvSpPr>
        <dsp:cNvPr id="0" name=""/>
        <dsp:cNvSpPr/>
      </dsp:nvSpPr>
      <dsp:spPr>
        <a:xfrm>
          <a:off x="8019" y="-253704"/>
          <a:ext cx="1741847" cy="935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t>Collection </a:t>
          </a:r>
          <a:endParaRPr lang="en-US" sz="1600" b="1" kern="1200" dirty="0"/>
        </a:p>
      </dsp:txBody>
      <dsp:txXfrm>
        <a:off x="8019" y="-253704"/>
        <a:ext cx="1741847" cy="623918"/>
      </dsp:txXfrm>
    </dsp:sp>
    <dsp:sp modelId="{5EB85D6D-65E2-432A-9BCC-0E464A5B5728}">
      <dsp:nvSpPr>
        <dsp:cNvPr id="0" name=""/>
        <dsp:cNvSpPr/>
      </dsp:nvSpPr>
      <dsp:spPr>
        <a:xfrm>
          <a:off x="160114" y="286621"/>
          <a:ext cx="2149909" cy="388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Source selection as first data fusion project</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Source selection narrowed to events</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Data Selection using SQL</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Rationalized</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Import data and review shape, data types</a:t>
          </a:r>
          <a:endParaRPr lang="en-US" sz="1600" kern="1200" dirty="0">
            <a:solidFill>
              <a:schemeClr val="bg2">
                <a:lumMod val="50000"/>
              </a:schemeClr>
            </a:solidFill>
          </a:endParaRPr>
        </a:p>
      </dsp:txBody>
      <dsp:txXfrm>
        <a:off x="223083" y="349590"/>
        <a:ext cx="2023971" cy="3762062"/>
      </dsp:txXfrm>
    </dsp:sp>
    <dsp:sp modelId="{3A159262-739F-47DC-A4B1-C1A0DD2ADECA}">
      <dsp:nvSpPr>
        <dsp:cNvPr id="0" name=""/>
        <dsp:cNvSpPr/>
      </dsp:nvSpPr>
      <dsp:spPr>
        <a:xfrm>
          <a:off x="2064601" y="-158368"/>
          <a:ext cx="667239" cy="4332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064601" y="-71719"/>
        <a:ext cx="537265" cy="259948"/>
      </dsp:txXfrm>
    </dsp:sp>
    <dsp:sp modelId="{0B6EB8E5-22EC-4EB5-8C52-2151CB12B8B4}">
      <dsp:nvSpPr>
        <dsp:cNvPr id="0" name=""/>
        <dsp:cNvSpPr/>
      </dsp:nvSpPr>
      <dsp:spPr>
        <a:xfrm>
          <a:off x="3008808" y="-253704"/>
          <a:ext cx="1741847" cy="935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t>Data Cleansing</a:t>
          </a:r>
          <a:endParaRPr lang="en-US" sz="1600" b="1" kern="1200" dirty="0"/>
        </a:p>
      </dsp:txBody>
      <dsp:txXfrm>
        <a:off x="3008808" y="-253704"/>
        <a:ext cx="1741847" cy="623918"/>
      </dsp:txXfrm>
    </dsp:sp>
    <dsp:sp modelId="{C772F2C6-C867-484A-80C6-00406B8CD175}">
      <dsp:nvSpPr>
        <dsp:cNvPr id="0" name=""/>
        <dsp:cNvSpPr/>
      </dsp:nvSpPr>
      <dsp:spPr>
        <a:xfrm>
          <a:off x="3205973" y="286621"/>
          <a:ext cx="2059768" cy="388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Exploration descriptive stats</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Box plots</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Null fields replacement</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Merged </a:t>
          </a:r>
          <a:r>
            <a:rPr lang="en-US" sz="1600" kern="1200" dirty="0" err="1" smtClean="0">
              <a:solidFill>
                <a:schemeClr val="bg2">
                  <a:lumMod val="50000"/>
                </a:schemeClr>
              </a:solidFill>
            </a:rPr>
            <a:t>dataframes</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Create ordinal indicators </a:t>
          </a:r>
          <a:br>
            <a:rPr lang="en-US" sz="1600" kern="1200" dirty="0" smtClean="0">
              <a:solidFill>
                <a:schemeClr val="bg2">
                  <a:lumMod val="50000"/>
                </a:schemeClr>
              </a:solidFill>
            </a:rPr>
          </a:br>
          <a:r>
            <a:rPr lang="en-US" sz="1600" kern="1200" dirty="0" smtClean="0">
              <a:solidFill>
                <a:schemeClr val="bg2">
                  <a:lumMod val="50000"/>
                </a:schemeClr>
              </a:solidFill>
            </a:rPr>
            <a:t>-1, 0, 1</a:t>
          </a:r>
          <a:endParaRPr lang="en-US" sz="1600" kern="1200" dirty="0">
            <a:solidFill>
              <a:schemeClr val="bg2">
                <a:lumMod val="50000"/>
              </a:schemeClr>
            </a:solidFill>
          </a:endParaRPr>
        </a:p>
        <a:p>
          <a:pPr marL="114300" lvl="1" indent="-114300" algn="l" defTabSz="577850">
            <a:lnSpc>
              <a:spcPct val="90000"/>
            </a:lnSpc>
            <a:spcBef>
              <a:spcPct val="0"/>
            </a:spcBef>
            <a:spcAft>
              <a:spcPct val="15000"/>
            </a:spcAft>
            <a:buChar char="••"/>
          </a:pPr>
          <a:endParaRPr lang="en-US" sz="1300" kern="1200" dirty="0">
            <a:solidFill>
              <a:schemeClr val="bg2">
                <a:lumMod val="50000"/>
              </a:schemeClr>
            </a:solidFill>
          </a:endParaRPr>
        </a:p>
      </dsp:txBody>
      <dsp:txXfrm>
        <a:off x="3266302" y="346950"/>
        <a:ext cx="1939110" cy="3767342"/>
      </dsp:txXfrm>
    </dsp:sp>
    <dsp:sp modelId="{023A041B-D731-4AF2-8811-F5950411B914}">
      <dsp:nvSpPr>
        <dsp:cNvPr id="0" name=""/>
        <dsp:cNvSpPr/>
      </dsp:nvSpPr>
      <dsp:spPr>
        <a:xfrm>
          <a:off x="5054122" y="-158368"/>
          <a:ext cx="643351" cy="4332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054122" y="-71719"/>
        <a:ext cx="513377" cy="259948"/>
      </dsp:txXfrm>
    </dsp:sp>
    <dsp:sp modelId="{00D881A3-CBA1-482D-B986-77E2152B42ED}">
      <dsp:nvSpPr>
        <dsp:cNvPr id="0" name=""/>
        <dsp:cNvSpPr/>
      </dsp:nvSpPr>
      <dsp:spPr>
        <a:xfrm>
          <a:off x="5964526" y="-253704"/>
          <a:ext cx="1741847" cy="935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t>Feature Engineering</a:t>
          </a:r>
          <a:endParaRPr lang="en-US" sz="1600" b="1" kern="1200" dirty="0"/>
        </a:p>
      </dsp:txBody>
      <dsp:txXfrm>
        <a:off x="5964526" y="-253704"/>
        <a:ext cx="1741847" cy="623918"/>
      </dsp:txXfrm>
    </dsp:sp>
    <dsp:sp modelId="{8CAEC7D4-7B64-4824-A584-29A9FA78DE10}">
      <dsp:nvSpPr>
        <dsp:cNvPr id="0" name=""/>
        <dsp:cNvSpPr/>
      </dsp:nvSpPr>
      <dsp:spPr>
        <a:xfrm>
          <a:off x="6133674" y="286621"/>
          <a:ext cx="2115804" cy="388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Isolated object field and one-hot-encoded devices</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Plotted correlation </a:t>
          </a:r>
          <a:r>
            <a:rPr lang="en-US" sz="1600" kern="1200" dirty="0" err="1" smtClean="0">
              <a:solidFill>
                <a:schemeClr val="bg2">
                  <a:lumMod val="50000"/>
                </a:schemeClr>
              </a:solidFill>
            </a:rPr>
            <a:t>heatmap</a:t>
          </a:r>
          <a:endParaRPr lang="en-US" sz="160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en-US" sz="1600" kern="1200" dirty="0" smtClean="0">
              <a:solidFill>
                <a:schemeClr val="bg2">
                  <a:lumMod val="50000"/>
                </a:schemeClr>
              </a:solidFill>
            </a:rPr>
            <a:t>Performed feature selection on high multicollinear variable pairs</a:t>
          </a:r>
          <a:endParaRPr lang="en-US" sz="1600" kern="1200" dirty="0">
            <a:solidFill>
              <a:schemeClr val="bg2">
                <a:lumMod val="50000"/>
              </a:schemeClr>
            </a:solidFill>
          </a:endParaRPr>
        </a:p>
      </dsp:txBody>
      <dsp:txXfrm>
        <a:off x="6195644" y="348591"/>
        <a:ext cx="1991864" cy="3764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40F43-794F-4612-B733-7E5B08A986B3}">
      <dsp:nvSpPr>
        <dsp:cNvPr id="0" name=""/>
        <dsp:cNvSpPr/>
      </dsp:nvSpPr>
      <dsp:spPr>
        <a:xfrm>
          <a:off x="1957" y="695179"/>
          <a:ext cx="1139551" cy="455820"/>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Gather </a:t>
          </a:r>
          <a:endParaRPr lang="en-US" sz="1400" kern="1200" dirty="0"/>
        </a:p>
      </dsp:txBody>
      <dsp:txXfrm>
        <a:off x="229867" y="695179"/>
        <a:ext cx="683731" cy="455820"/>
      </dsp:txXfrm>
    </dsp:sp>
    <dsp:sp modelId="{AAFE7AE0-444D-4F65-8F8F-67FDDB95455B}">
      <dsp:nvSpPr>
        <dsp:cNvPr id="0" name=""/>
        <dsp:cNvSpPr/>
      </dsp:nvSpPr>
      <dsp:spPr>
        <a:xfrm>
          <a:off x="1027553" y="695179"/>
          <a:ext cx="1139551" cy="4558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Prepare</a:t>
          </a:r>
          <a:endParaRPr lang="en-US" sz="1400" kern="1200" dirty="0"/>
        </a:p>
      </dsp:txBody>
      <dsp:txXfrm>
        <a:off x="1255463" y="695179"/>
        <a:ext cx="683731" cy="455820"/>
      </dsp:txXfrm>
    </dsp:sp>
    <dsp:sp modelId="{28DA3138-EF51-4D38-9F57-8E1C8DB108EF}">
      <dsp:nvSpPr>
        <dsp:cNvPr id="0" name=""/>
        <dsp:cNvSpPr/>
      </dsp:nvSpPr>
      <dsp:spPr>
        <a:xfrm>
          <a:off x="2053149" y="695179"/>
          <a:ext cx="1139551" cy="455820"/>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Develop</a:t>
          </a:r>
          <a:endParaRPr lang="en-US" sz="1400" kern="1200" dirty="0"/>
        </a:p>
      </dsp:txBody>
      <dsp:txXfrm>
        <a:off x="2281059" y="695179"/>
        <a:ext cx="683731" cy="455820"/>
      </dsp:txXfrm>
    </dsp:sp>
    <dsp:sp modelId="{C11E7B71-042E-492E-A4F3-82EE872245C8}">
      <dsp:nvSpPr>
        <dsp:cNvPr id="0" name=""/>
        <dsp:cNvSpPr/>
      </dsp:nvSpPr>
      <dsp:spPr>
        <a:xfrm>
          <a:off x="3078746" y="695179"/>
          <a:ext cx="1139551" cy="455820"/>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Score</a:t>
          </a:r>
          <a:endParaRPr lang="en-US" sz="1400" kern="1200" dirty="0"/>
        </a:p>
      </dsp:txBody>
      <dsp:txXfrm>
        <a:off x="3306656" y="695179"/>
        <a:ext cx="683731" cy="4558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92436-10E6-4451-A5E5-1654E5490C6F}" type="datetimeFigureOut">
              <a:rPr lang="en-US" smtClean="0"/>
              <a:t>6/5/2019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59A1-B478-4683-B6AB-E80EF22335FB}" type="slidenum">
              <a:rPr lang="en-US" smtClean="0"/>
              <a:t>‹#›</a:t>
            </a:fld>
            <a:endParaRPr lang="en-US"/>
          </a:p>
        </p:txBody>
      </p:sp>
    </p:spTree>
    <p:extLst>
      <p:ext uri="{BB962C8B-B14F-4D97-AF65-F5344CB8AC3E}">
        <p14:creationId xmlns:p14="http://schemas.microsoft.com/office/powerpoint/2010/main" val="79514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1</a:t>
            </a:fld>
            <a:endParaRPr lang="en-US"/>
          </a:p>
        </p:txBody>
      </p:sp>
    </p:spTree>
    <p:extLst>
      <p:ext uri="{BB962C8B-B14F-4D97-AF65-F5344CB8AC3E}">
        <p14:creationId xmlns:p14="http://schemas.microsoft.com/office/powerpoint/2010/main" val="47615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2</a:t>
            </a:fld>
            <a:endParaRPr lang="en-US"/>
          </a:p>
        </p:txBody>
      </p:sp>
    </p:spTree>
    <p:extLst>
      <p:ext uri="{BB962C8B-B14F-4D97-AF65-F5344CB8AC3E}">
        <p14:creationId xmlns:p14="http://schemas.microsoft.com/office/powerpoint/2010/main" val="4476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3</a:t>
            </a:fld>
            <a:endParaRPr lang="en-US"/>
          </a:p>
        </p:txBody>
      </p:sp>
    </p:spTree>
    <p:extLst>
      <p:ext uri="{BB962C8B-B14F-4D97-AF65-F5344CB8AC3E}">
        <p14:creationId xmlns:p14="http://schemas.microsoft.com/office/powerpoint/2010/main" val="101720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Categorical Variables = Nominal/Ordinal Variables = Discrete Variables</a:t>
            </a:r>
            <a:r>
              <a:rPr lang="en-US" baseline="0" dirty="0" smtClean="0"/>
              <a:t> </a:t>
            </a:r>
          </a:p>
          <a:p>
            <a:pPr marL="685800" lvl="1" indent="-228600">
              <a:buFont typeface="+mj-lt"/>
              <a:buAutoNum type="arabicPeriod"/>
            </a:pPr>
            <a:r>
              <a:rPr lang="en-US" baseline="0" dirty="0" smtClean="0"/>
              <a:t>(E.g., Marvel Superheroes: Black Widow, Thor, Captain Marvel, Black Panther, Captain America, Spider-Man) no order</a:t>
            </a:r>
          </a:p>
          <a:p>
            <a:pPr marL="685800" lvl="1" indent="-228600">
              <a:buFont typeface="+mj-lt"/>
              <a:buAutoNum type="arabicPeriod"/>
            </a:pPr>
            <a:r>
              <a:rPr lang="en-US" baseline="0" dirty="0" smtClean="0"/>
              <a:t>(E.g., Days of the week: M, Tu, W, </a:t>
            </a:r>
            <a:r>
              <a:rPr lang="en-US" baseline="0" dirty="0" err="1" smtClean="0"/>
              <a:t>Th</a:t>
            </a:r>
            <a:r>
              <a:rPr lang="en-US" baseline="0" dirty="0" smtClean="0"/>
              <a:t>, etc.) ordered</a:t>
            </a:r>
            <a:endParaRPr lang="en-US" dirty="0" smtClean="0"/>
          </a:p>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4</a:t>
            </a:fld>
            <a:endParaRPr lang="en-US"/>
          </a:p>
        </p:txBody>
      </p:sp>
    </p:spTree>
    <p:extLst>
      <p:ext uri="{BB962C8B-B14F-4D97-AF65-F5344CB8AC3E}">
        <p14:creationId xmlns:p14="http://schemas.microsoft.com/office/powerpoint/2010/main" val="198879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chemeClr val="bg2">
                    <a:lumMod val="50000"/>
                  </a:schemeClr>
                </a:solidFill>
              </a:rPr>
              <a:t>Deep learning is a class of machine learning algorithms that use Artificial</a:t>
            </a:r>
            <a:r>
              <a:rPr lang="en-US" baseline="0" dirty="0" smtClean="0">
                <a:solidFill>
                  <a:schemeClr val="bg2">
                    <a:lumMod val="50000"/>
                  </a:schemeClr>
                </a:solidFill>
              </a:rPr>
              <a:t> Neural Networks comprised of </a:t>
            </a:r>
            <a:r>
              <a:rPr lang="en-US" dirty="0" smtClean="0">
                <a:solidFill>
                  <a:schemeClr val="bg2">
                    <a:lumMod val="50000"/>
                  </a:schemeClr>
                </a:solidFill>
              </a:rPr>
              <a:t>multiple layers to progressively extract higher level features from raw input. For example, in image processing, lower layers may identify edges, while higher layer may identify human-meaningful items such as digits/letters or faces. In Deep</a:t>
            </a:r>
            <a:r>
              <a:rPr lang="en-US" baseline="0" dirty="0" smtClean="0">
                <a:solidFill>
                  <a:schemeClr val="bg2">
                    <a:lumMod val="50000"/>
                  </a:schemeClr>
                </a:solidFill>
              </a:rPr>
              <a:t> Learning there is a concept of the input layer, the hidden layer and the output layer. There could be several hidden layers.</a:t>
            </a:r>
          </a:p>
          <a:p>
            <a:pPr lvl="1"/>
            <a:endParaRPr lang="en-US" baseline="0" dirty="0" smtClean="0">
              <a:solidFill>
                <a:schemeClr val="bg2">
                  <a:lumMod val="50000"/>
                </a:schemeClr>
              </a:solidFill>
            </a:endParaRPr>
          </a:p>
          <a:p>
            <a:pPr lvl="0"/>
            <a:r>
              <a:rPr lang="en-US" sz="1200" kern="1200" dirty="0" smtClean="0">
                <a:solidFill>
                  <a:schemeClr val="tx1"/>
                </a:solidFill>
                <a:effectLst/>
                <a:latin typeface="+mn-lt"/>
                <a:ea typeface="+mn-ea"/>
                <a:cs typeface="+mn-cs"/>
              </a:rPr>
              <a:t>Differentiation between supervised, unsupervised, semi-supervised, and reinforcement learning:</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Supervised learning is best employed when looking to predict an outcome from the given input on new data, and known data are available for inputs matched to outputs. The input and output pairs allow us to build the model training set. The most common types of problems to solve with supervised learning are classification and regression. The goal is to have the model “generalize” and make accurate predictions.</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Unsupervised learning is best used when there is no known output which would generally be used to teach the algorithm the correct answer. When the model is only given input data with no trained output and asked to give output, that is considered unsupervised. There are two main types of unsupervised learning, transformations (such as dimensionality reduction) and clustering (partitioning data into groups of similar items).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Semi-supervised learning has a small amount of labeled test set data but with a large amount of unlabeled data. This is between unsupervised and supervised learning. Unlabeled data, combined with a small amount of labeled data can produce good accuracy improvements over unsupervised models if you can get a little of the data labeled.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Reinforcement learning is differentiated by incorporating</a:t>
            </a:r>
            <a:r>
              <a:rPr lang="en-US" sz="1200" kern="1200" baseline="0" dirty="0" smtClean="0">
                <a:solidFill>
                  <a:schemeClr val="tx1"/>
                </a:solidFill>
                <a:effectLst/>
                <a:latin typeface="+mn-lt"/>
                <a:ea typeface="+mn-ea"/>
                <a:cs typeface="+mn-cs"/>
              </a:rPr>
              <a:t> a feedback loop by </a:t>
            </a:r>
            <a:r>
              <a:rPr lang="en-US" sz="1200" kern="1200" dirty="0" smtClean="0">
                <a:solidFill>
                  <a:schemeClr val="tx1"/>
                </a:solidFill>
                <a:effectLst/>
                <a:latin typeface="+mn-lt"/>
                <a:ea typeface="+mn-ea"/>
                <a:cs typeface="+mn-cs"/>
              </a:rPr>
              <a:t>training the model by giving it a positive response for a correct action, and a negative response for an incorrect action based on responses to the environment. </a:t>
            </a:r>
          </a:p>
          <a:p>
            <a:pPr lvl="0"/>
            <a:r>
              <a:rPr lang="en-US" sz="1200" kern="1200" dirty="0" smtClean="0">
                <a:solidFill>
                  <a:schemeClr val="tx1"/>
                </a:solidFill>
                <a:effectLst/>
                <a:latin typeface="+mn-lt"/>
                <a:ea typeface="+mn-ea"/>
                <a:cs typeface="+mn-cs"/>
              </a:rPr>
              <a:t>Examples of supervised, unsupervised, semi-supervised, and reinforcement learning:</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Supervised: Similarity learning – learns from examples with a similarity function measuring how related two observations are. Good applications could be for recommendation systems where all the labels are known and the model is asked for similar results to the one being queried by the user.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Unsupervised: </a:t>
            </a:r>
            <a:r>
              <a:rPr lang="en-US" sz="1200" kern="1200" dirty="0" err="1" smtClean="0">
                <a:solidFill>
                  <a:schemeClr val="tx1"/>
                </a:solidFill>
                <a:effectLst/>
                <a:latin typeface="+mn-lt"/>
                <a:ea typeface="+mn-ea"/>
                <a:cs typeface="+mn-cs"/>
              </a:rPr>
              <a:t>Autoencoder</a:t>
            </a:r>
            <a:r>
              <a:rPr lang="en-US" sz="1200" kern="1200" dirty="0" smtClean="0">
                <a:solidFill>
                  <a:schemeClr val="tx1"/>
                </a:solidFill>
                <a:effectLst/>
                <a:latin typeface="+mn-lt"/>
                <a:ea typeface="+mn-ea"/>
                <a:cs typeface="+mn-cs"/>
              </a:rPr>
              <a:t> – a type of artificial neural network – could be used for example if you have a large number of unlabeled molecules where some of them are drugs and others are not and you want to tell for your study which are drugs. </a:t>
            </a:r>
            <a:r>
              <a:rPr lang="en-US" sz="1200" kern="1200" dirty="0" err="1" smtClean="0">
                <a:solidFill>
                  <a:schemeClr val="tx1"/>
                </a:solidFill>
                <a:effectLst/>
                <a:latin typeface="+mn-lt"/>
                <a:ea typeface="+mn-ea"/>
                <a:cs typeface="+mn-cs"/>
              </a:rPr>
              <a:t>Autoencoders</a:t>
            </a:r>
            <a:r>
              <a:rPr lang="en-US" sz="1200" kern="1200" dirty="0" smtClean="0">
                <a:solidFill>
                  <a:schemeClr val="tx1"/>
                </a:solidFill>
                <a:effectLst/>
                <a:latin typeface="+mn-lt"/>
                <a:ea typeface="+mn-ea"/>
                <a:cs typeface="+mn-cs"/>
              </a:rPr>
              <a:t> are powerful when stacked inside deep neural networks for this type of ML and many other types.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Semi-supervised: </a:t>
            </a:r>
            <a:r>
              <a:rPr lang="en-US" sz="1200" kern="1200" dirty="0" err="1" smtClean="0">
                <a:solidFill>
                  <a:schemeClr val="tx1"/>
                </a:solidFill>
                <a:effectLst/>
                <a:latin typeface="+mn-lt"/>
                <a:ea typeface="+mn-ea"/>
                <a:cs typeface="+mn-cs"/>
              </a:rPr>
              <a:t>Transductive</a:t>
            </a:r>
            <a:r>
              <a:rPr lang="en-US" sz="1200" kern="1200" dirty="0" smtClean="0">
                <a:solidFill>
                  <a:schemeClr val="tx1"/>
                </a:solidFill>
                <a:effectLst/>
                <a:latin typeface="+mn-lt"/>
                <a:ea typeface="+mn-ea"/>
                <a:cs typeface="+mn-cs"/>
              </a:rPr>
              <a:t> Support Vector Machine (TSVM) model – treats partially labeled data. This can be good for medical diagnosis where you have a training set that has symptoms labeled and then a larger test set where they are unlabeled. Spam email detection, and text classification are also other good examples where TSVM can be helpful.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Reinforcement Learning: Q-learning - this model solves for a stochastic dynamic optimization problem and is best for long-term reward trade-off. A good application for this could be elevator scheduling where the agent is given a number of elevator bank and floor choices and then the reward after error backpropagation is used to train the estimate of Q is how closely it predicts passenger arrival rates through Q-value estimates as output. </a:t>
            </a:r>
          </a:p>
          <a:p>
            <a:pPr lvl="1"/>
            <a:endParaRPr lang="en-US" dirty="0" smtClean="0">
              <a:solidFill>
                <a:schemeClr val="bg2">
                  <a:lumMod val="50000"/>
                </a:schemeClr>
              </a:solidFill>
            </a:endParaRPr>
          </a:p>
          <a:p>
            <a:pPr lvl="2"/>
            <a:endParaRPr lang="en-US" sz="1800" dirty="0" smtClean="0">
              <a:solidFill>
                <a:schemeClr val="bg2">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5</a:t>
            </a:fld>
            <a:endParaRPr lang="en-US"/>
          </a:p>
        </p:txBody>
      </p:sp>
    </p:spTree>
    <p:extLst>
      <p:ext uri="{BB962C8B-B14F-4D97-AF65-F5344CB8AC3E}">
        <p14:creationId xmlns:p14="http://schemas.microsoft.com/office/powerpoint/2010/main" val="208471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chemeClr val="bg2">
                    <a:lumMod val="50000"/>
                  </a:schemeClr>
                </a:solidFill>
              </a:rPr>
              <a:t>Deep learning is a class of machine learning algorithms that use Artificial</a:t>
            </a:r>
            <a:r>
              <a:rPr lang="en-US" baseline="0" dirty="0" smtClean="0">
                <a:solidFill>
                  <a:schemeClr val="bg2">
                    <a:lumMod val="50000"/>
                  </a:schemeClr>
                </a:solidFill>
              </a:rPr>
              <a:t> Neural Networks comprised of </a:t>
            </a:r>
            <a:r>
              <a:rPr lang="en-US" dirty="0" smtClean="0">
                <a:solidFill>
                  <a:schemeClr val="bg2">
                    <a:lumMod val="50000"/>
                  </a:schemeClr>
                </a:solidFill>
              </a:rPr>
              <a:t>multiple layers to progressively extract higher level features from raw input. For example, in image processing, lower layers may identify edges, while higher layer may identify human-meaningful items such as digits/letters or faces. In Deep</a:t>
            </a:r>
            <a:r>
              <a:rPr lang="en-US" baseline="0" dirty="0" smtClean="0">
                <a:solidFill>
                  <a:schemeClr val="bg2">
                    <a:lumMod val="50000"/>
                  </a:schemeClr>
                </a:solidFill>
              </a:rPr>
              <a:t> Learning there is a concept of the input layer, the hidden layer and the output layer. There could be several hidden layers.</a:t>
            </a:r>
            <a:endParaRPr lang="en-US" dirty="0" smtClean="0">
              <a:solidFill>
                <a:schemeClr val="bg2">
                  <a:lumMod val="50000"/>
                </a:schemeClr>
              </a:solidFill>
            </a:endParaRPr>
          </a:p>
          <a:p>
            <a:pPr lvl="2"/>
            <a:endParaRPr lang="en-US" sz="1800" dirty="0" smtClean="0">
              <a:solidFill>
                <a:schemeClr val="bg2">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6</a:t>
            </a:fld>
            <a:endParaRPr lang="en-US"/>
          </a:p>
        </p:txBody>
      </p:sp>
    </p:spTree>
    <p:extLst>
      <p:ext uri="{BB962C8B-B14F-4D97-AF65-F5344CB8AC3E}">
        <p14:creationId xmlns:p14="http://schemas.microsoft.com/office/powerpoint/2010/main" val="194810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8</a:t>
            </a:fld>
            <a:endParaRPr lang="en-US"/>
          </a:p>
        </p:txBody>
      </p:sp>
    </p:spTree>
    <p:extLst>
      <p:ext uri="{BB962C8B-B14F-4D97-AF65-F5344CB8AC3E}">
        <p14:creationId xmlns:p14="http://schemas.microsoft.com/office/powerpoint/2010/main" val="269371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9</a:t>
            </a:fld>
            <a:endParaRPr lang="en-US"/>
          </a:p>
        </p:txBody>
      </p:sp>
    </p:spTree>
    <p:extLst>
      <p:ext uri="{BB962C8B-B14F-4D97-AF65-F5344CB8AC3E}">
        <p14:creationId xmlns:p14="http://schemas.microsoft.com/office/powerpoint/2010/main" val="223317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059A1-B478-4683-B6AB-E80EF22335FB}" type="slidenum">
              <a:rPr lang="en-US" smtClean="0"/>
              <a:t>12</a:t>
            </a:fld>
            <a:endParaRPr lang="en-US"/>
          </a:p>
        </p:txBody>
      </p:sp>
    </p:spTree>
    <p:extLst>
      <p:ext uri="{BB962C8B-B14F-4D97-AF65-F5344CB8AC3E}">
        <p14:creationId xmlns:p14="http://schemas.microsoft.com/office/powerpoint/2010/main" val="167606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solidFill>
                  <a:srgbClr val="5B9BD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Karen Pfeifer</a:t>
            </a:r>
            <a:endParaRPr lang="en-US" dirty="0"/>
          </a:p>
        </p:txBody>
      </p:sp>
      <p:sp>
        <p:nvSpPr>
          <p:cNvPr id="4" name="Date Placeholder 3"/>
          <p:cNvSpPr>
            <a:spLocks noGrp="1"/>
          </p:cNvSpPr>
          <p:nvPr>
            <p:ph type="dt" sz="half" idx="10"/>
          </p:nvPr>
        </p:nvSpPr>
        <p:spPr/>
        <p:txBody>
          <a:bodyPr/>
          <a:lstStyle/>
          <a:p>
            <a:fld id="{BC334240-9EDF-4B99-B19F-EB2355762E84}" type="datetimeFigureOut">
              <a:rPr lang="en-US" smtClean="0"/>
              <a:t>6/5/2019</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For educational purposes only</a:t>
            </a:r>
            <a:endParaRPr lang="en-US" dirty="0"/>
          </a:p>
        </p:txBody>
      </p:sp>
      <p:sp>
        <p:nvSpPr>
          <p:cNvPr id="6" name="Slide Number Placeholder 5"/>
          <p:cNvSpPr>
            <a:spLocks noGrp="1"/>
          </p:cNvSpPr>
          <p:nvPr>
            <p:ph type="sldNum" sz="quarter" idx="12"/>
          </p:nvPr>
        </p:nvSpPr>
        <p:spPr/>
        <p:txBody>
          <a:bodyPr/>
          <a:lstStyle/>
          <a:p>
            <a:fld id="{08AF9D7A-491A-48BB-AE2B-BA6E236B8A5C}" type="slidenum">
              <a:rPr lang="en-US" smtClean="0"/>
              <a:t>‹#›</a:t>
            </a:fld>
            <a:endParaRPr lang="en-US"/>
          </a:p>
        </p:txBody>
      </p:sp>
      <p:graphicFrame>
        <p:nvGraphicFramePr>
          <p:cNvPr id="7" name="Table 6"/>
          <p:cNvGraphicFramePr>
            <a:graphicFrameLocks noGrp="1"/>
          </p:cNvGraphicFramePr>
          <p:nvPr userDrawn="1">
            <p:extLst>
              <p:ext uri="{D42A27DB-BD31-4B8C-83A1-F6EECF244321}">
                <p14:modId xmlns:p14="http://schemas.microsoft.com/office/powerpoint/2010/main" val="3993725181"/>
              </p:ext>
            </p:extLst>
          </p:nvPr>
        </p:nvGraphicFramePr>
        <p:xfrm>
          <a:off x="1417320" y="1976449"/>
          <a:ext cx="6309360" cy="1992821"/>
        </p:xfrm>
        <a:graphic>
          <a:graphicData uri="http://schemas.openxmlformats.org/drawingml/2006/table">
            <a:tbl>
              <a:tblPr firstRow="1" firstCol="1" bandRow="1">
                <a:tableStyleId>{5C22544A-7EE6-4342-B048-85BDC9FD1C3A}</a:tableStyleId>
              </a:tblPr>
              <a:tblGrid>
                <a:gridCol w="6309360">
                  <a:extLst>
                    <a:ext uri="{9D8B030D-6E8A-4147-A177-3AD203B41FA5}">
                      <a16:colId xmlns:a16="http://schemas.microsoft.com/office/drawing/2014/main" val="2193220241"/>
                    </a:ext>
                  </a:extLst>
                </a:gridCol>
              </a:tblGrid>
              <a:tr h="0">
                <a:tc>
                  <a:txBody>
                    <a:bodyPr/>
                    <a:lstStyle/>
                    <a:p>
                      <a:pPr marL="0" marR="0" algn="l">
                        <a:lnSpc>
                          <a:spcPct val="107000"/>
                        </a:lnSpc>
                        <a:spcBef>
                          <a:spcPts val="0"/>
                        </a:spcBef>
                        <a:spcAft>
                          <a:spcPts val="0"/>
                        </a:spcAft>
                      </a:pPr>
                      <a:r>
                        <a:rPr lang="en-US" sz="1600" dirty="0" smtClean="0">
                          <a:effectLst/>
                        </a:rPr>
                        <a:t>WICT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025" marR="73025" marT="137160" marB="137160"/>
                </a:tc>
                <a:extLst>
                  <a:ext uri="{0D108BD9-81ED-4DB2-BD59-A6C34878D82A}">
                    <a16:rowId xmlns:a16="http://schemas.microsoft.com/office/drawing/2014/main" val="1558513876"/>
                  </a:ext>
                </a:extLst>
              </a:tr>
              <a:tr h="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4400" dirty="0" smtClean="0">
                          <a:effectLst/>
                          <a:latin typeface="Calibri" panose="020F0502020204030204" pitchFamily="34" charset="0"/>
                          <a:ea typeface="Times New Roman" panose="02020603050405020304" pitchFamily="18" charset="0"/>
                          <a:cs typeface="Times New Roman" panose="02020603050405020304" pitchFamily="18" charset="0"/>
                        </a:rPr>
                        <a:t>You Can Do it Too</a:t>
                      </a:r>
                      <a:endParaRPr lang="en-US"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90000"/>
                        </a:lnSpc>
                        <a:spcBef>
                          <a:spcPts val="0"/>
                        </a:spcBef>
                        <a:spcAft>
                          <a:spcPts val="0"/>
                        </a:spcAft>
                      </a:pPr>
                      <a:r>
                        <a:rPr lang="en-US" sz="2800" dirty="0" smtClean="0">
                          <a:effectLst/>
                        </a:rPr>
                        <a:t>Data Science 101</a:t>
                      </a:r>
                    </a:p>
                  </a:txBody>
                  <a:tcPr marR="73025" marT="0" marB="0"/>
                </a:tc>
                <a:extLst>
                  <a:ext uri="{0D108BD9-81ED-4DB2-BD59-A6C34878D82A}">
                    <a16:rowId xmlns:a16="http://schemas.microsoft.com/office/drawing/2014/main" val="4199333656"/>
                  </a:ext>
                </a:extLst>
              </a:tr>
              <a:tr h="0">
                <a:tc>
                  <a:txBody>
                    <a:bodyPr/>
                    <a:lstStyle/>
                    <a:p>
                      <a:pPr marL="0" marR="0" algn="l">
                        <a:lnSpc>
                          <a:spcPct val="107000"/>
                        </a:lnSpc>
                        <a:spcBef>
                          <a:spcPts val="0"/>
                        </a:spcBef>
                        <a:spcAft>
                          <a:spcPts val="0"/>
                        </a:spcAft>
                      </a:pPr>
                      <a:r>
                        <a:rPr lang="en-US" sz="1200" dirty="0" smtClean="0">
                          <a:effectLst/>
                        </a:rPr>
                        <a:t>Karen Pfeifer 2019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025" marR="73025" marT="137160" marB="137160"/>
                </a:tc>
                <a:extLst>
                  <a:ext uri="{0D108BD9-81ED-4DB2-BD59-A6C34878D82A}">
                    <a16:rowId xmlns:a16="http://schemas.microsoft.com/office/drawing/2014/main" val="3496961347"/>
                  </a:ext>
                </a:extLst>
              </a:tr>
            </a:tbl>
          </a:graphicData>
        </a:graphic>
      </p:graphicFrame>
    </p:spTree>
    <p:extLst>
      <p:ext uri="{BB962C8B-B14F-4D97-AF65-F5344CB8AC3E}">
        <p14:creationId xmlns:p14="http://schemas.microsoft.com/office/powerpoint/2010/main" val="2435201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4240-9EDF-4B99-B19F-EB2355762E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274125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4240-9EDF-4B99-B19F-EB2355762E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123956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735541"/>
          </a:xfrm>
        </p:spPr>
        <p:txBody>
          <a:bodyPr>
            <a:normAutofit/>
          </a:bodyPr>
          <a:lstStyle>
            <a:lvl1pPr>
              <a:defRPr sz="3200" b="1">
                <a:solidFill>
                  <a:srgbClr val="5B9BD5"/>
                </a:solidFill>
                <a:latin typeface="Malgun Gothic" panose="020B0503020000020004" pitchFamily="34" charset="-127"/>
                <a:ea typeface="Malgun Gothic" panose="020B0503020000020004" pitchFamily="34" charset="-127"/>
              </a:defRPr>
            </a:lvl1pPr>
          </a:lstStyle>
          <a:p>
            <a:r>
              <a:rPr lang="en-US" dirty="0" smtClean="0"/>
              <a:t>Title</a:t>
            </a:r>
            <a:endParaRPr lang="en-US" dirty="0"/>
          </a:p>
        </p:txBody>
      </p:sp>
      <p:sp>
        <p:nvSpPr>
          <p:cNvPr id="3" name="Content Placeholder 2"/>
          <p:cNvSpPr>
            <a:spLocks noGrp="1"/>
          </p:cNvSpPr>
          <p:nvPr>
            <p:ph idx="1"/>
          </p:nvPr>
        </p:nvSpPr>
        <p:spPr>
          <a:xfrm>
            <a:off x="628650" y="1295400"/>
            <a:ext cx="7886700" cy="4881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4240-9EDF-4B99-B19F-EB2355762E84}" type="datetimeFigureOut">
              <a:rPr lang="en-US" smtClean="0"/>
              <a:t>6/5/2019</a:t>
            </a:fld>
            <a:endParaRPr lang="en-US"/>
          </a:p>
        </p:txBody>
      </p:sp>
      <p:sp>
        <p:nvSpPr>
          <p:cNvPr id="5" name="Footer Placeholder 4"/>
          <p:cNvSpPr>
            <a:spLocks noGrp="1"/>
          </p:cNvSpPr>
          <p:nvPr>
            <p:ph type="ftr" sz="quarter" idx="11"/>
          </p:nvPr>
        </p:nvSpPr>
        <p:spPr/>
        <p:txBody>
          <a:bodyPr/>
          <a:lstStyle/>
          <a:p>
            <a:r>
              <a:rPr lang="en-US" dirty="0" smtClean="0"/>
              <a:t>DSS665 Karen Pfeifer – SJU only</a:t>
            </a:r>
            <a:endParaRPr lang="en-US" dirty="0"/>
          </a:p>
        </p:txBody>
      </p:sp>
      <p:sp>
        <p:nvSpPr>
          <p:cNvPr id="6" name="Slide Number Placeholder 5"/>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291254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334240-9EDF-4B99-B19F-EB2355762E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183307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334240-9EDF-4B99-B19F-EB2355762E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181336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334240-9EDF-4B99-B19F-EB2355762E84}"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181640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334240-9EDF-4B99-B19F-EB2355762E8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300806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4240-9EDF-4B99-B19F-EB2355762E84}"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312683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334240-9EDF-4B99-B19F-EB2355762E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226132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334240-9EDF-4B99-B19F-EB2355762E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F9D7A-491A-48BB-AE2B-BA6E236B8A5C}" type="slidenum">
              <a:rPr lang="en-US" smtClean="0"/>
              <a:t>‹#›</a:t>
            </a:fld>
            <a:endParaRPr lang="en-US"/>
          </a:p>
        </p:txBody>
      </p:sp>
    </p:spTree>
    <p:extLst>
      <p:ext uri="{BB962C8B-B14F-4D97-AF65-F5344CB8AC3E}">
        <p14:creationId xmlns:p14="http://schemas.microsoft.com/office/powerpoint/2010/main" val="58014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34240-9EDF-4B99-B19F-EB2355762E84}" type="datetimeFigureOut">
              <a:rPr lang="en-US" smtClean="0"/>
              <a:t>6/5/2019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F9D7A-491A-48BB-AE2B-BA6E236B8A5C}" type="slidenum">
              <a:rPr lang="en-US" smtClean="0"/>
              <a:t>‹#›</a:t>
            </a:fld>
            <a:endParaRPr lang="en-US"/>
          </a:p>
        </p:txBody>
      </p:sp>
    </p:spTree>
    <p:extLst>
      <p:ext uri="{BB962C8B-B14F-4D97-AF65-F5344CB8AC3E}">
        <p14:creationId xmlns:p14="http://schemas.microsoft.com/office/powerpoint/2010/main" val="2846563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hyperlink" Target="https://www.kaggle.com/" TargetMode="External"/><Relationship Id="rId3" Type="http://schemas.openxmlformats.org/officeDocument/2006/relationships/hyperlink" Target="https://www.quora.com/" TargetMode="External"/><Relationship Id="rId7" Type="http://schemas.openxmlformats.org/officeDocument/2006/relationships/hyperlink" Target="https://www.towardsdatascienc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atasciencecentral.com/" TargetMode="External"/><Relationship Id="rId5" Type="http://schemas.openxmlformats.org/officeDocument/2006/relationships/hyperlink" Target="https://stackoverflow.com/" TargetMode="External"/><Relationship Id="rId10" Type="http://schemas.openxmlformats.org/officeDocument/2006/relationships/hyperlink" Target="https://cran.r-project.org/" TargetMode="External"/><Relationship Id="rId4" Type="http://schemas.openxmlformats.org/officeDocument/2006/relationships/hyperlink" Target="https://www.medium.com/" TargetMode="External"/><Relationship Id="rId9" Type="http://schemas.openxmlformats.org/officeDocument/2006/relationships/hyperlink" Target="https://www.python.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png"/><Relationship Id="rId4" Type="http://schemas.openxmlformats.org/officeDocument/2006/relationships/diagramLayout" Target="../diagrams/layout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Machine Learning with Python</a:t>
            </a:r>
            <a:endParaRPr lang="en-US" dirty="0"/>
          </a:p>
        </p:txBody>
      </p:sp>
      <p:sp>
        <p:nvSpPr>
          <p:cNvPr id="3" name="Content Placeholder 2"/>
          <p:cNvSpPr>
            <a:spLocks noGrp="1"/>
          </p:cNvSpPr>
          <p:nvPr>
            <p:ph idx="1"/>
          </p:nvPr>
        </p:nvSpPr>
        <p:spPr>
          <a:xfrm>
            <a:off x="445167" y="1295400"/>
            <a:ext cx="8249653" cy="5174916"/>
          </a:xfrm>
        </p:spPr>
        <p:txBody>
          <a:bodyPr>
            <a:normAutofit/>
          </a:bodyPr>
          <a:lstStyle/>
          <a:p>
            <a:pPr marL="0" indent="0">
              <a:buNone/>
            </a:pPr>
            <a:r>
              <a:rPr lang="en-US" sz="2000" dirty="0">
                <a:solidFill>
                  <a:schemeClr val="bg2">
                    <a:lumMod val="50000"/>
                  </a:schemeClr>
                </a:solidFill>
              </a:rPr>
              <a:t>Objective: Would you like to be able to predict the future? </a:t>
            </a:r>
            <a:endParaRPr lang="en-US" sz="2000" dirty="0" smtClean="0">
              <a:solidFill>
                <a:schemeClr val="bg2">
                  <a:lumMod val="50000"/>
                </a:schemeClr>
              </a:solidFill>
            </a:endParaRPr>
          </a:p>
          <a:p>
            <a:pPr marL="0" indent="0">
              <a:buNone/>
            </a:pPr>
            <a:r>
              <a:rPr lang="en-US" sz="2000" dirty="0" smtClean="0">
                <a:solidFill>
                  <a:schemeClr val="bg2">
                    <a:lumMod val="50000"/>
                  </a:schemeClr>
                </a:solidFill>
              </a:rPr>
              <a:t>Machine </a:t>
            </a:r>
            <a:r>
              <a:rPr lang="en-US" sz="2000" dirty="0">
                <a:solidFill>
                  <a:schemeClr val="bg2">
                    <a:lumMod val="50000"/>
                  </a:schemeClr>
                </a:solidFill>
              </a:rPr>
              <a:t>Learning is a branch of AI that promotes systems decision making by identifying patterns in data with minimal human intervention. </a:t>
            </a:r>
            <a:endParaRPr lang="en-US" sz="2000" dirty="0" smtClean="0">
              <a:solidFill>
                <a:schemeClr val="bg2">
                  <a:lumMod val="50000"/>
                </a:schemeClr>
              </a:solidFill>
            </a:endParaRPr>
          </a:p>
          <a:p>
            <a:pPr marL="0" indent="0">
              <a:buNone/>
            </a:pPr>
            <a:r>
              <a:rPr lang="en-US" sz="2000" dirty="0" smtClean="0">
                <a:solidFill>
                  <a:schemeClr val="bg2">
                    <a:lumMod val="50000"/>
                  </a:schemeClr>
                </a:solidFill>
              </a:rPr>
              <a:t>Python </a:t>
            </a:r>
            <a:r>
              <a:rPr lang="en-US" sz="2000" dirty="0">
                <a:solidFill>
                  <a:schemeClr val="bg2">
                    <a:lumMod val="50000"/>
                  </a:schemeClr>
                </a:solidFill>
              </a:rPr>
              <a:t>is an open source codebase that easily allows you to tap into many open source libraries. This class will focus on </a:t>
            </a:r>
            <a:r>
              <a:rPr lang="en-US" sz="2000" dirty="0" err="1">
                <a:solidFill>
                  <a:schemeClr val="bg2">
                    <a:lumMod val="50000"/>
                  </a:schemeClr>
                </a:solidFill>
              </a:rPr>
              <a:t>scikit</a:t>
            </a:r>
            <a:r>
              <a:rPr lang="en-US" sz="2000" dirty="0">
                <a:solidFill>
                  <a:schemeClr val="bg2">
                    <a:lumMod val="50000"/>
                  </a:schemeClr>
                </a:solidFill>
              </a:rPr>
              <a:t>-learn, </a:t>
            </a:r>
            <a:r>
              <a:rPr lang="en-US" sz="2000" dirty="0" err="1">
                <a:solidFill>
                  <a:schemeClr val="bg2">
                    <a:lumMod val="50000"/>
                  </a:schemeClr>
                </a:solidFill>
              </a:rPr>
              <a:t>numpy</a:t>
            </a:r>
            <a:r>
              <a:rPr lang="en-US" sz="2000" dirty="0">
                <a:solidFill>
                  <a:schemeClr val="bg2">
                    <a:lumMod val="50000"/>
                  </a:schemeClr>
                </a:solidFill>
              </a:rPr>
              <a:t>, pandas, </a:t>
            </a:r>
            <a:r>
              <a:rPr lang="en-US" sz="2000" dirty="0" err="1">
                <a:solidFill>
                  <a:schemeClr val="bg2">
                    <a:lumMod val="50000"/>
                  </a:schemeClr>
                </a:solidFill>
              </a:rPr>
              <a:t>scipy</a:t>
            </a:r>
            <a:r>
              <a:rPr lang="en-US" sz="2000" dirty="0">
                <a:solidFill>
                  <a:schemeClr val="bg2">
                    <a:lumMod val="50000"/>
                  </a:schemeClr>
                </a:solidFill>
              </a:rPr>
              <a:t>, </a:t>
            </a:r>
            <a:r>
              <a:rPr lang="en-US" sz="2000" dirty="0" err="1">
                <a:solidFill>
                  <a:schemeClr val="bg2">
                    <a:lumMod val="50000"/>
                  </a:schemeClr>
                </a:solidFill>
              </a:rPr>
              <a:t>matplotlib</a:t>
            </a:r>
            <a:r>
              <a:rPr lang="en-US" sz="2000" dirty="0">
                <a:solidFill>
                  <a:schemeClr val="bg2">
                    <a:lumMod val="50000"/>
                  </a:schemeClr>
                </a:solidFill>
              </a:rPr>
              <a:t>, </a:t>
            </a:r>
            <a:r>
              <a:rPr lang="en-US" sz="2000" dirty="0" err="1">
                <a:solidFill>
                  <a:schemeClr val="bg2">
                    <a:lumMod val="50000"/>
                  </a:schemeClr>
                </a:solidFill>
              </a:rPr>
              <a:t>seaborn</a:t>
            </a:r>
            <a:r>
              <a:rPr lang="en-US" sz="2000" dirty="0">
                <a:solidFill>
                  <a:schemeClr val="bg2">
                    <a:lumMod val="50000"/>
                  </a:schemeClr>
                </a:solidFill>
              </a:rPr>
              <a:t> and a few others. </a:t>
            </a:r>
            <a:endParaRPr lang="en-US" sz="2000" dirty="0" smtClean="0">
              <a:solidFill>
                <a:schemeClr val="bg2">
                  <a:lumMod val="50000"/>
                </a:schemeClr>
              </a:solidFill>
            </a:endParaRPr>
          </a:p>
          <a:p>
            <a:pPr marL="0" indent="0">
              <a:buNone/>
            </a:pPr>
            <a:r>
              <a:rPr lang="en-US" sz="2000" dirty="0" smtClean="0">
                <a:solidFill>
                  <a:schemeClr val="bg2">
                    <a:lumMod val="50000"/>
                  </a:schemeClr>
                </a:solidFill>
              </a:rPr>
              <a:t>With </a:t>
            </a:r>
            <a:r>
              <a:rPr lang="en-US" sz="2000" dirty="0">
                <a:solidFill>
                  <a:schemeClr val="bg2">
                    <a:lumMod val="50000"/>
                  </a:schemeClr>
                </a:solidFill>
              </a:rPr>
              <a:t>this Python learning pod you will be able to identify which algorithms to use to classify your data or run predictive models based on whether you need to do supervised or unsupervised learning. </a:t>
            </a:r>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1927575194"/>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21028"/>
            <a:ext cx="7886700" cy="1381899"/>
          </a:xfrm>
        </p:spPr>
        <p:txBody>
          <a:bodyPr>
            <a:normAutofit fontScale="90000"/>
          </a:bodyPr>
          <a:lstStyle/>
          <a:p>
            <a:pPr algn="ctr"/>
            <a:r>
              <a:rPr lang="en-US" dirty="0" smtClean="0">
                <a:solidFill>
                  <a:schemeClr val="tx1"/>
                </a:solidFill>
              </a:rPr>
              <a:t>Appendix</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(Additional research topics)</a:t>
            </a:r>
            <a:endParaRPr lang="en-US" dirty="0">
              <a:solidFill>
                <a:schemeClr val="tx1"/>
              </a:solidFill>
            </a:endParaRPr>
          </a:p>
        </p:txBody>
      </p:sp>
    </p:spTree>
    <p:extLst>
      <p:ext uri="{BB962C8B-B14F-4D97-AF65-F5344CB8AC3E}">
        <p14:creationId xmlns:p14="http://schemas.microsoft.com/office/powerpoint/2010/main" val="253497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Tools</a:t>
            </a:r>
            <a:endParaRPr lang="en-US" dirty="0"/>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Hadoop</a:t>
            </a:r>
          </a:p>
          <a:p>
            <a:r>
              <a:rPr lang="en-US" dirty="0" smtClean="0">
                <a:solidFill>
                  <a:schemeClr val="bg2">
                    <a:lumMod val="50000"/>
                  </a:schemeClr>
                </a:solidFill>
              </a:rPr>
              <a:t>Hive</a:t>
            </a:r>
          </a:p>
          <a:p>
            <a:r>
              <a:rPr lang="en-US" dirty="0" smtClean="0">
                <a:solidFill>
                  <a:schemeClr val="bg2">
                    <a:lumMod val="50000"/>
                  </a:schemeClr>
                </a:solidFill>
              </a:rPr>
              <a:t>SAS EM</a:t>
            </a:r>
          </a:p>
          <a:p>
            <a:r>
              <a:rPr lang="en-US" dirty="0" smtClean="0">
                <a:solidFill>
                  <a:schemeClr val="bg2">
                    <a:lumMod val="50000"/>
                  </a:schemeClr>
                </a:solidFill>
              </a:rPr>
              <a:t>Anaconda</a:t>
            </a:r>
          </a:p>
          <a:p>
            <a:r>
              <a:rPr lang="en-US" dirty="0" smtClean="0">
                <a:solidFill>
                  <a:schemeClr val="bg2">
                    <a:lumMod val="50000"/>
                  </a:schemeClr>
                </a:solidFill>
              </a:rPr>
              <a:t>SQL (and all its versions) </a:t>
            </a:r>
          </a:p>
          <a:p>
            <a:r>
              <a:rPr lang="en-US" dirty="0" smtClean="0">
                <a:solidFill>
                  <a:schemeClr val="bg2">
                    <a:lumMod val="50000"/>
                  </a:schemeClr>
                </a:solidFill>
              </a:rPr>
              <a:t>Python (and libraries) </a:t>
            </a:r>
          </a:p>
          <a:p>
            <a:r>
              <a:rPr lang="en-US" dirty="0" smtClean="0">
                <a:solidFill>
                  <a:schemeClr val="bg2">
                    <a:lumMod val="50000"/>
                  </a:schemeClr>
                </a:solidFill>
              </a:rPr>
              <a:t>R (and libraries) </a:t>
            </a:r>
          </a:p>
          <a:p>
            <a:r>
              <a:rPr lang="en-US" dirty="0" smtClean="0">
                <a:solidFill>
                  <a:schemeClr val="bg2">
                    <a:lumMod val="50000"/>
                  </a:schemeClr>
                </a:solidFill>
              </a:rPr>
              <a:t>Spark/</a:t>
            </a:r>
            <a:r>
              <a:rPr lang="en-US" dirty="0" err="1" smtClean="0">
                <a:solidFill>
                  <a:schemeClr val="bg2">
                    <a:lumMod val="50000"/>
                  </a:schemeClr>
                </a:solidFill>
              </a:rPr>
              <a:t>pySpark</a:t>
            </a:r>
            <a:endParaRPr lang="en-US" dirty="0" smtClean="0">
              <a:solidFill>
                <a:schemeClr val="bg2">
                  <a:lumMod val="50000"/>
                </a:schemeClr>
              </a:solidFill>
            </a:endParaRPr>
          </a:p>
          <a:p>
            <a:r>
              <a:rPr lang="en-US" dirty="0" smtClean="0">
                <a:solidFill>
                  <a:schemeClr val="bg2">
                    <a:lumMod val="50000"/>
                  </a:schemeClr>
                </a:solidFill>
              </a:rPr>
              <a:t>Scala</a:t>
            </a:r>
          </a:p>
          <a:p>
            <a:endParaRPr lang="en-US" dirty="0" smtClean="0"/>
          </a:p>
          <a:p>
            <a:pPr marL="0" indent="0">
              <a:buNone/>
            </a:pPr>
            <a:endParaRPr lang="en-US" dirty="0" smtClean="0">
              <a:solidFill>
                <a:schemeClr val="bg2">
                  <a:lumMod val="50000"/>
                </a:schemeClr>
              </a:solidFill>
            </a:endParaRPr>
          </a:p>
        </p:txBody>
      </p:sp>
      <p:pic>
        <p:nvPicPr>
          <p:cNvPr id="1026" name="Picture 2" descr="Image result for hadoop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4" t="25538" r="184" b="31584"/>
          <a:stretch/>
        </p:blipFill>
        <p:spPr bwMode="auto">
          <a:xfrm>
            <a:off x="4890362" y="1188911"/>
            <a:ext cx="1843911" cy="44472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6966388" y="5308588"/>
            <a:ext cx="1481093" cy="607248"/>
          </a:xfrm>
          <a:prstGeom prst="rect">
            <a:avLst/>
          </a:prstGeom>
        </p:spPr>
      </p:pic>
      <p:pic>
        <p:nvPicPr>
          <p:cNvPr id="5" name="Picture 4"/>
          <p:cNvPicPr>
            <a:picLocks noChangeAspect="1"/>
          </p:cNvPicPr>
          <p:nvPr/>
        </p:nvPicPr>
        <p:blipFill>
          <a:blip r:embed="rId4"/>
          <a:stretch>
            <a:fillRect/>
          </a:stretch>
        </p:blipFill>
        <p:spPr>
          <a:xfrm>
            <a:off x="7478615" y="1183477"/>
            <a:ext cx="797840" cy="722369"/>
          </a:xfrm>
          <a:prstGeom prst="rect">
            <a:avLst/>
          </a:prstGeom>
        </p:spPr>
      </p:pic>
      <p:pic>
        <p:nvPicPr>
          <p:cNvPr id="6" name="Picture 5"/>
          <p:cNvPicPr>
            <a:picLocks noChangeAspect="1"/>
          </p:cNvPicPr>
          <p:nvPr/>
        </p:nvPicPr>
        <p:blipFill>
          <a:blip r:embed="rId5"/>
          <a:stretch>
            <a:fillRect/>
          </a:stretch>
        </p:blipFill>
        <p:spPr>
          <a:xfrm>
            <a:off x="6735564" y="2481911"/>
            <a:ext cx="1711917" cy="855959"/>
          </a:xfrm>
          <a:prstGeom prst="rect">
            <a:avLst/>
          </a:prstGeom>
        </p:spPr>
      </p:pic>
      <p:pic>
        <p:nvPicPr>
          <p:cNvPr id="8" name="Picture 7"/>
          <p:cNvPicPr>
            <a:picLocks noChangeAspect="1"/>
          </p:cNvPicPr>
          <p:nvPr/>
        </p:nvPicPr>
        <p:blipFill>
          <a:blip r:embed="rId6"/>
          <a:stretch>
            <a:fillRect/>
          </a:stretch>
        </p:blipFill>
        <p:spPr>
          <a:xfrm>
            <a:off x="5485271" y="1981589"/>
            <a:ext cx="964327" cy="408791"/>
          </a:xfrm>
          <a:prstGeom prst="rect">
            <a:avLst/>
          </a:prstGeom>
        </p:spPr>
      </p:pic>
      <p:pic>
        <p:nvPicPr>
          <p:cNvPr id="9" name="Picture 8"/>
          <p:cNvPicPr>
            <a:picLocks noChangeAspect="1"/>
          </p:cNvPicPr>
          <p:nvPr/>
        </p:nvPicPr>
        <p:blipFill>
          <a:blip r:embed="rId7"/>
          <a:stretch>
            <a:fillRect/>
          </a:stretch>
        </p:blipFill>
        <p:spPr>
          <a:xfrm>
            <a:off x="5443215" y="2745957"/>
            <a:ext cx="742950" cy="666750"/>
          </a:xfrm>
          <a:prstGeom prst="rect">
            <a:avLst/>
          </a:prstGeom>
        </p:spPr>
      </p:pic>
      <p:pic>
        <p:nvPicPr>
          <p:cNvPr id="10" name="Picture 9"/>
          <p:cNvPicPr>
            <a:picLocks noChangeAspect="1"/>
          </p:cNvPicPr>
          <p:nvPr/>
        </p:nvPicPr>
        <p:blipFill>
          <a:blip r:embed="rId8"/>
          <a:stretch>
            <a:fillRect/>
          </a:stretch>
        </p:blipFill>
        <p:spPr>
          <a:xfrm>
            <a:off x="4890362" y="3715070"/>
            <a:ext cx="2591606" cy="868188"/>
          </a:xfrm>
          <a:prstGeom prst="rect">
            <a:avLst/>
          </a:prstGeom>
        </p:spPr>
      </p:pic>
      <p:pic>
        <p:nvPicPr>
          <p:cNvPr id="11" name="Picture 10"/>
          <p:cNvPicPr>
            <a:picLocks noChangeAspect="1"/>
          </p:cNvPicPr>
          <p:nvPr/>
        </p:nvPicPr>
        <p:blipFill>
          <a:blip r:embed="rId9"/>
          <a:stretch>
            <a:fillRect/>
          </a:stretch>
        </p:blipFill>
        <p:spPr>
          <a:xfrm>
            <a:off x="7590231" y="4242440"/>
            <a:ext cx="857250" cy="666750"/>
          </a:xfrm>
          <a:prstGeom prst="rect">
            <a:avLst/>
          </a:prstGeom>
        </p:spPr>
      </p:pic>
      <p:pic>
        <p:nvPicPr>
          <p:cNvPr id="12" name="Picture 11"/>
          <p:cNvPicPr>
            <a:picLocks noChangeAspect="1"/>
          </p:cNvPicPr>
          <p:nvPr/>
        </p:nvPicPr>
        <p:blipFill>
          <a:blip r:embed="rId10"/>
          <a:stretch>
            <a:fillRect/>
          </a:stretch>
        </p:blipFill>
        <p:spPr>
          <a:xfrm>
            <a:off x="5010659" y="4619002"/>
            <a:ext cx="1349828" cy="689586"/>
          </a:xfrm>
          <a:prstGeom prst="rect">
            <a:avLst/>
          </a:prstGeom>
        </p:spPr>
      </p:pic>
    </p:spTree>
    <p:extLst>
      <p:ext uri="{BB962C8B-B14F-4D97-AF65-F5344CB8AC3E}">
        <p14:creationId xmlns:p14="http://schemas.microsoft.com/office/powerpoint/2010/main" val="152454989"/>
      </p:ext>
    </p:extLst>
  </p:cSld>
  <p:clrMapOvr>
    <a:masterClrMapping/>
  </p:clrMapOvr>
  <mc:AlternateContent xmlns:mc="http://schemas.openxmlformats.org/markup-compatibility/2006" xmlns:p14="http://schemas.microsoft.com/office/powerpoint/2010/main">
    <mc:Choice Requires="p14">
      <p:transition spd="slow" p14:dur="2000" advTm="64984"/>
    </mc:Choice>
    <mc:Fallback xmlns="">
      <p:transition spd="slow" advTm="6498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chemeClr val="bg2">
                    <a:lumMod val="50000"/>
                  </a:schemeClr>
                </a:solidFill>
              </a:rPr>
              <a:t>Pod casts</a:t>
            </a:r>
          </a:p>
          <a:p>
            <a:pPr lvl="1"/>
            <a:r>
              <a:rPr lang="en-US" dirty="0" smtClean="0">
                <a:solidFill>
                  <a:schemeClr val="bg2">
                    <a:lumMod val="50000"/>
                  </a:schemeClr>
                </a:solidFill>
              </a:rPr>
              <a:t>Super Data Science</a:t>
            </a:r>
          </a:p>
          <a:p>
            <a:pPr lvl="1"/>
            <a:r>
              <a:rPr lang="en-US" dirty="0" smtClean="0">
                <a:solidFill>
                  <a:schemeClr val="bg2">
                    <a:lumMod val="50000"/>
                  </a:schemeClr>
                </a:solidFill>
              </a:rPr>
              <a:t>Data Crunch</a:t>
            </a:r>
          </a:p>
          <a:p>
            <a:pPr lvl="1"/>
            <a:r>
              <a:rPr lang="en-US" dirty="0" smtClean="0">
                <a:solidFill>
                  <a:schemeClr val="bg2">
                    <a:lumMod val="50000"/>
                  </a:schemeClr>
                </a:solidFill>
              </a:rPr>
              <a:t>Linear Digressions</a:t>
            </a:r>
          </a:p>
          <a:p>
            <a:pPr lvl="1"/>
            <a:r>
              <a:rPr lang="en-US" dirty="0" smtClean="0">
                <a:solidFill>
                  <a:schemeClr val="bg2">
                    <a:lumMod val="50000"/>
                  </a:schemeClr>
                </a:solidFill>
              </a:rPr>
              <a:t>Partially Derivative</a:t>
            </a:r>
          </a:p>
          <a:p>
            <a:pPr lvl="1"/>
            <a:r>
              <a:rPr lang="en-US" dirty="0" smtClean="0">
                <a:solidFill>
                  <a:schemeClr val="bg2">
                    <a:lumMod val="50000"/>
                  </a:schemeClr>
                </a:solidFill>
              </a:rPr>
              <a:t>Machine Learning Guide</a:t>
            </a:r>
          </a:p>
          <a:p>
            <a:pPr lvl="1"/>
            <a:r>
              <a:rPr lang="en-US" dirty="0" smtClean="0">
                <a:solidFill>
                  <a:schemeClr val="bg2">
                    <a:lumMod val="50000"/>
                  </a:schemeClr>
                </a:solidFill>
              </a:rPr>
              <a:t>The AI Podcast</a:t>
            </a:r>
          </a:p>
          <a:p>
            <a:pPr lvl="1"/>
            <a:r>
              <a:rPr lang="en-US" dirty="0" smtClean="0">
                <a:solidFill>
                  <a:schemeClr val="bg2">
                    <a:lumMod val="50000"/>
                  </a:schemeClr>
                </a:solidFill>
              </a:rPr>
              <a:t>Data Stories – Viz</a:t>
            </a:r>
          </a:p>
          <a:p>
            <a:pPr lvl="1"/>
            <a:r>
              <a:rPr lang="en-US" dirty="0" smtClean="0">
                <a:solidFill>
                  <a:schemeClr val="bg2">
                    <a:lumMod val="50000"/>
                  </a:schemeClr>
                </a:solidFill>
              </a:rPr>
              <a:t>IBM Analytics Insights</a:t>
            </a:r>
          </a:p>
          <a:p>
            <a:pPr lvl="1"/>
            <a:r>
              <a:rPr lang="en-US" dirty="0" smtClean="0">
                <a:solidFill>
                  <a:schemeClr val="bg2">
                    <a:lumMod val="50000"/>
                  </a:schemeClr>
                </a:solidFill>
              </a:rPr>
              <a:t>Talk Python To Me</a:t>
            </a:r>
          </a:p>
          <a:p>
            <a:pPr lvl="1"/>
            <a:r>
              <a:rPr lang="en-US" dirty="0" err="1" smtClean="0">
                <a:solidFill>
                  <a:schemeClr val="bg2">
                    <a:lumMod val="50000"/>
                  </a:schemeClr>
                </a:solidFill>
              </a:rPr>
              <a:t>Hadooponomics</a:t>
            </a:r>
            <a:endParaRPr lang="en-US" dirty="0" smtClean="0">
              <a:solidFill>
                <a:schemeClr val="bg2">
                  <a:lumMod val="50000"/>
                </a:schemeClr>
              </a:solidFill>
            </a:endParaRPr>
          </a:p>
          <a:p>
            <a:r>
              <a:rPr lang="en-US" dirty="0" smtClean="0">
                <a:solidFill>
                  <a:schemeClr val="bg2">
                    <a:lumMod val="50000"/>
                  </a:schemeClr>
                </a:solidFill>
              </a:rPr>
              <a:t>Websites</a:t>
            </a:r>
          </a:p>
          <a:p>
            <a:pPr lvl="1"/>
            <a:r>
              <a:rPr lang="en-US" dirty="0">
                <a:solidFill>
                  <a:schemeClr val="bg2">
                    <a:lumMod val="50000"/>
                  </a:schemeClr>
                </a:solidFill>
                <a:hlinkClick r:id="rId3"/>
              </a:rPr>
              <a:t>https://</a:t>
            </a:r>
            <a:r>
              <a:rPr lang="en-US" dirty="0" smtClean="0">
                <a:solidFill>
                  <a:schemeClr val="bg2">
                    <a:lumMod val="50000"/>
                  </a:schemeClr>
                </a:solidFill>
                <a:hlinkClick r:id="rId3"/>
              </a:rPr>
              <a:t>www.quora.com</a:t>
            </a:r>
            <a:r>
              <a:rPr lang="en-US" dirty="0">
                <a:solidFill>
                  <a:schemeClr val="bg2">
                    <a:lumMod val="50000"/>
                  </a:schemeClr>
                </a:solidFill>
              </a:rPr>
              <a:t> (great for </a:t>
            </a:r>
            <a:r>
              <a:rPr lang="en-US" dirty="0" smtClean="0">
                <a:solidFill>
                  <a:schemeClr val="bg2">
                    <a:lumMod val="50000"/>
                  </a:schemeClr>
                </a:solidFill>
              </a:rPr>
              <a:t>articles)</a:t>
            </a:r>
          </a:p>
          <a:p>
            <a:pPr lvl="1"/>
            <a:r>
              <a:rPr lang="en-US" dirty="0" smtClean="0">
                <a:solidFill>
                  <a:schemeClr val="bg2">
                    <a:lumMod val="50000"/>
                  </a:schemeClr>
                </a:solidFill>
                <a:hlinkClick r:id="rId4"/>
              </a:rPr>
              <a:t>https://www.medium.com</a:t>
            </a:r>
            <a:r>
              <a:rPr lang="en-US" dirty="0" smtClean="0">
                <a:solidFill>
                  <a:schemeClr val="bg2">
                    <a:lumMod val="50000"/>
                  </a:schemeClr>
                </a:solidFill>
              </a:rPr>
              <a:t> (great for articles)</a:t>
            </a:r>
          </a:p>
          <a:p>
            <a:pPr lvl="1"/>
            <a:r>
              <a:rPr lang="en-US" dirty="0" smtClean="0">
                <a:solidFill>
                  <a:schemeClr val="bg2">
                    <a:lumMod val="50000"/>
                  </a:schemeClr>
                </a:solidFill>
                <a:hlinkClick r:id="rId5"/>
              </a:rPr>
              <a:t>https://stackoverflow.com</a:t>
            </a:r>
            <a:r>
              <a:rPr lang="en-US" dirty="0">
                <a:solidFill>
                  <a:schemeClr val="bg2">
                    <a:lumMod val="50000"/>
                  </a:schemeClr>
                </a:solidFill>
              </a:rPr>
              <a:t> (great for </a:t>
            </a:r>
            <a:r>
              <a:rPr lang="en-US" dirty="0" smtClean="0">
                <a:solidFill>
                  <a:schemeClr val="bg2">
                    <a:lumMod val="50000"/>
                  </a:schemeClr>
                </a:solidFill>
              </a:rPr>
              <a:t>troubleshooting)</a:t>
            </a:r>
          </a:p>
          <a:p>
            <a:pPr lvl="1"/>
            <a:r>
              <a:rPr lang="en-US" dirty="0" smtClean="0">
                <a:solidFill>
                  <a:schemeClr val="bg2">
                    <a:lumMod val="50000"/>
                  </a:schemeClr>
                </a:solidFill>
                <a:hlinkClick r:id="rId6"/>
              </a:rPr>
              <a:t>https://www.datasciencecentral.com</a:t>
            </a:r>
            <a:r>
              <a:rPr lang="en-US" dirty="0">
                <a:solidFill>
                  <a:schemeClr val="bg2">
                    <a:lumMod val="50000"/>
                  </a:schemeClr>
                </a:solidFill>
              </a:rPr>
              <a:t> (great for articles)</a:t>
            </a:r>
            <a:endParaRPr lang="en-US" dirty="0" smtClean="0">
              <a:solidFill>
                <a:schemeClr val="bg2">
                  <a:lumMod val="50000"/>
                </a:schemeClr>
              </a:solidFill>
            </a:endParaRPr>
          </a:p>
          <a:p>
            <a:pPr lvl="1"/>
            <a:r>
              <a:rPr lang="en-US" dirty="0" smtClean="0">
                <a:solidFill>
                  <a:schemeClr val="bg2">
                    <a:lumMod val="50000"/>
                  </a:schemeClr>
                </a:solidFill>
                <a:hlinkClick r:id="rId7"/>
              </a:rPr>
              <a:t>https://www.towardsdatascience.com</a:t>
            </a:r>
            <a:r>
              <a:rPr lang="en-US" dirty="0">
                <a:solidFill>
                  <a:schemeClr val="bg2">
                    <a:lumMod val="50000"/>
                  </a:schemeClr>
                </a:solidFill>
              </a:rPr>
              <a:t> (great for articles)</a:t>
            </a:r>
            <a:endParaRPr lang="en-US" dirty="0" smtClean="0">
              <a:solidFill>
                <a:schemeClr val="bg2">
                  <a:lumMod val="50000"/>
                </a:schemeClr>
              </a:solidFill>
            </a:endParaRPr>
          </a:p>
          <a:p>
            <a:pPr lvl="1"/>
            <a:r>
              <a:rPr lang="en-US" dirty="0" smtClean="0">
                <a:solidFill>
                  <a:schemeClr val="bg2">
                    <a:lumMod val="50000"/>
                  </a:schemeClr>
                </a:solidFill>
                <a:hlinkClick r:id="rId8"/>
              </a:rPr>
              <a:t>https</a:t>
            </a:r>
            <a:r>
              <a:rPr lang="en-US" dirty="0">
                <a:solidFill>
                  <a:schemeClr val="bg2">
                    <a:lumMod val="50000"/>
                  </a:schemeClr>
                </a:solidFill>
                <a:hlinkClick r:id="rId8"/>
              </a:rPr>
              <a:t>://</a:t>
            </a:r>
            <a:r>
              <a:rPr lang="en-US" dirty="0" smtClean="0">
                <a:solidFill>
                  <a:schemeClr val="bg2">
                    <a:lumMod val="50000"/>
                  </a:schemeClr>
                </a:solidFill>
                <a:hlinkClick r:id="rId8"/>
              </a:rPr>
              <a:t>www.kaggle.com</a:t>
            </a:r>
            <a:r>
              <a:rPr lang="en-US" dirty="0">
                <a:solidFill>
                  <a:schemeClr val="bg2">
                    <a:lumMod val="50000"/>
                  </a:schemeClr>
                </a:solidFill>
              </a:rPr>
              <a:t> (great for </a:t>
            </a:r>
            <a:r>
              <a:rPr lang="en-US" dirty="0" smtClean="0">
                <a:solidFill>
                  <a:schemeClr val="bg2">
                    <a:lumMod val="50000"/>
                  </a:schemeClr>
                </a:solidFill>
              </a:rPr>
              <a:t>learning and data sets)</a:t>
            </a:r>
          </a:p>
          <a:p>
            <a:pPr lvl="1"/>
            <a:r>
              <a:rPr lang="en-US" dirty="0" smtClean="0">
                <a:solidFill>
                  <a:schemeClr val="bg2">
                    <a:lumMod val="50000"/>
                  </a:schemeClr>
                </a:solidFill>
                <a:hlinkClick r:id="rId9"/>
              </a:rPr>
              <a:t>https</a:t>
            </a:r>
            <a:r>
              <a:rPr lang="en-US" dirty="0">
                <a:solidFill>
                  <a:schemeClr val="bg2">
                    <a:lumMod val="50000"/>
                  </a:schemeClr>
                </a:solidFill>
                <a:hlinkClick r:id="rId9"/>
              </a:rPr>
              <a:t>://</a:t>
            </a:r>
            <a:r>
              <a:rPr lang="en-US" dirty="0" smtClean="0">
                <a:solidFill>
                  <a:schemeClr val="bg2">
                    <a:lumMod val="50000"/>
                  </a:schemeClr>
                </a:solidFill>
                <a:hlinkClick r:id="rId9"/>
              </a:rPr>
              <a:t>www.python.org</a:t>
            </a:r>
            <a:r>
              <a:rPr lang="en-US" dirty="0">
                <a:solidFill>
                  <a:schemeClr val="bg2">
                    <a:lumMod val="50000"/>
                  </a:schemeClr>
                </a:solidFill>
              </a:rPr>
              <a:t> (great for </a:t>
            </a:r>
            <a:r>
              <a:rPr lang="en-US" dirty="0" smtClean="0">
                <a:solidFill>
                  <a:schemeClr val="bg2">
                    <a:lumMod val="50000"/>
                  </a:schemeClr>
                </a:solidFill>
              </a:rPr>
              <a:t>learning and troubleshooting)</a:t>
            </a:r>
          </a:p>
          <a:p>
            <a:pPr lvl="1"/>
            <a:r>
              <a:rPr lang="en-US" dirty="0" smtClean="0">
                <a:solidFill>
                  <a:schemeClr val="bg2">
                    <a:lumMod val="50000"/>
                  </a:schemeClr>
                </a:solidFill>
                <a:hlinkClick r:id="rId10"/>
              </a:rPr>
              <a:t>https</a:t>
            </a:r>
            <a:r>
              <a:rPr lang="en-US" dirty="0">
                <a:solidFill>
                  <a:schemeClr val="bg2">
                    <a:lumMod val="50000"/>
                  </a:schemeClr>
                </a:solidFill>
                <a:hlinkClick r:id="rId10"/>
              </a:rPr>
              <a:t>://</a:t>
            </a:r>
            <a:r>
              <a:rPr lang="en-US" dirty="0" smtClean="0">
                <a:solidFill>
                  <a:schemeClr val="bg2">
                    <a:lumMod val="50000"/>
                  </a:schemeClr>
                </a:solidFill>
                <a:hlinkClick r:id="rId10"/>
              </a:rPr>
              <a:t>cran.r-project.org</a:t>
            </a:r>
            <a:r>
              <a:rPr lang="en-US" dirty="0">
                <a:solidFill>
                  <a:schemeClr val="bg2">
                    <a:lumMod val="50000"/>
                  </a:schemeClr>
                </a:solidFill>
              </a:rPr>
              <a:t> (great for learning and troubleshooting</a:t>
            </a:r>
            <a:r>
              <a:rPr lang="en-US" dirty="0" smtClean="0">
                <a:solidFill>
                  <a:schemeClr val="bg2">
                    <a:lumMod val="50000"/>
                  </a:schemeClr>
                </a:solidFill>
              </a:rPr>
              <a:t>)</a:t>
            </a:r>
          </a:p>
          <a:p>
            <a:pPr lvl="1"/>
            <a:endParaRPr lang="en-US" dirty="0" smtClean="0">
              <a:solidFill>
                <a:schemeClr val="bg2">
                  <a:lumMod val="50000"/>
                </a:schemeClr>
              </a:solidFill>
            </a:endParaRPr>
          </a:p>
          <a:p>
            <a:pPr lvl="1"/>
            <a:endParaRPr lang="en-US" dirty="0" smtClean="0">
              <a:solidFill>
                <a:schemeClr val="bg2">
                  <a:lumMod val="50000"/>
                </a:schemeClr>
              </a:solidFill>
            </a:endParaRPr>
          </a:p>
          <a:p>
            <a:pPr lvl="1"/>
            <a:endParaRPr lang="en-US" dirty="0" smtClean="0">
              <a:solidFill>
                <a:schemeClr val="bg2">
                  <a:lumMod val="50000"/>
                </a:schemeClr>
              </a:solidFill>
            </a:endParaRPr>
          </a:p>
          <a:p>
            <a:pPr lvl="1"/>
            <a:endParaRPr lang="en-US" dirty="0">
              <a:solidFill>
                <a:schemeClr val="bg2">
                  <a:lumMod val="50000"/>
                </a:schemeClr>
              </a:solidFill>
            </a:endParaRPr>
          </a:p>
          <a:p>
            <a:endParaRPr lang="en-US" dirty="0" smtClean="0"/>
          </a:p>
          <a:p>
            <a:pPr marL="0" indent="0">
              <a:buNone/>
            </a:pPr>
            <a:endParaRPr lang="en-US" dirty="0" smtClean="0">
              <a:solidFill>
                <a:schemeClr val="bg2">
                  <a:lumMod val="50000"/>
                </a:schemeClr>
              </a:solidFill>
            </a:endParaRPr>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3732736493"/>
      </p:ext>
    </p:extLst>
  </p:cSld>
  <p:clrMapOvr>
    <a:masterClrMapping/>
  </p:clrMapOvr>
  <mc:AlternateContent xmlns:mc="http://schemas.openxmlformats.org/markup-compatibility/2006" xmlns:p14="http://schemas.microsoft.com/office/powerpoint/2010/main">
    <mc:Choice Requires="p14">
      <p:transition spd="slow" p14:dur="2000" advTm="64984"/>
    </mc:Choice>
    <mc:Fallback xmlns="">
      <p:transition spd="slow" advTm="6498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 Concepts</a:t>
            </a:r>
            <a:endParaRPr lang="en-US" dirty="0"/>
          </a:p>
        </p:txBody>
      </p:sp>
      <p:sp>
        <p:nvSpPr>
          <p:cNvPr id="3" name="Content Placeholder 2"/>
          <p:cNvSpPr>
            <a:spLocks noGrp="1"/>
          </p:cNvSpPr>
          <p:nvPr>
            <p:ph idx="1"/>
          </p:nvPr>
        </p:nvSpPr>
        <p:spPr>
          <a:xfrm>
            <a:off x="445167" y="1295400"/>
            <a:ext cx="8249653" cy="5174916"/>
          </a:xfrm>
        </p:spPr>
        <p:txBody>
          <a:bodyPr>
            <a:normAutofit fontScale="92500" lnSpcReduction="20000"/>
          </a:bodyPr>
          <a:lstStyle/>
          <a:p>
            <a:r>
              <a:rPr lang="en-US" sz="2500" dirty="0" smtClean="0">
                <a:solidFill>
                  <a:schemeClr val="bg2">
                    <a:lumMod val="50000"/>
                  </a:schemeClr>
                </a:solidFill>
              </a:rPr>
              <a:t>Probability </a:t>
            </a:r>
            <a:endParaRPr lang="en-US" sz="2500" dirty="0">
              <a:solidFill>
                <a:schemeClr val="bg2">
                  <a:lumMod val="50000"/>
                </a:schemeClr>
              </a:solidFill>
            </a:endParaRPr>
          </a:p>
          <a:p>
            <a:r>
              <a:rPr lang="en-US" sz="2500" dirty="0">
                <a:solidFill>
                  <a:schemeClr val="bg2">
                    <a:lumMod val="50000"/>
                  </a:schemeClr>
                </a:solidFill>
              </a:rPr>
              <a:t>M</a:t>
            </a:r>
            <a:r>
              <a:rPr lang="en-US" sz="2500" dirty="0" smtClean="0">
                <a:solidFill>
                  <a:schemeClr val="bg2">
                    <a:lumMod val="50000"/>
                  </a:schemeClr>
                </a:solidFill>
              </a:rPr>
              <a:t>ean</a:t>
            </a:r>
            <a:r>
              <a:rPr lang="en-US" sz="2500" dirty="0">
                <a:solidFill>
                  <a:schemeClr val="bg2">
                    <a:lumMod val="50000"/>
                  </a:schemeClr>
                </a:solidFill>
              </a:rPr>
              <a:t>, </a:t>
            </a:r>
            <a:r>
              <a:rPr lang="en-US" sz="2500" dirty="0" smtClean="0">
                <a:solidFill>
                  <a:schemeClr val="bg2">
                    <a:lumMod val="50000"/>
                  </a:schemeClr>
                </a:solidFill>
              </a:rPr>
              <a:t>Median</a:t>
            </a:r>
            <a:r>
              <a:rPr lang="en-US" sz="2500" dirty="0">
                <a:solidFill>
                  <a:schemeClr val="bg2">
                    <a:lumMod val="50000"/>
                  </a:schemeClr>
                </a:solidFill>
              </a:rPr>
              <a:t>, </a:t>
            </a:r>
            <a:r>
              <a:rPr lang="en-US" sz="2500" dirty="0" smtClean="0">
                <a:solidFill>
                  <a:schemeClr val="bg2">
                    <a:lumMod val="50000"/>
                  </a:schemeClr>
                </a:solidFill>
              </a:rPr>
              <a:t>Mode</a:t>
            </a:r>
            <a:endParaRPr lang="en-US" sz="2500" dirty="0">
              <a:solidFill>
                <a:schemeClr val="bg2">
                  <a:lumMod val="50000"/>
                </a:schemeClr>
              </a:solidFill>
            </a:endParaRPr>
          </a:p>
          <a:p>
            <a:r>
              <a:rPr lang="en-US" sz="2500" dirty="0" smtClean="0">
                <a:solidFill>
                  <a:schemeClr val="bg2">
                    <a:lumMod val="50000"/>
                  </a:schemeClr>
                </a:solidFill>
              </a:rPr>
              <a:t>Y </a:t>
            </a:r>
            <a:r>
              <a:rPr lang="en-US" sz="2500" dirty="0">
                <a:solidFill>
                  <a:schemeClr val="bg2">
                    <a:lumMod val="50000"/>
                  </a:schemeClr>
                </a:solidFill>
              </a:rPr>
              <a:t>independent vs. X dependent</a:t>
            </a:r>
          </a:p>
          <a:p>
            <a:r>
              <a:rPr lang="en-US" sz="2500" dirty="0" smtClean="0">
                <a:solidFill>
                  <a:schemeClr val="bg2">
                    <a:lumMod val="50000"/>
                  </a:schemeClr>
                </a:solidFill>
              </a:rPr>
              <a:t>Classification vs. Numbers</a:t>
            </a:r>
          </a:p>
          <a:p>
            <a:r>
              <a:rPr lang="en-US" sz="2500" dirty="0" smtClean="0">
                <a:solidFill>
                  <a:schemeClr val="bg2">
                    <a:lumMod val="50000"/>
                  </a:schemeClr>
                </a:solidFill>
              </a:rPr>
              <a:t>p-value, F-Score, t-test, Z-test</a:t>
            </a:r>
          </a:p>
          <a:p>
            <a:r>
              <a:rPr lang="en-US" sz="2500" dirty="0" smtClean="0">
                <a:solidFill>
                  <a:schemeClr val="bg2">
                    <a:lumMod val="50000"/>
                  </a:schemeClr>
                </a:solidFill>
              </a:rPr>
              <a:t>Confidence Interval</a:t>
            </a:r>
          </a:p>
          <a:p>
            <a:r>
              <a:rPr lang="en-US" sz="2500" dirty="0" smtClean="0">
                <a:solidFill>
                  <a:schemeClr val="bg2">
                    <a:lumMod val="50000"/>
                  </a:schemeClr>
                </a:solidFill>
              </a:rPr>
              <a:t>Alpha levels</a:t>
            </a:r>
          </a:p>
          <a:p>
            <a:r>
              <a:rPr lang="en-US" sz="2500" dirty="0" smtClean="0">
                <a:solidFill>
                  <a:schemeClr val="bg2">
                    <a:lumMod val="50000"/>
                  </a:schemeClr>
                </a:solidFill>
              </a:rPr>
              <a:t>Multicollinearity</a:t>
            </a:r>
          </a:p>
          <a:p>
            <a:r>
              <a:rPr lang="en-US" sz="2500" dirty="0" err="1" smtClean="0">
                <a:solidFill>
                  <a:schemeClr val="bg2">
                    <a:lumMod val="50000"/>
                  </a:schemeClr>
                </a:solidFill>
              </a:rPr>
              <a:t>Heteroskedasticity</a:t>
            </a:r>
            <a:endParaRPr lang="en-US" sz="2500" dirty="0">
              <a:solidFill>
                <a:schemeClr val="bg2">
                  <a:lumMod val="50000"/>
                </a:schemeClr>
              </a:solidFill>
            </a:endParaRPr>
          </a:p>
          <a:p>
            <a:r>
              <a:rPr lang="en-US" sz="2500" dirty="0" smtClean="0">
                <a:solidFill>
                  <a:schemeClr val="bg2">
                    <a:lumMod val="50000"/>
                  </a:schemeClr>
                </a:solidFill>
              </a:rPr>
              <a:t>Standard </a:t>
            </a:r>
            <a:r>
              <a:rPr lang="en-US" sz="2500" dirty="0">
                <a:solidFill>
                  <a:schemeClr val="bg2">
                    <a:lumMod val="50000"/>
                  </a:schemeClr>
                </a:solidFill>
              </a:rPr>
              <a:t>deviation </a:t>
            </a:r>
          </a:p>
          <a:p>
            <a:r>
              <a:rPr lang="en-US" sz="2500" dirty="0" smtClean="0">
                <a:solidFill>
                  <a:schemeClr val="bg2">
                    <a:lumMod val="50000"/>
                  </a:schemeClr>
                </a:solidFill>
              </a:rPr>
              <a:t>SSE </a:t>
            </a:r>
            <a:r>
              <a:rPr lang="en-US" sz="2500" dirty="0">
                <a:solidFill>
                  <a:schemeClr val="bg2">
                    <a:lumMod val="50000"/>
                  </a:schemeClr>
                </a:solidFill>
              </a:rPr>
              <a:t>+ SSR = SST</a:t>
            </a:r>
          </a:p>
          <a:p>
            <a:r>
              <a:rPr lang="en-US" sz="2500" dirty="0" smtClean="0">
                <a:solidFill>
                  <a:schemeClr val="bg2">
                    <a:lumMod val="50000"/>
                  </a:schemeClr>
                </a:solidFill>
              </a:rPr>
              <a:t>ASE </a:t>
            </a:r>
            <a:r>
              <a:rPr lang="en-US" sz="2500" dirty="0">
                <a:solidFill>
                  <a:schemeClr val="bg2">
                    <a:lumMod val="50000"/>
                  </a:schemeClr>
                </a:solidFill>
              </a:rPr>
              <a:t>Average Squared </a:t>
            </a:r>
            <a:r>
              <a:rPr lang="en-US" sz="2500" dirty="0" smtClean="0">
                <a:solidFill>
                  <a:schemeClr val="bg2">
                    <a:lumMod val="50000"/>
                  </a:schemeClr>
                </a:solidFill>
              </a:rPr>
              <a:t>Error</a:t>
            </a:r>
            <a:endParaRPr lang="en-US" sz="2500" dirty="0">
              <a:solidFill>
                <a:schemeClr val="bg2">
                  <a:lumMod val="50000"/>
                </a:schemeClr>
              </a:solidFill>
            </a:endParaRPr>
          </a:p>
          <a:p>
            <a:r>
              <a:rPr lang="en-US" sz="2500" dirty="0" smtClean="0">
                <a:solidFill>
                  <a:schemeClr val="bg2">
                    <a:lumMod val="50000"/>
                  </a:schemeClr>
                </a:solidFill>
              </a:rPr>
              <a:t>Null </a:t>
            </a:r>
            <a:r>
              <a:rPr lang="en-US" sz="2500" dirty="0">
                <a:solidFill>
                  <a:schemeClr val="bg2">
                    <a:lumMod val="50000"/>
                  </a:schemeClr>
                </a:solidFill>
              </a:rPr>
              <a:t>hypothesis 0 vs Hypothesis 1</a:t>
            </a:r>
          </a:p>
          <a:p>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1252035635"/>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Topics</a:t>
            </a:r>
            <a:endParaRPr lang="en-US" dirty="0"/>
          </a:p>
        </p:txBody>
      </p:sp>
      <p:sp>
        <p:nvSpPr>
          <p:cNvPr id="3" name="Content Placeholder 2"/>
          <p:cNvSpPr>
            <a:spLocks noGrp="1"/>
          </p:cNvSpPr>
          <p:nvPr>
            <p:ph idx="1"/>
          </p:nvPr>
        </p:nvSpPr>
        <p:spPr>
          <a:xfrm>
            <a:off x="445167" y="1295400"/>
            <a:ext cx="8249653" cy="5174916"/>
          </a:xfrm>
        </p:spPr>
        <p:txBody>
          <a:bodyPr>
            <a:normAutofit fontScale="92500" lnSpcReduction="10000"/>
          </a:bodyPr>
          <a:lstStyle/>
          <a:p>
            <a:r>
              <a:rPr lang="en-US" sz="2500" dirty="0" smtClean="0">
                <a:solidFill>
                  <a:schemeClr val="bg2">
                    <a:lumMod val="50000"/>
                  </a:schemeClr>
                </a:solidFill>
              </a:rPr>
              <a:t>Nominal, Ordinal, Interval, Ratio</a:t>
            </a:r>
          </a:p>
          <a:p>
            <a:r>
              <a:rPr lang="en-US" sz="2500" dirty="0" smtClean="0">
                <a:solidFill>
                  <a:schemeClr val="bg2">
                    <a:lumMod val="50000"/>
                  </a:schemeClr>
                </a:solidFill>
              </a:rPr>
              <a:t>Treatments – Imputation (avg. vs. 0), Transformations to avoid outliers,  Discarding (iterative)</a:t>
            </a:r>
          </a:p>
          <a:p>
            <a:r>
              <a:rPr lang="en-US" sz="2500" dirty="0">
                <a:solidFill>
                  <a:schemeClr val="bg2">
                    <a:lumMod val="50000"/>
                  </a:schemeClr>
                </a:solidFill>
              </a:rPr>
              <a:t>Factor Analysis vs Feature Reduction vs Feature Selection </a:t>
            </a:r>
            <a:endParaRPr lang="en-US" sz="2500" dirty="0" smtClean="0">
              <a:solidFill>
                <a:schemeClr val="bg2">
                  <a:lumMod val="50000"/>
                </a:schemeClr>
              </a:solidFill>
            </a:endParaRPr>
          </a:p>
          <a:p>
            <a:r>
              <a:rPr lang="en-US" sz="2500" dirty="0" smtClean="0">
                <a:solidFill>
                  <a:schemeClr val="bg2">
                    <a:lumMod val="50000"/>
                  </a:schemeClr>
                </a:solidFill>
              </a:rPr>
              <a:t>Feature Engineering – Deriving new variables - Indicators (-1,0,1), ordinal (</a:t>
            </a:r>
            <a:r>
              <a:rPr lang="en-US" sz="2500" dirty="0" err="1" smtClean="0">
                <a:solidFill>
                  <a:schemeClr val="bg2">
                    <a:lumMod val="50000"/>
                  </a:schemeClr>
                </a:solidFill>
              </a:rPr>
              <a:t>h,m,l</a:t>
            </a:r>
            <a:r>
              <a:rPr lang="en-US" sz="2500" dirty="0" smtClean="0">
                <a:solidFill>
                  <a:schemeClr val="bg2">
                    <a:lumMod val="50000"/>
                  </a:schemeClr>
                </a:solidFill>
              </a:rPr>
              <a:t>) as integer, nominal indexed, one hot encoding</a:t>
            </a:r>
          </a:p>
          <a:p>
            <a:r>
              <a:rPr lang="en-US" sz="2500" dirty="0" smtClean="0">
                <a:solidFill>
                  <a:schemeClr val="bg2">
                    <a:lumMod val="50000"/>
                  </a:schemeClr>
                </a:solidFill>
              </a:rPr>
              <a:t>Sampling vs. Census</a:t>
            </a:r>
          </a:p>
          <a:p>
            <a:r>
              <a:rPr lang="en-US" sz="2500" dirty="0" smtClean="0">
                <a:solidFill>
                  <a:schemeClr val="bg2">
                    <a:lumMod val="50000"/>
                  </a:schemeClr>
                </a:solidFill>
              </a:rPr>
              <a:t>Classification vs. Numbers</a:t>
            </a:r>
          </a:p>
          <a:p>
            <a:r>
              <a:rPr lang="en-US" sz="2500" dirty="0" smtClean="0">
                <a:solidFill>
                  <a:schemeClr val="bg2">
                    <a:lumMod val="50000"/>
                  </a:schemeClr>
                </a:solidFill>
              </a:rPr>
              <a:t>Data </a:t>
            </a:r>
            <a:r>
              <a:rPr lang="en-US" sz="2500" dirty="0">
                <a:solidFill>
                  <a:schemeClr val="bg2">
                    <a:lumMod val="50000"/>
                  </a:schemeClr>
                </a:solidFill>
              </a:rPr>
              <a:t>vs </a:t>
            </a:r>
            <a:r>
              <a:rPr lang="en-US" sz="2500" dirty="0" smtClean="0">
                <a:solidFill>
                  <a:schemeClr val="bg2">
                    <a:lumMod val="50000"/>
                  </a:schemeClr>
                </a:solidFill>
              </a:rPr>
              <a:t>Metadata</a:t>
            </a:r>
          </a:p>
          <a:p>
            <a:r>
              <a:rPr lang="en-US" sz="2500" dirty="0" smtClean="0">
                <a:solidFill>
                  <a:schemeClr val="bg2">
                    <a:lumMod val="50000"/>
                  </a:schemeClr>
                </a:solidFill>
              </a:rPr>
              <a:t>Outlier treatments</a:t>
            </a:r>
            <a:endParaRPr lang="en-US" sz="2500" dirty="0">
              <a:solidFill>
                <a:schemeClr val="bg2">
                  <a:lumMod val="50000"/>
                </a:schemeClr>
              </a:solidFill>
            </a:endParaRPr>
          </a:p>
          <a:p>
            <a:r>
              <a:rPr lang="en-US" sz="2500" dirty="0" smtClean="0">
                <a:solidFill>
                  <a:schemeClr val="bg2">
                    <a:lumMod val="50000"/>
                  </a:schemeClr>
                </a:solidFill>
              </a:rPr>
              <a:t>Histograms and Negative, Normal, Positive distribution</a:t>
            </a:r>
          </a:p>
          <a:p>
            <a:r>
              <a:rPr lang="en-US" sz="2500" dirty="0" smtClean="0">
                <a:solidFill>
                  <a:schemeClr val="bg2">
                    <a:lumMod val="50000"/>
                  </a:schemeClr>
                </a:solidFill>
              </a:rPr>
              <a:t>Box and whisker plot - IQR inter quartile range</a:t>
            </a:r>
          </a:p>
          <a:p>
            <a:r>
              <a:rPr lang="en-US" sz="2500" dirty="0" smtClean="0">
                <a:solidFill>
                  <a:schemeClr val="bg2">
                    <a:lumMod val="50000"/>
                  </a:schemeClr>
                </a:solidFill>
              </a:rPr>
              <a:t>Data source and hardening</a:t>
            </a:r>
          </a:p>
          <a:p>
            <a:endParaRPr lang="en-US" sz="2000" dirty="0" smtClean="0">
              <a:solidFill>
                <a:schemeClr val="bg2">
                  <a:lumMod val="50000"/>
                </a:schemeClr>
              </a:solidFill>
            </a:endParaRPr>
          </a:p>
          <a:p>
            <a:pPr lvl="1"/>
            <a:endParaRPr lang="en-US" dirty="0"/>
          </a:p>
        </p:txBody>
      </p:sp>
      <p:sp>
        <p:nvSpPr>
          <p:cNvPr id="6"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4192288232"/>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Machine Learning with Python</a:t>
            </a:r>
            <a:endParaRPr lang="en-US" dirty="0"/>
          </a:p>
        </p:txBody>
      </p:sp>
      <p:sp>
        <p:nvSpPr>
          <p:cNvPr id="3" name="Content Placeholder 2"/>
          <p:cNvSpPr>
            <a:spLocks noGrp="1"/>
          </p:cNvSpPr>
          <p:nvPr>
            <p:ph idx="1"/>
          </p:nvPr>
        </p:nvSpPr>
        <p:spPr>
          <a:xfrm>
            <a:off x="445167" y="1295400"/>
            <a:ext cx="8249653" cy="5174916"/>
          </a:xfrm>
        </p:spPr>
        <p:txBody>
          <a:bodyPr>
            <a:normAutofit/>
          </a:bodyPr>
          <a:lstStyle/>
          <a:p>
            <a:pPr marL="0" indent="0">
              <a:buNone/>
            </a:pPr>
            <a:r>
              <a:rPr lang="en-US" sz="2000" dirty="0" smtClean="0">
                <a:solidFill>
                  <a:schemeClr val="bg2">
                    <a:lumMod val="50000"/>
                  </a:schemeClr>
                </a:solidFill>
              </a:rPr>
              <a:t>Outline</a:t>
            </a:r>
            <a:r>
              <a:rPr lang="en-US" sz="2000" dirty="0">
                <a:solidFill>
                  <a:schemeClr val="bg2">
                    <a:lumMod val="50000"/>
                  </a:schemeClr>
                </a:solidFill>
              </a:rPr>
              <a:t>: Seven (7) classes with both </a:t>
            </a:r>
            <a:r>
              <a:rPr lang="en-US" sz="2000" b="1" dirty="0">
                <a:solidFill>
                  <a:schemeClr val="bg2">
                    <a:lumMod val="50000"/>
                  </a:schemeClr>
                </a:solidFill>
              </a:rPr>
              <a:t>Activity</a:t>
            </a:r>
            <a:r>
              <a:rPr lang="en-US" sz="2000" dirty="0">
                <a:solidFill>
                  <a:schemeClr val="bg2">
                    <a:lumMod val="50000"/>
                  </a:schemeClr>
                </a:solidFill>
              </a:rPr>
              <a:t> modules to review in class and guided (or blank template) </a:t>
            </a:r>
            <a:r>
              <a:rPr lang="en-US" sz="2000" b="1" dirty="0">
                <a:solidFill>
                  <a:schemeClr val="bg2">
                    <a:lumMod val="50000"/>
                  </a:schemeClr>
                </a:solidFill>
              </a:rPr>
              <a:t>Experiment</a:t>
            </a:r>
            <a:r>
              <a:rPr lang="en-US" sz="2000" dirty="0">
                <a:solidFill>
                  <a:schemeClr val="bg2">
                    <a:lumMod val="50000"/>
                  </a:schemeClr>
                </a:solidFill>
              </a:rPr>
              <a:t> modules to run outside of class</a:t>
            </a:r>
            <a:r>
              <a:rPr lang="en-US" sz="2000" dirty="0" smtClean="0">
                <a:solidFill>
                  <a:schemeClr val="bg2">
                    <a:lumMod val="50000"/>
                  </a:schemeClr>
                </a:solidFill>
              </a:rPr>
              <a:t>.</a:t>
            </a:r>
          </a:p>
          <a:p>
            <a:pPr marL="0" indent="0">
              <a:buNone/>
            </a:pPr>
            <a:endParaRPr lang="en-US" sz="2000" dirty="0" smtClean="0">
              <a:solidFill>
                <a:schemeClr val="bg2">
                  <a:lumMod val="50000"/>
                </a:schemeClr>
              </a:solidFill>
            </a:endParaRPr>
          </a:p>
          <a:p>
            <a:pPr marL="0" indent="0">
              <a:buNone/>
            </a:pPr>
            <a:r>
              <a:rPr lang="en-US" sz="2000" dirty="0" smtClean="0">
                <a:solidFill>
                  <a:schemeClr val="bg2">
                    <a:lumMod val="50000"/>
                  </a:schemeClr>
                </a:solidFill>
              </a:rPr>
              <a:t>Module 1</a:t>
            </a:r>
            <a:r>
              <a:rPr lang="en-US" sz="2000" dirty="0">
                <a:solidFill>
                  <a:schemeClr val="bg2">
                    <a:lumMod val="50000"/>
                  </a:schemeClr>
                </a:solidFill>
              </a:rPr>
              <a:t>: </a:t>
            </a:r>
            <a:r>
              <a:rPr lang="en-US" sz="2000" dirty="0" smtClean="0">
                <a:solidFill>
                  <a:schemeClr val="bg2">
                    <a:lumMod val="50000"/>
                  </a:schemeClr>
                </a:solidFill>
              </a:rPr>
              <a:t>Basics </a:t>
            </a:r>
          </a:p>
          <a:p>
            <a:pPr marL="0" indent="0">
              <a:buNone/>
            </a:pPr>
            <a:r>
              <a:rPr lang="en-US" sz="2000" dirty="0" smtClean="0">
                <a:solidFill>
                  <a:schemeClr val="bg2">
                    <a:lumMod val="50000"/>
                  </a:schemeClr>
                </a:solidFill>
              </a:rPr>
              <a:t>Module 2</a:t>
            </a:r>
            <a:r>
              <a:rPr lang="en-US" sz="2000" dirty="0">
                <a:solidFill>
                  <a:schemeClr val="bg2">
                    <a:lumMod val="50000"/>
                  </a:schemeClr>
                </a:solidFill>
              </a:rPr>
              <a:t>: Intro to Modeling –</a:t>
            </a:r>
            <a:r>
              <a:rPr lang="en-US" sz="2000" dirty="0" smtClean="0">
                <a:solidFill>
                  <a:schemeClr val="bg2">
                    <a:lumMod val="50000"/>
                  </a:schemeClr>
                </a:solidFill>
              </a:rPr>
              <a:t> </a:t>
            </a:r>
            <a:r>
              <a:rPr lang="en-US" sz="2000" dirty="0">
                <a:solidFill>
                  <a:schemeClr val="bg2">
                    <a:lumMod val="50000"/>
                  </a:schemeClr>
                </a:solidFill>
              </a:rPr>
              <a:t>Train Test Split, Data </a:t>
            </a:r>
            <a:r>
              <a:rPr lang="en-US" sz="2000" dirty="0" smtClean="0">
                <a:solidFill>
                  <a:schemeClr val="bg2">
                    <a:lumMod val="50000"/>
                  </a:schemeClr>
                </a:solidFill>
              </a:rPr>
              <a:t>Exploration </a:t>
            </a:r>
          </a:p>
          <a:p>
            <a:pPr marL="0" indent="0">
              <a:buNone/>
            </a:pPr>
            <a:r>
              <a:rPr lang="en-US" sz="2000" dirty="0" smtClean="0">
                <a:solidFill>
                  <a:schemeClr val="bg2">
                    <a:lumMod val="50000"/>
                  </a:schemeClr>
                </a:solidFill>
              </a:rPr>
              <a:t>Module 3</a:t>
            </a:r>
            <a:r>
              <a:rPr lang="en-US" sz="2000" dirty="0">
                <a:solidFill>
                  <a:schemeClr val="bg2">
                    <a:lumMod val="50000"/>
                  </a:schemeClr>
                </a:solidFill>
              </a:rPr>
              <a:t>: Supervised Learning 1 –</a:t>
            </a:r>
            <a:r>
              <a:rPr lang="en-US" sz="2000" dirty="0" smtClean="0">
                <a:solidFill>
                  <a:schemeClr val="bg2">
                    <a:lumMod val="50000"/>
                  </a:schemeClr>
                </a:solidFill>
              </a:rPr>
              <a:t> </a:t>
            </a:r>
            <a:r>
              <a:rPr lang="en-US" sz="2000" dirty="0">
                <a:solidFill>
                  <a:schemeClr val="bg2">
                    <a:lumMod val="50000"/>
                  </a:schemeClr>
                </a:solidFill>
              </a:rPr>
              <a:t>Classification and Regression </a:t>
            </a:r>
            <a:r>
              <a:rPr lang="en-US" sz="2000" dirty="0" smtClean="0">
                <a:solidFill>
                  <a:schemeClr val="bg2">
                    <a:lumMod val="50000"/>
                  </a:schemeClr>
                </a:solidFill>
              </a:rPr>
              <a:t>Models </a:t>
            </a:r>
          </a:p>
          <a:p>
            <a:pPr marL="0" indent="0">
              <a:buNone/>
            </a:pPr>
            <a:r>
              <a:rPr lang="en-US" sz="2000" dirty="0" smtClean="0">
                <a:solidFill>
                  <a:schemeClr val="bg2">
                    <a:lumMod val="50000"/>
                  </a:schemeClr>
                </a:solidFill>
              </a:rPr>
              <a:t>Module 4</a:t>
            </a:r>
            <a:r>
              <a:rPr lang="en-US" sz="2000" dirty="0">
                <a:solidFill>
                  <a:schemeClr val="bg2">
                    <a:lumMod val="50000"/>
                  </a:schemeClr>
                </a:solidFill>
              </a:rPr>
              <a:t>: Supervised Learning 2 –</a:t>
            </a:r>
            <a:r>
              <a:rPr lang="en-US" sz="2000" dirty="0" smtClean="0">
                <a:solidFill>
                  <a:schemeClr val="bg2">
                    <a:lumMod val="50000"/>
                  </a:schemeClr>
                </a:solidFill>
              </a:rPr>
              <a:t> </a:t>
            </a:r>
            <a:r>
              <a:rPr lang="en-US" sz="2000" dirty="0">
                <a:solidFill>
                  <a:schemeClr val="bg2">
                    <a:lumMod val="50000"/>
                  </a:schemeClr>
                </a:solidFill>
              </a:rPr>
              <a:t>Decision Trees, Random Forest, GBM, Neural </a:t>
            </a:r>
            <a:r>
              <a:rPr lang="en-US" sz="2000" dirty="0" smtClean="0">
                <a:solidFill>
                  <a:schemeClr val="bg2">
                    <a:lumMod val="50000"/>
                  </a:schemeClr>
                </a:solidFill>
              </a:rPr>
              <a:t>Networks </a:t>
            </a:r>
          </a:p>
          <a:p>
            <a:pPr marL="0" indent="0">
              <a:buNone/>
            </a:pPr>
            <a:r>
              <a:rPr lang="en-US" sz="2000" dirty="0" smtClean="0">
                <a:solidFill>
                  <a:schemeClr val="bg2">
                    <a:lumMod val="50000"/>
                  </a:schemeClr>
                </a:solidFill>
              </a:rPr>
              <a:t>Module 5</a:t>
            </a:r>
            <a:r>
              <a:rPr lang="en-US" sz="2000" dirty="0">
                <a:solidFill>
                  <a:schemeClr val="bg2">
                    <a:lumMod val="50000"/>
                  </a:schemeClr>
                </a:solidFill>
              </a:rPr>
              <a:t>: Unsupervised Learning 1 –</a:t>
            </a:r>
            <a:r>
              <a:rPr lang="en-US" sz="2000" dirty="0" smtClean="0">
                <a:solidFill>
                  <a:schemeClr val="bg2">
                    <a:lumMod val="50000"/>
                  </a:schemeClr>
                </a:solidFill>
              </a:rPr>
              <a:t> </a:t>
            </a:r>
            <a:r>
              <a:rPr lang="en-US" sz="2000" dirty="0">
                <a:solidFill>
                  <a:schemeClr val="bg2">
                    <a:lumMod val="50000"/>
                  </a:schemeClr>
                </a:solidFill>
              </a:rPr>
              <a:t>Preprocessing, PCA, Feature </a:t>
            </a:r>
            <a:r>
              <a:rPr lang="en-US" sz="2000" dirty="0" smtClean="0">
                <a:solidFill>
                  <a:schemeClr val="bg2">
                    <a:lumMod val="50000"/>
                  </a:schemeClr>
                </a:solidFill>
              </a:rPr>
              <a:t>Extraction </a:t>
            </a:r>
          </a:p>
          <a:p>
            <a:pPr marL="0" indent="0">
              <a:buNone/>
            </a:pPr>
            <a:r>
              <a:rPr lang="en-US" sz="2000" dirty="0" smtClean="0">
                <a:solidFill>
                  <a:schemeClr val="bg2">
                    <a:lumMod val="50000"/>
                  </a:schemeClr>
                </a:solidFill>
              </a:rPr>
              <a:t>Module 6</a:t>
            </a:r>
            <a:r>
              <a:rPr lang="en-US" sz="2000" dirty="0">
                <a:solidFill>
                  <a:schemeClr val="bg2">
                    <a:lumMod val="50000"/>
                  </a:schemeClr>
                </a:solidFill>
              </a:rPr>
              <a:t>: Unsupervised Learning 2 </a:t>
            </a:r>
            <a:r>
              <a:rPr lang="en-US" sz="2000" dirty="0" smtClean="0">
                <a:solidFill>
                  <a:schemeClr val="bg2">
                    <a:lumMod val="50000"/>
                  </a:schemeClr>
                </a:solidFill>
              </a:rPr>
              <a:t>– Clustering </a:t>
            </a:r>
          </a:p>
          <a:p>
            <a:pPr marL="0" indent="0">
              <a:buNone/>
            </a:pPr>
            <a:r>
              <a:rPr lang="en-US" sz="2000" dirty="0" smtClean="0">
                <a:solidFill>
                  <a:schemeClr val="bg2">
                    <a:lumMod val="50000"/>
                  </a:schemeClr>
                </a:solidFill>
              </a:rPr>
              <a:t>Module 7</a:t>
            </a:r>
            <a:r>
              <a:rPr lang="en-US" sz="2000" dirty="0">
                <a:solidFill>
                  <a:schemeClr val="bg2">
                    <a:lumMod val="50000"/>
                  </a:schemeClr>
                </a:solidFill>
              </a:rPr>
              <a:t>: Feature Engineering and Model Comparison</a:t>
            </a:r>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400329775"/>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2">
                    <a:lumMod val="50000"/>
                  </a:schemeClr>
                </a:solidFill>
              </a:rPr>
              <a:t>Someone who uses data to create a model</a:t>
            </a:r>
          </a:p>
          <a:p>
            <a:pPr marL="0" indent="0">
              <a:buNone/>
            </a:pPr>
            <a:r>
              <a:rPr lang="en-US" dirty="0" smtClean="0">
                <a:solidFill>
                  <a:schemeClr val="bg2">
                    <a:lumMod val="50000"/>
                  </a:schemeClr>
                </a:solidFill>
              </a:rPr>
              <a:t>Uses data to either prove or disprove a hypothesis</a:t>
            </a:r>
          </a:p>
          <a:p>
            <a:endParaRPr lang="en-US" dirty="0">
              <a:solidFill>
                <a:schemeClr val="bg2">
                  <a:lumMod val="50000"/>
                </a:schemeClr>
              </a:solidFill>
            </a:endParaRPr>
          </a:p>
          <a:p>
            <a:pPr marL="0" indent="0">
              <a:buNone/>
            </a:pPr>
            <a:r>
              <a:rPr lang="en-US" dirty="0" smtClean="0">
                <a:solidFill>
                  <a:schemeClr val="bg2">
                    <a:lumMod val="50000"/>
                  </a:schemeClr>
                </a:solidFill>
              </a:rPr>
              <a:t>80/20 Data </a:t>
            </a:r>
            <a:r>
              <a:rPr lang="en-US" dirty="0">
                <a:solidFill>
                  <a:schemeClr val="bg2">
                    <a:lumMod val="50000"/>
                  </a:schemeClr>
                </a:solidFill>
              </a:rPr>
              <a:t>Science dilemma - </a:t>
            </a:r>
            <a:r>
              <a:rPr lang="en-US" sz="2400" dirty="0">
                <a:solidFill>
                  <a:schemeClr val="bg2">
                    <a:lumMod val="50000"/>
                  </a:schemeClr>
                </a:solidFill>
              </a:rPr>
              <a:t>Most data scientists spend 80 percent of their time finding, cleaning, and reorganizing </a:t>
            </a:r>
            <a:r>
              <a:rPr lang="en-US" sz="2400" dirty="0" smtClean="0">
                <a:solidFill>
                  <a:schemeClr val="bg2">
                    <a:lumMod val="50000"/>
                  </a:schemeClr>
                </a:solidFill>
              </a:rPr>
              <a:t>data and only 20 </a:t>
            </a:r>
            <a:r>
              <a:rPr lang="en-US" sz="2400" dirty="0">
                <a:solidFill>
                  <a:schemeClr val="bg2">
                    <a:lumMod val="50000"/>
                  </a:schemeClr>
                </a:solidFill>
              </a:rPr>
              <a:t>percent of their time </a:t>
            </a:r>
            <a:r>
              <a:rPr lang="en-US" sz="2400" dirty="0" smtClean="0">
                <a:solidFill>
                  <a:schemeClr val="bg2">
                    <a:lumMod val="50000"/>
                  </a:schemeClr>
                </a:solidFill>
              </a:rPr>
              <a:t>on data modeling</a:t>
            </a:r>
          </a:p>
          <a:p>
            <a:pPr marL="0" indent="0">
              <a:buNone/>
            </a:pPr>
            <a:endParaRPr lang="en-US" sz="2400" dirty="0" smtClean="0">
              <a:solidFill>
                <a:schemeClr val="bg2">
                  <a:lumMod val="50000"/>
                </a:schemeClr>
              </a:solidFill>
            </a:endParaRPr>
          </a:p>
          <a:p>
            <a:pPr marL="0" indent="0">
              <a:buNone/>
            </a:pPr>
            <a:r>
              <a:rPr lang="en-US" dirty="0" smtClean="0">
                <a:solidFill>
                  <a:schemeClr val="bg2">
                    <a:lumMod val="50000"/>
                  </a:schemeClr>
                </a:solidFill>
              </a:rPr>
              <a:t>The future of Data Science will be broader in scope and will require diversity for success</a:t>
            </a:r>
            <a:endParaRPr lang="en-US" dirty="0">
              <a:solidFill>
                <a:schemeClr val="bg2">
                  <a:lumMod val="50000"/>
                </a:schemeClr>
              </a:solidFill>
            </a:endParaRPr>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graphicFrame>
        <p:nvGraphicFramePr>
          <p:cNvPr id="6" name="Content Placeholder 5"/>
          <p:cNvGraphicFramePr>
            <a:graphicFrameLocks/>
          </p:cNvGraphicFramePr>
          <p:nvPr>
            <p:extLst/>
          </p:nvPr>
        </p:nvGraphicFramePr>
        <p:xfrm>
          <a:off x="5935436" y="70757"/>
          <a:ext cx="3061607" cy="13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uble Brace 6"/>
          <p:cNvSpPr/>
          <p:nvPr/>
        </p:nvSpPr>
        <p:spPr>
          <a:xfrm rot="5400000">
            <a:off x="6313250" y="24483"/>
            <a:ext cx="705914" cy="1387200"/>
          </a:xfrm>
          <a:prstGeom prst="bracePair">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182194" y="41021"/>
            <a:ext cx="1125573" cy="369332"/>
          </a:xfrm>
          <a:prstGeom prst="rect">
            <a:avLst/>
          </a:prstGeom>
          <a:noFill/>
        </p:spPr>
        <p:txBody>
          <a:bodyPr wrap="square" rtlCol="0">
            <a:spAutoFit/>
          </a:bodyPr>
          <a:lstStyle/>
          <a:p>
            <a:pPr algn="ctr"/>
            <a:r>
              <a:rPr lang="en-US" b="1" dirty="0" smtClean="0">
                <a:solidFill>
                  <a:schemeClr val="accent2"/>
                </a:solidFill>
              </a:rPr>
              <a:t>80%</a:t>
            </a:r>
            <a:endParaRPr lang="en-US" b="1" dirty="0">
              <a:solidFill>
                <a:schemeClr val="accent2"/>
              </a:solidFill>
            </a:endParaRPr>
          </a:p>
        </p:txBody>
      </p:sp>
      <p:sp>
        <p:nvSpPr>
          <p:cNvPr id="11" name="Double Brace 10"/>
          <p:cNvSpPr/>
          <p:nvPr/>
        </p:nvSpPr>
        <p:spPr>
          <a:xfrm rot="5400000">
            <a:off x="7806882" y="24483"/>
            <a:ext cx="705914" cy="1387200"/>
          </a:xfrm>
          <a:prstGeom prst="bracePair">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671628" y="41021"/>
            <a:ext cx="1125573" cy="369332"/>
          </a:xfrm>
          <a:prstGeom prst="rect">
            <a:avLst/>
          </a:prstGeom>
          <a:noFill/>
        </p:spPr>
        <p:txBody>
          <a:bodyPr wrap="square" rtlCol="0">
            <a:spAutoFit/>
          </a:bodyPr>
          <a:lstStyle/>
          <a:p>
            <a:pPr algn="ctr"/>
            <a:r>
              <a:rPr lang="en-US" b="1" dirty="0">
                <a:solidFill>
                  <a:schemeClr val="accent2"/>
                </a:solidFill>
              </a:rPr>
              <a:t>2</a:t>
            </a:r>
            <a:r>
              <a:rPr lang="en-US" b="1" dirty="0" smtClean="0">
                <a:solidFill>
                  <a:schemeClr val="accent2"/>
                </a:solidFill>
              </a:rPr>
              <a:t>0%</a:t>
            </a:r>
            <a:endParaRPr lang="en-US" b="1" dirty="0">
              <a:solidFill>
                <a:schemeClr val="accent2"/>
              </a:solidFill>
            </a:endParaRPr>
          </a:p>
        </p:txBody>
      </p:sp>
    </p:spTree>
    <p:extLst>
      <p:ext uri="{BB962C8B-B14F-4D97-AF65-F5344CB8AC3E}">
        <p14:creationId xmlns:p14="http://schemas.microsoft.com/office/powerpoint/2010/main" val="3921897276"/>
      </p:ext>
    </p:extLst>
  </p:cSld>
  <p:clrMapOvr>
    <a:masterClrMapping/>
  </p:clrMapOvr>
  <mc:AlternateContent xmlns:mc="http://schemas.openxmlformats.org/markup-compatibility/2006" xmlns:p14="http://schemas.microsoft.com/office/powerpoint/2010/main">
    <mc:Choice Requires="p14">
      <p:transition spd="slow" p14:dur="2000" advTm="44072"/>
    </mc:Choice>
    <mc:Fallback xmlns="">
      <p:transition spd="slow" advTm="4407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that mean THE SAME THING</a:t>
            </a:r>
            <a:endParaRPr lang="en-US" dirty="0"/>
          </a:p>
        </p:txBody>
      </p:sp>
      <p:sp>
        <p:nvSpPr>
          <p:cNvPr id="3" name="Content Placeholder 2"/>
          <p:cNvSpPr>
            <a:spLocks noGrp="1"/>
          </p:cNvSpPr>
          <p:nvPr>
            <p:ph idx="1"/>
          </p:nvPr>
        </p:nvSpPr>
        <p:spPr>
          <a:xfrm>
            <a:off x="445167" y="1295400"/>
            <a:ext cx="8249653" cy="5174916"/>
          </a:xfrm>
        </p:spPr>
        <p:txBody>
          <a:bodyPr>
            <a:normAutofit fontScale="85000" lnSpcReduction="20000"/>
          </a:bodyPr>
          <a:lstStyle/>
          <a:p>
            <a:r>
              <a:rPr lang="en-US" sz="2000" dirty="0" smtClean="0">
                <a:solidFill>
                  <a:schemeClr val="bg2">
                    <a:lumMod val="50000"/>
                  </a:schemeClr>
                </a:solidFill>
              </a:rPr>
              <a:t>Observation = Instance = Data Point = Record = Sample = Entity = Rows</a:t>
            </a:r>
          </a:p>
          <a:p>
            <a:r>
              <a:rPr lang="en-US" sz="2000" dirty="0" smtClean="0">
                <a:solidFill>
                  <a:schemeClr val="bg2">
                    <a:lumMod val="50000"/>
                  </a:schemeClr>
                </a:solidFill>
              </a:rPr>
              <a:t>Variable = Attribute = Constructed Variable = Factors = Feature = Columns</a:t>
            </a:r>
          </a:p>
          <a:p>
            <a:r>
              <a:rPr lang="en-US" sz="2000" dirty="0" smtClean="0">
                <a:solidFill>
                  <a:schemeClr val="bg2">
                    <a:lumMod val="50000"/>
                  </a:schemeClr>
                </a:solidFill>
              </a:rPr>
              <a:t>Label = Class = Tag = Columns</a:t>
            </a:r>
          </a:p>
          <a:p>
            <a:r>
              <a:rPr lang="en-US" sz="2000" dirty="0" smtClean="0">
                <a:solidFill>
                  <a:schemeClr val="bg2">
                    <a:lumMod val="50000"/>
                  </a:schemeClr>
                </a:solidFill>
              </a:rPr>
              <a:t>y</a:t>
            </a:r>
            <a:r>
              <a:rPr lang="en-US" sz="2000" dirty="0" smtClean="0">
                <a:solidFill>
                  <a:schemeClr val="bg2">
                    <a:lumMod val="50000"/>
                  </a:schemeClr>
                </a:solidFill>
              </a:rPr>
              <a:t> = Dependent </a:t>
            </a:r>
            <a:r>
              <a:rPr lang="en-US" sz="2000" dirty="0" smtClean="0">
                <a:solidFill>
                  <a:schemeClr val="bg2">
                    <a:lumMod val="50000"/>
                  </a:schemeClr>
                </a:solidFill>
              </a:rPr>
              <a:t>= </a:t>
            </a:r>
            <a:r>
              <a:rPr lang="en-US" sz="2000" dirty="0" smtClean="0">
                <a:solidFill>
                  <a:schemeClr val="bg2">
                    <a:lumMod val="50000"/>
                  </a:schemeClr>
                </a:solidFill>
              </a:rPr>
              <a:t>Outputs = Target </a:t>
            </a:r>
            <a:r>
              <a:rPr lang="en-US" sz="2000" dirty="0" smtClean="0">
                <a:solidFill>
                  <a:schemeClr val="bg2">
                    <a:lumMod val="50000"/>
                  </a:schemeClr>
                </a:solidFill>
              </a:rPr>
              <a:t>= </a:t>
            </a:r>
            <a:r>
              <a:rPr lang="en-US" sz="2000" dirty="0" smtClean="0">
                <a:solidFill>
                  <a:schemeClr val="bg2">
                    <a:lumMod val="50000"/>
                  </a:schemeClr>
                </a:solidFill>
              </a:rPr>
              <a:t>Class = Response = Predicted Variable</a:t>
            </a:r>
            <a:endParaRPr lang="en-US" sz="2000" dirty="0" smtClean="0">
              <a:solidFill>
                <a:schemeClr val="bg2">
                  <a:lumMod val="50000"/>
                </a:schemeClr>
              </a:solidFill>
            </a:endParaRPr>
          </a:p>
          <a:p>
            <a:r>
              <a:rPr lang="en-US" sz="2000" dirty="0" smtClean="0">
                <a:solidFill>
                  <a:schemeClr val="bg2">
                    <a:lumMod val="50000"/>
                  </a:schemeClr>
                </a:solidFill>
              </a:rPr>
              <a:t>X = Independent </a:t>
            </a:r>
            <a:r>
              <a:rPr lang="en-US" sz="2000" dirty="0" smtClean="0">
                <a:solidFill>
                  <a:schemeClr val="bg2">
                    <a:lumMod val="50000"/>
                  </a:schemeClr>
                </a:solidFill>
              </a:rPr>
              <a:t>= </a:t>
            </a:r>
            <a:r>
              <a:rPr lang="en-US" sz="2000" dirty="0" smtClean="0">
                <a:solidFill>
                  <a:schemeClr val="bg2">
                    <a:lumMod val="50000"/>
                  </a:schemeClr>
                </a:solidFill>
              </a:rPr>
              <a:t>Inputs = </a:t>
            </a:r>
            <a:r>
              <a:rPr lang="en-US" sz="2000" dirty="0" err="1" smtClean="0">
                <a:solidFill>
                  <a:schemeClr val="bg2">
                    <a:lumMod val="50000"/>
                  </a:schemeClr>
                </a:solidFill>
              </a:rPr>
              <a:t>Regressor</a:t>
            </a:r>
            <a:r>
              <a:rPr lang="en-US" sz="2000" dirty="0" smtClean="0">
                <a:solidFill>
                  <a:schemeClr val="bg2">
                    <a:lumMod val="50000"/>
                  </a:schemeClr>
                </a:solidFill>
              </a:rPr>
              <a:t> = Covariate = Predictor Variables </a:t>
            </a:r>
            <a:endParaRPr lang="en-US" sz="2000" dirty="0" smtClean="0">
              <a:solidFill>
                <a:schemeClr val="bg2">
                  <a:lumMod val="50000"/>
                </a:schemeClr>
              </a:solidFill>
            </a:endParaRPr>
          </a:p>
          <a:p>
            <a:r>
              <a:rPr lang="en-US" sz="2000" dirty="0" smtClean="0">
                <a:solidFill>
                  <a:schemeClr val="bg2">
                    <a:lumMod val="50000"/>
                  </a:schemeClr>
                </a:solidFill>
              </a:rPr>
              <a:t>Categorical Variables = Nominal/Ordinal Variables = Discrete Variables</a:t>
            </a:r>
          </a:p>
          <a:p>
            <a:r>
              <a:rPr lang="en-US" sz="2000" dirty="0" smtClean="0">
                <a:solidFill>
                  <a:schemeClr val="bg2">
                    <a:lumMod val="50000"/>
                  </a:schemeClr>
                </a:solidFill>
              </a:rPr>
              <a:t>Dummy Variable = Indicator Variable = Binary Variable = Boolean Variable = One-Hot Encoding = One-Out-of-N Encoding</a:t>
            </a:r>
          </a:p>
          <a:p>
            <a:r>
              <a:rPr lang="en-US" sz="2000" dirty="0" smtClean="0">
                <a:solidFill>
                  <a:schemeClr val="bg2">
                    <a:lumMod val="50000"/>
                  </a:schemeClr>
                </a:solidFill>
              </a:rPr>
              <a:t>Interactions = Products (of Features) </a:t>
            </a:r>
          </a:p>
          <a:p>
            <a:r>
              <a:rPr lang="en-US" sz="2000" dirty="0" smtClean="0">
                <a:solidFill>
                  <a:schemeClr val="bg2">
                    <a:lumMod val="50000"/>
                  </a:schemeClr>
                </a:solidFill>
              </a:rPr>
              <a:t>Collinearity = Redundant Variables</a:t>
            </a:r>
          </a:p>
          <a:p>
            <a:r>
              <a:rPr lang="en-US" sz="2000" dirty="0" smtClean="0">
                <a:solidFill>
                  <a:schemeClr val="bg2">
                    <a:lumMod val="50000"/>
                  </a:schemeClr>
                </a:solidFill>
              </a:rPr>
              <a:t>Model = Algorithm </a:t>
            </a:r>
          </a:p>
          <a:p>
            <a:r>
              <a:rPr lang="en-US" sz="2000" dirty="0" smtClean="0">
                <a:solidFill>
                  <a:schemeClr val="bg2">
                    <a:lumMod val="50000"/>
                  </a:schemeClr>
                </a:solidFill>
              </a:rPr>
              <a:t>Event = Hypothesis</a:t>
            </a:r>
          </a:p>
          <a:p>
            <a:r>
              <a:rPr lang="en-US" sz="2000" dirty="0" smtClean="0">
                <a:solidFill>
                  <a:schemeClr val="bg2">
                    <a:lumMod val="50000"/>
                  </a:schemeClr>
                </a:solidFill>
              </a:rPr>
              <a:t>Covariate = Predictor = Regression input</a:t>
            </a:r>
          </a:p>
          <a:p>
            <a:r>
              <a:rPr lang="en-US" sz="2000" dirty="0" smtClean="0">
                <a:solidFill>
                  <a:schemeClr val="bg2">
                    <a:lumMod val="50000"/>
                  </a:schemeClr>
                </a:solidFill>
              </a:rPr>
              <a:t>Descriptive Statistics = Fit Statistics</a:t>
            </a:r>
          </a:p>
          <a:p>
            <a:r>
              <a:rPr lang="en-US" sz="2000" dirty="0" smtClean="0">
                <a:solidFill>
                  <a:schemeClr val="bg2">
                    <a:lumMod val="50000"/>
                  </a:schemeClr>
                </a:solidFill>
              </a:rPr>
              <a:t>Estimates = Coefficients</a:t>
            </a:r>
          </a:p>
          <a:p>
            <a:r>
              <a:rPr lang="en-US" sz="2000" dirty="0" smtClean="0">
                <a:solidFill>
                  <a:schemeClr val="bg2">
                    <a:lumMod val="50000"/>
                  </a:schemeClr>
                </a:solidFill>
              </a:rPr>
              <a:t>Prediction = Forecast</a:t>
            </a:r>
          </a:p>
          <a:p>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1880200872"/>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AI vs Machine Learning vs Deep Learning </a:t>
            </a:r>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
        <p:nvSpPr>
          <p:cNvPr id="3" name="Snip Diagonal Corner Rectangle 2"/>
          <p:cNvSpPr/>
          <p:nvPr/>
        </p:nvSpPr>
        <p:spPr>
          <a:xfrm>
            <a:off x="551329" y="1365182"/>
            <a:ext cx="8041341" cy="493646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t>Artificial Intelligence</a:t>
            </a:r>
          </a:p>
          <a:p>
            <a:r>
              <a:rPr lang="en-US" sz="1600" dirty="0" smtClean="0"/>
              <a:t>(Ability to learn and reason like humans)</a:t>
            </a:r>
            <a:endParaRPr lang="en-US" sz="1600" dirty="0"/>
          </a:p>
        </p:txBody>
      </p:sp>
      <p:sp>
        <p:nvSpPr>
          <p:cNvPr id="4" name="Round Same Side Corner Rectangle 3"/>
          <p:cNvSpPr/>
          <p:nvPr/>
        </p:nvSpPr>
        <p:spPr>
          <a:xfrm>
            <a:off x="1836542" y="2833456"/>
            <a:ext cx="1517073" cy="545851"/>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Reasoning</a:t>
            </a:r>
            <a:endParaRPr lang="en-US" dirty="0"/>
          </a:p>
        </p:txBody>
      </p:sp>
      <p:sp>
        <p:nvSpPr>
          <p:cNvPr id="10" name="Round Same Side Corner Rectangle 9"/>
          <p:cNvSpPr/>
          <p:nvPr/>
        </p:nvSpPr>
        <p:spPr>
          <a:xfrm>
            <a:off x="3813463" y="2833456"/>
            <a:ext cx="1517073" cy="545851"/>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NLP</a:t>
            </a:r>
            <a:endParaRPr lang="en-US" dirty="0"/>
          </a:p>
        </p:txBody>
      </p:sp>
      <p:sp>
        <p:nvSpPr>
          <p:cNvPr id="11" name="Round Same Side Corner Rectangle 10"/>
          <p:cNvSpPr/>
          <p:nvPr/>
        </p:nvSpPr>
        <p:spPr>
          <a:xfrm>
            <a:off x="5790384" y="2833456"/>
            <a:ext cx="1517073" cy="545851"/>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Planning</a:t>
            </a:r>
            <a:endParaRPr lang="en-US" dirty="0"/>
          </a:p>
        </p:txBody>
      </p:sp>
      <p:sp>
        <p:nvSpPr>
          <p:cNvPr id="8" name="Round Same Side Corner Rectangle 7"/>
          <p:cNvSpPr/>
          <p:nvPr/>
        </p:nvSpPr>
        <p:spPr>
          <a:xfrm rot="10800000">
            <a:off x="1183339" y="3771294"/>
            <a:ext cx="7052984" cy="2232817"/>
          </a:xfrm>
          <a:prstGeom prst="round2Same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TextBox 11"/>
          <p:cNvSpPr txBox="1"/>
          <p:nvPr/>
        </p:nvSpPr>
        <p:spPr>
          <a:xfrm>
            <a:off x="2838857" y="3833415"/>
            <a:ext cx="3567545" cy="584775"/>
          </a:xfrm>
          <a:prstGeom prst="rect">
            <a:avLst/>
          </a:prstGeom>
          <a:noFill/>
        </p:spPr>
        <p:txBody>
          <a:bodyPr wrap="square" rtlCol="0">
            <a:spAutoFit/>
          </a:bodyPr>
          <a:lstStyle/>
          <a:p>
            <a:pPr algn="ctr"/>
            <a:r>
              <a:rPr lang="en-US" dirty="0" smtClean="0">
                <a:solidFill>
                  <a:schemeClr val="bg1"/>
                </a:solidFill>
              </a:rPr>
              <a:t>Machine Learning</a:t>
            </a:r>
          </a:p>
          <a:p>
            <a:pPr algn="ctr"/>
            <a:r>
              <a:rPr lang="en-US" sz="1400" dirty="0" smtClean="0">
                <a:solidFill>
                  <a:schemeClr val="bg1"/>
                </a:solidFill>
              </a:rPr>
              <a:t>(Ability to learn without explicit programming)</a:t>
            </a:r>
            <a:endParaRPr lang="en-US" sz="1400" dirty="0">
              <a:solidFill>
                <a:schemeClr val="bg1"/>
              </a:solidFill>
            </a:endParaRPr>
          </a:p>
        </p:txBody>
      </p:sp>
      <p:sp>
        <p:nvSpPr>
          <p:cNvPr id="13" name="Round Same Side Corner Rectangle 12"/>
          <p:cNvSpPr/>
          <p:nvPr/>
        </p:nvSpPr>
        <p:spPr>
          <a:xfrm>
            <a:off x="1310232" y="4561004"/>
            <a:ext cx="1628724" cy="596506"/>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Supervised</a:t>
            </a:r>
            <a:endParaRPr lang="en-US" dirty="0"/>
          </a:p>
        </p:txBody>
      </p:sp>
      <p:sp>
        <p:nvSpPr>
          <p:cNvPr id="14" name="Round Same Side Corner Rectangle 13"/>
          <p:cNvSpPr/>
          <p:nvPr/>
        </p:nvSpPr>
        <p:spPr>
          <a:xfrm>
            <a:off x="3026753" y="4561003"/>
            <a:ext cx="1614466" cy="596506"/>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Unsupervised</a:t>
            </a:r>
            <a:endParaRPr lang="en-US" dirty="0"/>
          </a:p>
        </p:txBody>
      </p:sp>
      <p:sp>
        <p:nvSpPr>
          <p:cNvPr id="15" name="Round Same Side Corner Rectangle 14"/>
          <p:cNvSpPr/>
          <p:nvPr/>
        </p:nvSpPr>
        <p:spPr>
          <a:xfrm>
            <a:off x="6447359" y="4561004"/>
            <a:ext cx="1666407" cy="596506"/>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Reinforcement</a:t>
            </a:r>
            <a:endParaRPr lang="en-US" dirty="0"/>
          </a:p>
        </p:txBody>
      </p:sp>
      <p:sp>
        <p:nvSpPr>
          <p:cNvPr id="16" name="Round Same Side Corner Rectangle 15"/>
          <p:cNvSpPr/>
          <p:nvPr/>
        </p:nvSpPr>
        <p:spPr>
          <a:xfrm rot="10800000">
            <a:off x="3687336" y="5300322"/>
            <a:ext cx="2103048" cy="549148"/>
          </a:xfrm>
          <a:prstGeom prst="round2Same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7" name="TextBox 16"/>
          <p:cNvSpPr txBox="1"/>
          <p:nvPr/>
        </p:nvSpPr>
        <p:spPr>
          <a:xfrm>
            <a:off x="2981375" y="5364830"/>
            <a:ext cx="3567545" cy="369332"/>
          </a:xfrm>
          <a:prstGeom prst="rect">
            <a:avLst/>
          </a:prstGeom>
          <a:noFill/>
        </p:spPr>
        <p:txBody>
          <a:bodyPr wrap="square" rtlCol="0">
            <a:spAutoFit/>
          </a:bodyPr>
          <a:lstStyle/>
          <a:p>
            <a:pPr algn="ctr"/>
            <a:r>
              <a:rPr lang="en-US" dirty="0" smtClean="0">
                <a:solidFill>
                  <a:schemeClr val="bg1"/>
                </a:solidFill>
              </a:rPr>
              <a:t>Deep Learning</a:t>
            </a:r>
            <a:endParaRPr lang="en-US" dirty="0">
              <a:solidFill>
                <a:schemeClr val="bg1"/>
              </a:solidFill>
            </a:endParaRPr>
          </a:p>
        </p:txBody>
      </p:sp>
      <p:sp>
        <p:nvSpPr>
          <p:cNvPr id="18" name="Round Same Side Corner Rectangle 17"/>
          <p:cNvSpPr/>
          <p:nvPr/>
        </p:nvSpPr>
        <p:spPr>
          <a:xfrm>
            <a:off x="4729016" y="4561003"/>
            <a:ext cx="1628994" cy="596506"/>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Semi-supervised</a:t>
            </a:r>
            <a:endParaRPr lang="en-US" dirty="0"/>
          </a:p>
        </p:txBody>
      </p:sp>
    </p:spTree>
    <p:extLst>
      <p:ext uri="{BB962C8B-B14F-4D97-AF65-F5344CB8AC3E}">
        <p14:creationId xmlns:p14="http://schemas.microsoft.com/office/powerpoint/2010/main" val="3848103029"/>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AI vs Machine Learning vs Deep Learning </a:t>
            </a:r>
          </a:p>
        </p:txBody>
      </p:sp>
      <p:sp>
        <p:nvSpPr>
          <p:cNvPr id="3" name="Content Placeholder 2"/>
          <p:cNvSpPr>
            <a:spLocks noGrp="1"/>
          </p:cNvSpPr>
          <p:nvPr>
            <p:ph idx="1"/>
          </p:nvPr>
        </p:nvSpPr>
        <p:spPr>
          <a:xfrm>
            <a:off x="445167" y="1295400"/>
            <a:ext cx="8249653" cy="5174916"/>
          </a:xfrm>
        </p:spPr>
        <p:txBody>
          <a:bodyPr>
            <a:normAutofit/>
          </a:bodyPr>
          <a:lstStyle/>
          <a:p>
            <a:r>
              <a:rPr lang="en-US" b="1" dirty="0" smtClean="0">
                <a:solidFill>
                  <a:schemeClr val="bg2">
                    <a:lumMod val="50000"/>
                  </a:schemeClr>
                </a:solidFill>
              </a:rPr>
              <a:t>Artificial Intelligence </a:t>
            </a:r>
            <a:r>
              <a:rPr lang="en-US" dirty="0" smtClean="0">
                <a:solidFill>
                  <a:schemeClr val="bg2">
                    <a:lumMod val="50000"/>
                  </a:schemeClr>
                </a:solidFill>
              </a:rPr>
              <a:t>– </a:t>
            </a:r>
            <a:r>
              <a:rPr lang="en-US" dirty="0">
                <a:solidFill>
                  <a:schemeClr val="bg2">
                    <a:lumMod val="50000"/>
                  </a:schemeClr>
                </a:solidFill>
              </a:rPr>
              <a:t> </a:t>
            </a:r>
            <a:r>
              <a:rPr lang="en-US" dirty="0" smtClean="0">
                <a:solidFill>
                  <a:schemeClr val="bg2">
                    <a:lumMod val="50000"/>
                  </a:schemeClr>
                </a:solidFill>
              </a:rPr>
              <a:t>The simulation </a:t>
            </a:r>
            <a:r>
              <a:rPr lang="en-US" dirty="0">
                <a:solidFill>
                  <a:schemeClr val="bg2">
                    <a:lumMod val="50000"/>
                  </a:schemeClr>
                </a:solidFill>
              </a:rPr>
              <a:t>of human intelligence processes by </a:t>
            </a:r>
            <a:r>
              <a:rPr lang="en-US" dirty="0" smtClean="0">
                <a:solidFill>
                  <a:schemeClr val="bg2">
                    <a:lumMod val="50000"/>
                  </a:schemeClr>
                </a:solidFill>
              </a:rPr>
              <a:t>machines. These </a:t>
            </a:r>
            <a:r>
              <a:rPr lang="en-US" dirty="0">
                <a:solidFill>
                  <a:schemeClr val="bg2">
                    <a:lumMod val="50000"/>
                  </a:schemeClr>
                </a:solidFill>
              </a:rPr>
              <a:t>processes include </a:t>
            </a:r>
            <a:r>
              <a:rPr lang="en-US" dirty="0" smtClean="0">
                <a:solidFill>
                  <a:schemeClr val="bg2">
                    <a:lumMod val="50000"/>
                  </a:schemeClr>
                </a:solidFill>
              </a:rPr>
              <a:t>learning, reasoning, and </a:t>
            </a:r>
            <a:r>
              <a:rPr lang="en-US" dirty="0">
                <a:solidFill>
                  <a:schemeClr val="bg2">
                    <a:lumMod val="50000"/>
                  </a:schemeClr>
                </a:solidFill>
              </a:rPr>
              <a:t>self-correction.</a:t>
            </a:r>
            <a:endParaRPr lang="en-US" dirty="0" smtClean="0">
              <a:solidFill>
                <a:schemeClr val="bg2">
                  <a:lumMod val="50000"/>
                </a:schemeClr>
              </a:solidFill>
            </a:endParaRPr>
          </a:p>
          <a:p>
            <a:pPr lvl="1"/>
            <a:r>
              <a:rPr lang="en-US" b="1" dirty="0" smtClean="0">
                <a:solidFill>
                  <a:schemeClr val="bg2">
                    <a:lumMod val="50000"/>
                  </a:schemeClr>
                </a:solidFill>
              </a:rPr>
              <a:t>Machine Learning </a:t>
            </a:r>
            <a:r>
              <a:rPr lang="en-US" dirty="0" smtClean="0">
                <a:solidFill>
                  <a:schemeClr val="bg2">
                    <a:lumMod val="50000"/>
                  </a:schemeClr>
                </a:solidFill>
              </a:rPr>
              <a:t>– Use of algorithms </a:t>
            </a:r>
            <a:r>
              <a:rPr lang="en-US" dirty="0">
                <a:solidFill>
                  <a:schemeClr val="bg2">
                    <a:lumMod val="50000"/>
                  </a:schemeClr>
                </a:solidFill>
              </a:rPr>
              <a:t>and statistical models </a:t>
            </a:r>
            <a:r>
              <a:rPr lang="en-US" dirty="0" smtClean="0">
                <a:solidFill>
                  <a:schemeClr val="bg2">
                    <a:lumMod val="50000"/>
                  </a:schemeClr>
                </a:solidFill>
              </a:rPr>
              <a:t>by computer </a:t>
            </a:r>
            <a:r>
              <a:rPr lang="en-US" dirty="0">
                <a:solidFill>
                  <a:schemeClr val="bg2">
                    <a:lumMod val="50000"/>
                  </a:schemeClr>
                </a:solidFill>
              </a:rPr>
              <a:t>systems </a:t>
            </a:r>
            <a:r>
              <a:rPr lang="en-US" dirty="0" smtClean="0">
                <a:solidFill>
                  <a:schemeClr val="bg2">
                    <a:lumMod val="50000"/>
                  </a:schemeClr>
                </a:solidFill>
              </a:rPr>
              <a:t>to </a:t>
            </a:r>
            <a:r>
              <a:rPr lang="en-US" dirty="0">
                <a:solidFill>
                  <a:schemeClr val="bg2">
                    <a:lumMod val="50000"/>
                  </a:schemeClr>
                </a:solidFill>
              </a:rPr>
              <a:t>effectively perform a specific task without using explicit </a:t>
            </a:r>
            <a:r>
              <a:rPr lang="en-US" dirty="0" smtClean="0">
                <a:solidFill>
                  <a:schemeClr val="bg2">
                    <a:lumMod val="50000"/>
                  </a:schemeClr>
                </a:solidFill>
              </a:rPr>
              <a:t>instructions—relying </a:t>
            </a:r>
            <a:r>
              <a:rPr lang="en-US" dirty="0">
                <a:solidFill>
                  <a:schemeClr val="bg2">
                    <a:lumMod val="50000"/>
                  </a:schemeClr>
                </a:solidFill>
              </a:rPr>
              <a:t>on patterns and inference instead.</a:t>
            </a:r>
            <a:endParaRPr lang="en-US" dirty="0" smtClean="0">
              <a:solidFill>
                <a:schemeClr val="bg2">
                  <a:lumMod val="50000"/>
                </a:schemeClr>
              </a:solidFill>
            </a:endParaRPr>
          </a:p>
          <a:p>
            <a:pPr lvl="1"/>
            <a:r>
              <a:rPr lang="en-US" b="1" dirty="0" smtClean="0">
                <a:solidFill>
                  <a:schemeClr val="bg2">
                    <a:lumMod val="50000"/>
                  </a:schemeClr>
                </a:solidFill>
              </a:rPr>
              <a:t>Deep Learning </a:t>
            </a:r>
            <a:r>
              <a:rPr lang="en-US" dirty="0" smtClean="0">
                <a:solidFill>
                  <a:schemeClr val="bg2">
                    <a:lumMod val="50000"/>
                  </a:schemeClr>
                </a:solidFill>
              </a:rPr>
              <a:t>- Part </a:t>
            </a:r>
            <a:r>
              <a:rPr lang="en-US" dirty="0">
                <a:solidFill>
                  <a:schemeClr val="bg2">
                    <a:lumMod val="50000"/>
                  </a:schemeClr>
                </a:solidFill>
              </a:rPr>
              <a:t>of a broader family of machine learning methods based on artificial neural </a:t>
            </a:r>
            <a:r>
              <a:rPr lang="en-US" dirty="0" smtClean="0">
                <a:solidFill>
                  <a:schemeClr val="bg2">
                    <a:lumMod val="50000"/>
                  </a:schemeClr>
                </a:solidFill>
              </a:rPr>
              <a:t>networks (convolutional, recurring, recursive). </a:t>
            </a:r>
          </a:p>
          <a:p>
            <a:pPr lvl="2"/>
            <a:r>
              <a:rPr lang="en-US" dirty="0" smtClean="0">
                <a:solidFill>
                  <a:schemeClr val="bg2">
                    <a:lumMod val="50000"/>
                  </a:schemeClr>
                </a:solidFill>
              </a:rPr>
              <a:t>Learning </a:t>
            </a:r>
            <a:r>
              <a:rPr lang="en-US" dirty="0">
                <a:solidFill>
                  <a:schemeClr val="bg2">
                    <a:lumMod val="50000"/>
                  </a:schemeClr>
                </a:solidFill>
              </a:rPr>
              <a:t>can be supervised, semi-supervised or </a:t>
            </a:r>
            <a:r>
              <a:rPr lang="en-US" dirty="0" smtClean="0">
                <a:solidFill>
                  <a:schemeClr val="bg2">
                    <a:lumMod val="50000"/>
                  </a:schemeClr>
                </a:solidFill>
              </a:rPr>
              <a:t>unsupervised. Deep </a:t>
            </a:r>
            <a:r>
              <a:rPr lang="en-US" dirty="0">
                <a:solidFill>
                  <a:schemeClr val="bg2">
                    <a:lumMod val="50000"/>
                  </a:schemeClr>
                </a:solidFill>
              </a:rPr>
              <a:t>learning is a class of machine learning algorithms </a:t>
            </a:r>
            <a:r>
              <a:rPr lang="en-US" dirty="0" smtClean="0">
                <a:solidFill>
                  <a:schemeClr val="bg2">
                    <a:lumMod val="50000"/>
                  </a:schemeClr>
                </a:solidFill>
              </a:rPr>
              <a:t>that use </a:t>
            </a:r>
            <a:r>
              <a:rPr lang="en-US" dirty="0">
                <a:solidFill>
                  <a:schemeClr val="bg2">
                    <a:lumMod val="50000"/>
                  </a:schemeClr>
                </a:solidFill>
              </a:rPr>
              <a:t>multiple layers </a:t>
            </a:r>
            <a:r>
              <a:rPr lang="en-US" dirty="0" smtClean="0">
                <a:solidFill>
                  <a:schemeClr val="bg2">
                    <a:lumMod val="50000"/>
                  </a:schemeClr>
                </a:solidFill>
              </a:rPr>
              <a:t>(Neural Networks) to </a:t>
            </a:r>
            <a:r>
              <a:rPr lang="en-US" dirty="0">
                <a:solidFill>
                  <a:schemeClr val="bg2">
                    <a:lumMod val="50000"/>
                  </a:schemeClr>
                </a:solidFill>
              </a:rPr>
              <a:t>progressively extract higher level features from raw input. </a:t>
            </a:r>
            <a:endParaRPr lang="en-US" sz="1400" dirty="0" smtClean="0">
              <a:solidFill>
                <a:schemeClr val="bg2">
                  <a:lumMod val="50000"/>
                </a:schemeClr>
              </a:solidFill>
            </a:endParaRPr>
          </a:p>
          <a:p>
            <a:pPr lvl="2"/>
            <a:endParaRPr lang="en-US" sz="1800" dirty="0">
              <a:solidFill>
                <a:schemeClr val="bg2">
                  <a:lumMod val="50000"/>
                </a:schemeClr>
              </a:solidFill>
            </a:endParaRPr>
          </a:p>
          <a:p>
            <a:pPr marL="0" indent="0">
              <a:buNone/>
            </a:pPr>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spTree>
    <p:extLst>
      <p:ext uri="{BB962C8B-B14F-4D97-AF65-F5344CB8AC3E}">
        <p14:creationId xmlns:p14="http://schemas.microsoft.com/office/powerpoint/2010/main" val="2282574150"/>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Methodology Example</a:t>
            </a:r>
            <a:endParaRPr lang="en-US" dirty="0"/>
          </a:p>
        </p:txBody>
      </p:sp>
      <p:graphicFrame>
        <p:nvGraphicFramePr>
          <p:cNvPr id="5" name="Diagram 4"/>
          <p:cNvGraphicFramePr/>
          <p:nvPr>
            <p:extLst>
              <p:ext uri="{D42A27DB-BD31-4B8C-83A1-F6EECF244321}">
                <p14:modId xmlns:p14="http://schemas.microsoft.com/office/powerpoint/2010/main" val="3734397342"/>
              </p:ext>
            </p:extLst>
          </p:nvPr>
        </p:nvGraphicFramePr>
        <p:xfrm>
          <a:off x="1078726" y="1436755"/>
          <a:ext cx="7150873" cy="4924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4"/>
          <p:cNvSpPr txBox="1">
            <a:spLocks/>
          </p:cNvSpPr>
          <p:nvPr/>
        </p:nvSpPr>
        <p:spPr>
          <a:xfrm>
            <a:off x="191327" y="6519735"/>
            <a:ext cx="5663207"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tx1">
                    <a:lumMod val="50000"/>
                    <a:lumOff val="50000"/>
                  </a:schemeClr>
                </a:solidFill>
              </a:rPr>
              <a:t>Karen Pfeifer – DSS740, confidential – for private student use only  4/23/2019</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3402494590"/>
      </p:ext>
    </p:extLst>
  </p:cSld>
  <p:clrMapOvr>
    <a:masterClrMapping/>
  </p:clrMapOvr>
  <mc:AlternateContent xmlns:mc="http://schemas.openxmlformats.org/markup-compatibility/2006" xmlns:p14="http://schemas.microsoft.com/office/powerpoint/2010/main">
    <mc:Choice Requires="p14">
      <p:transition spd="slow" p14:dur="2000" advTm="52044"/>
    </mc:Choice>
    <mc:Fallback xmlns="">
      <p:transition spd="slow" advTm="5204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graphicFrame>
        <p:nvGraphicFramePr>
          <p:cNvPr id="4" name="Diagram 3"/>
          <p:cNvGraphicFramePr/>
          <p:nvPr>
            <p:extLst>
              <p:ext uri="{D42A27DB-BD31-4B8C-83A1-F6EECF244321}">
                <p14:modId xmlns:p14="http://schemas.microsoft.com/office/powerpoint/2010/main" val="2620582147"/>
              </p:ext>
            </p:extLst>
          </p:nvPr>
        </p:nvGraphicFramePr>
        <p:xfrm>
          <a:off x="531660" y="1502672"/>
          <a:ext cx="8257498" cy="400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rotWithShape="1">
          <a:blip r:embed="rId8"/>
          <a:srcRect l="5044"/>
          <a:stretch/>
        </p:blipFill>
        <p:spPr>
          <a:xfrm>
            <a:off x="5878394" y="4566653"/>
            <a:ext cx="3228176" cy="1978718"/>
          </a:xfrm>
          <a:prstGeom prst="rect">
            <a:avLst/>
          </a:prstGeom>
          <a:ln>
            <a:solidFill>
              <a:schemeClr val="accent1"/>
            </a:solidFill>
          </a:ln>
        </p:spPr>
      </p:pic>
      <p:sp>
        <p:nvSpPr>
          <p:cNvPr id="7" name="Content Placeholder 4"/>
          <p:cNvSpPr txBox="1">
            <a:spLocks/>
          </p:cNvSpPr>
          <p:nvPr/>
        </p:nvSpPr>
        <p:spPr>
          <a:xfrm>
            <a:off x="191327" y="6519735"/>
            <a:ext cx="5663207"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tx1">
                    <a:lumMod val="50000"/>
                    <a:lumOff val="50000"/>
                  </a:schemeClr>
                </a:solidFill>
              </a:rPr>
              <a:t>Karen Pfeifer – DSS740, confidential – for private student use only  4/23/2019</a:t>
            </a:r>
            <a:endParaRPr lang="en-US" sz="1200" dirty="0">
              <a:solidFill>
                <a:schemeClr val="tx1">
                  <a:lumMod val="50000"/>
                  <a:lumOff val="50000"/>
                </a:schemeClr>
              </a:solidFill>
            </a:endParaRPr>
          </a:p>
        </p:txBody>
      </p:sp>
      <p:pic>
        <p:nvPicPr>
          <p:cNvPr id="5" name="Picture 4"/>
          <p:cNvPicPr>
            <a:picLocks noChangeAspect="1"/>
          </p:cNvPicPr>
          <p:nvPr/>
        </p:nvPicPr>
        <p:blipFill rotWithShape="1">
          <a:blip r:embed="rId9"/>
          <a:srcRect l="4860" t="2348"/>
          <a:stretch/>
        </p:blipFill>
        <p:spPr>
          <a:xfrm>
            <a:off x="3345258" y="4593388"/>
            <a:ext cx="2091098" cy="1974812"/>
          </a:xfrm>
          <a:prstGeom prst="rect">
            <a:avLst/>
          </a:prstGeom>
          <a:ln>
            <a:solidFill>
              <a:schemeClr val="accent1"/>
            </a:solidFill>
          </a:ln>
        </p:spPr>
      </p:pic>
      <p:pic>
        <p:nvPicPr>
          <p:cNvPr id="6" name="Picture 5"/>
          <p:cNvPicPr>
            <a:picLocks noChangeAspect="1"/>
          </p:cNvPicPr>
          <p:nvPr/>
        </p:nvPicPr>
        <p:blipFill>
          <a:blip r:embed="rId10"/>
          <a:stretch>
            <a:fillRect/>
          </a:stretch>
        </p:blipFill>
        <p:spPr>
          <a:xfrm>
            <a:off x="173870" y="4661977"/>
            <a:ext cx="2494692" cy="1874142"/>
          </a:xfrm>
          <a:prstGeom prst="rect">
            <a:avLst/>
          </a:prstGeom>
          <a:ln>
            <a:solidFill>
              <a:schemeClr val="accent1"/>
            </a:solidFill>
          </a:ln>
        </p:spPr>
      </p:pic>
    </p:spTree>
    <p:extLst>
      <p:ext uri="{BB962C8B-B14F-4D97-AF65-F5344CB8AC3E}">
        <p14:creationId xmlns:p14="http://schemas.microsoft.com/office/powerpoint/2010/main" val="3471350322"/>
      </p:ext>
    </p:extLst>
  </p:cSld>
  <p:clrMapOvr>
    <a:masterClrMapping/>
  </p:clrMapOvr>
  <mc:AlternateContent xmlns:mc="http://schemas.openxmlformats.org/markup-compatibility/2006" xmlns:p14="http://schemas.microsoft.com/office/powerpoint/2010/main">
    <mc:Choice Requires="p14">
      <p:transition spd="slow" p14:dur="2000" advTm="258356"/>
    </mc:Choice>
    <mc:Fallback xmlns="">
      <p:transition spd="slow" advTm="25835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Basics</a:t>
            </a:r>
            <a:endParaRPr lang="en-US" dirty="0"/>
          </a:p>
        </p:txBody>
      </p:sp>
      <p:sp>
        <p:nvSpPr>
          <p:cNvPr id="3" name="Content Placeholder 2"/>
          <p:cNvSpPr>
            <a:spLocks noGrp="1"/>
          </p:cNvSpPr>
          <p:nvPr>
            <p:ph idx="1"/>
          </p:nvPr>
        </p:nvSpPr>
        <p:spPr>
          <a:xfrm>
            <a:off x="445167" y="1295400"/>
            <a:ext cx="8249653" cy="5174916"/>
          </a:xfrm>
        </p:spPr>
        <p:txBody>
          <a:bodyPr>
            <a:normAutofit fontScale="92500" lnSpcReduction="20000"/>
          </a:bodyPr>
          <a:lstStyle/>
          <a:p>
            <a:r>
              <a:rPr lang="en-US" sz="2400" dirty="0">
                <a:solidFill>
                  <a:schemeClr val="bg2">
                    <a:lumMod val="50000"/>
                  </a:schemeClr>
                </a:solidFill>
              </a:rPr>
              <a:t>Choose your model: Regression vs. Classifier? Supervised vs. </a:t>
            </a:r>
            <a:r>
              <a:rPr lang="en-US" sz="2400" dirty="0" smtClean="0">
                <a:solidFill>
                  <a:schemeClr val="bg2">
                    <a:lumMod val="50000"/>
                  </a:schemeClr>
                </a:solidFill>
              </a:rPr>
              <a:t>Unsupervised</a:t>
            </a:r>
            <a:r>
              <a:rPr lang="en-US" sz="2400" dirty="0">
                <a:solidFill>
                  <a:schemeClr val="bg2">
                    <a:lumMod val="50000"/>
                  </a:schemeClr>
                </a:solidFill>
              </a:rPr>
              <a:t> </a:t>
            </a:r>
            <a:r>
              <a:rPr lang="en-US" sz="2400" dirty="0" smtClean="0">
                <a:solidFill>
                  <a:schemeClr val="bg2">
                    <a:lumMod val="50000"/>
                  </a:schemeClr>
                </a:solidFill>
              </a:rPr>
              <a:t>vs. Semi-supervised vs. Reinforcement?</a:t>
            </a:r>
          </a:p>
          <a:p>
            <a:r>
              <a:rPr lang="en-US" sz="2400" dirty="0" smtClean="0">
                <a:solidFill>
                  <a:schemeClr val="bg2">
                    <a:lumMod val="50000"/>
                  </a:schemeClr>
                </a:solidFill>
              </a:rPr>
              <a:t>Supervised vs Unsupervised </a:t>
            </a:r>
          </a:p>
          <a:p>
            <a:pPr lvl="1"/>
            <a:r>
              <a:rPr lang="en-US" sz="2000" dirty="0" smtClean="0">
                <a:solidFill>
                  <a:schemeClr val="bg2">
                    <a:lumMod val="50000"/>
                  </a:schemeClr>
                </a:solidFill>
              </a:rPr>
              <a:t>Supervised </a:t>
            </a:r>
            <a:r>
              <a:rPr lang="en-US" sz="2000" dirty="0">
                <a:solidFill>
                  <a:schemeClr val="bg2">
                    <a:lumMod val="50000"/>
                  </a:schemeClr>
                </a:solidFill>
              </a:rPr>
              <a:t>m</a:t>
            </a:r>
            <a:r>
              <a:rPr lang="en-US" sz="2000" dirty="0" smtClean="0">
                <a:solidFill>
                  <a:schemeClr val="bg2">
                    <a:lumMod val="50000"/>
                  </a:schemeClr>
                </a:solidFill>
              </a:rPr>
              <a:t>odel examples</a:t>
            </a:r>
            <a:endParaRPr lang="en-US" sz="2000" dirty="0">
              <a:solidFill>
                <a:schemeClr val="bg2">
                  <a:lumMod val="50000"/>
                </a:schemeClr>
              </a:solidFill>
            </a:endParaRPr>
          </a:p>
          <a:p>
            <a:pPr lvl="2"/>
            <a:r>
              <a:rPr lang="en-US" sz="1600" dirty="0" smtClean="0">
                <a:solidFill>
                  <a:schemeClr val="bg2">
                    <a:lumMod val="50000"/>
                  </a:schemeClr>
                </a:solidFill>
              </a:rPr>
              <a:t>Continuous</a:t>
            </a:r>
            <a:r>
              <a:rPr lang="en-US" sz="1600" dirty="0">
                <a:solidFill>
                  <a:schemeClr val="bg2">
                    <a:lumMod val="50000"/>
                  </a:schemeClr>
                </a:solidFill>
              </a:rPr>
              <a:t>: Linear Regression, Polynomial Regression, Decision Trees, Random Forest, GBMs, </a:t>
            </a:r>
          </a:p>
          <a:p>
            <a:pPr lvl="2"/>
            <a:r>
              <a:rPr lang="en-US" sz="1600" dirty="0" smtClean="0">
                <a:solidFill>
                  <a:schemeClr val="bg2">
                    <a:lumMod val="50000"/>
                  </a:schemeClr>
                </a:solidFill>
              </a:rPr>
              <a:t>Categorical</a:t>
            </a:r>
            <a:r>
              <a:rPr lang="en-US" sz="1600" dirty="0">
                <a:solidFill>
                  <a:schemeClr val="bg2">
                    <a:lumMod val="50000"/>
                  </a:schemeClr>
                </a:solidFill>
              </a:rPr>
              <a:t>: KNN, Neural Networks, Logistic Regression, Naïve-Bayes, SVM, Decision Trees, </a:t>
            </a:r>
            <a:r>
              <a:rPr lang="en-US" sz="1600" dirty="0">
                <a:solidFill>
                  <a:schemeClr val="bg1">
                    <a:lumMod val="50000"/>
                  </a:schemeClr>
                </a:solidFill>
              </a:rPr>
              <a:t>Chi-Squared, LARS, PLS</a:t>
            </a:r>
          </a:p>
          <a:p>
            <a:pPr lvl="1"/>
            <a:r>
              <a:rPr lang="en-US" sz="2000" dirty="0" smtClean="0">
                <a:solidFill>
                  <a:schemeClr val="bg2">
                    <a:lumMod val="50000"/>
                  </a:schemeClr>
                </a:solidFill>
              </a:rPr>
              <a:t>Unsupervised model examples</a:t>
            </a:r>
            <a:endParaRPr lang="en-US" sz="2000" dirty="0">
              <a:solidFill>
                <a:schemeClr val="bg2">
                  <a:lumMod val="50000"/>
                </a:schemeClr>
              </a:solidFill>
            </a:endParaRPr>
          </a:p>
          <a:p>
            <a:pPr lvl="2"/>
            <a:r>
              <a:rPr lang="en-US" sz="1600" dirty="0" smtClean="0">
                <a:solidFill>
                  <a:schemeClr val="bg2">
                    <a:lumMod val="50000"/>
                  </a:schemeClr>
                </a:solidFill>
              </a:rPr>
              <a:t>Continuous</a:t>
            </a:r>
            <a:r>
              <a:rPr lang="en-US" sz="1600" dirty="0">
                <a:solidFill>
                  <a:schemeClr val="bg2">
                    <a:lumMod val="50000"/>
                  </a:schemeClr>
                </a:solidFill>
              </a:rPr>
              <a:t>: SVD, DVA, K-means, Hierarchical Clustering </a:t>
            </a:r>
          </a:p>
          <a:p>
            <a:pPr lvl="2"/>
            <a:r>
              <a:rPr lang="en-US" sz="1600" dirty="0" smtClean="0">
                <a:solidFill>
                  <a:schemeClr val="bg2">
                    <a:lumMod val="50000"/>
                  </a:schemeClr>
                </a:solidFill>
              </a:rPr>
              <a:t>Categorical</a:t>
            </a:r>
            <a:r>
              <a:rPr lang="en-US" sz="1600" dirty="0">
                <a:solidFill>
                  <a:schemeClr val="bg2">
                    <a:lumMod val="50000"/>
                  </a:schemeClr>
                </a:solidFill>
              </a:rPr>
              <a:t>: </a:t>
            </a:r>
            <a:r>
              <a:rPr lang="en-US" sz="1600" dirty="0" err="1">
                <a:solidFill>
                  <a:schemeClr val="bg2">
                    <a:lumMod val="50000"/>
                  </a:schemeClr>
                </a:solidFill>
              </a:rPr>
              <a:t>Apriori</a:t>
            </a:r>
            <a:r>
              <a:rPr lang="en-US" sz="1600" dirty="0">
                <a:solidFill>
                  <a:schemeClr val="bg2">
                    <a:lumMod val="50000"/>
                  </a:schemeClr>
                </a:solidFill>
              </a:rPr>
              <a:t>, FP-Growth, Hidden Markov Model</a:t>
            </a:r>
          </a:p>
          <a:p>
            <a:pPr marL="914400" lvl="2" indent="0">
              <a:buNone/>
            </a:pPr>
            <a:endParaRPr lang="en-US" sz="1200" dirty="0">
              <a:solidFill>
                <a:schemeClr val="bg2">
                  <a:lumMod val="50000"/>
                </a:schemeClr>
              </a:solidFill>
            </a:endParaRPr>
          </a:p>
          <a:p>
            <a:r>
              <a:rPr lang="en-US" sz="2400" dirty="0" smtClean="0">
                <a:solidFill>
                  <a:schemeClr val="bg2">
                    <a:lumMod val="50000"/>
                  </a:schemeClr>
                </a:solidFill>
              </a:rPr>
              <a:t>Feature Engineering - </a:t>
            </a:r>
            <a:r>
              <a:rPr lang="en-US" sz="1900" dirty="0" smtClean="0">
                <a:solidFill>
                  <a:schemeClr val="bg2">
                    <a:lumMod val="50000"/>
                  </a:schemeClr>
                </a:solidFill>
              </a:rPr>
              <a:t>Factor Analysis vs Feature Reduction vs Feature Selection </a:t>
            </a:r>
          </a:p>
          <a:p>
            <a:r>
              <a:rPr lang="en-US" sz="2400" dirty="0" smtClean="0">
                <a:solidFill>
                  <a:schemeClr val="bg2">
                    <a:lumMod val="50000"/>
                  </a:schemeClr>
                </a:solidFill>
              </a:rPr>
              <a:t>Split train, validation, test (out-of-time)</a:t>
            </a:r>
          </a:p>
          <a:p>
            <a:r>
              <a:rPr lang="en-US" sz="2400" dirty="0" err="1" smtClean="0">
                <a:solidFill>
                  <a:schemeClr val="bg2">
                    <a:lumMod val="50000"/>
                  </a:schemeClr>
                </a:solidFill>
              </a:rPr>
              <a:t>Hyperparameter</a:t>
            </a:r>
            <a:r>
              <a:rPr lang="en-US" sz="2400" dirty="0" smtClean="0">
                <a:solidFill>
                  <a:schemeClr val="bg2">
                    <a:lumMod val="50000"/>
                  </a:schemeClr>
                </a:solidFill>
              </a:rPr>
              <a:t> tuning </a:t>
            </a:r>
          </a:p>
          <a:p>
            <a:r>
              <a:rPr lang="en-US" sz="2400" dirty="0" smtClean="0">
                <a:solidFill>
                  <a:schemeClr val="bg2">
                    <a:lumMod val="50000"/>
                  </a:schemeClr>
                </a:solidFill>
              </a:rPr>
              <a:t>Model </a:t>
            </a:r>
            <a:r>
              <a:rPr lang="en-US" sz="2400" dirty="0">
                <a:solidFill>
                  <a:schemeClr val="bg2">
                    <a:lumMod val="50000"/>
                  </a:schemeClr>
                </a:solidFill>
              </a:rPr>
              <a:t>Assessment Methods - </a:t>
            </a:r>
            <a:r>
              <a:rPr lang="en-US" sz="1900" dirty="0">
                <a:solidFill>
                  <a:schemeClr val="bg2">
                    <a:lumMod val="50000"/>
                  </a:schemeClr>
                </a:solidFill>
              </a:rPr>
              <a:t>Confusion Matrix, ROC/AUC, KS, AIC, BIC, </a:t>
            </a:r>
            <a:r>
              <a:rPr lang="en-US" sz="1900" dirty="0" smtClean="0">
                <a:solidFill>
                  <a:schemeClr val="bg2">
                    <a:lumMod val="50000"/>
                  </a:schemeClr>
                </a:solidFill>
              </a:rPr>
              <a:t>ASE, MISC, MSE, RMSE</a:t>
            </a:r>
          </a:p>
          <a:p>
            <a:r>
              <a:rPr lang="en-US" sz="2400" dirty="0" smtClean="0">
                <a:solidFill>
                  <a:schemeClr val="bg2">
                    <a:lumMod val="50000"/>
                  </a:schemeClr>
                </a:solidFill>
              </a:rPr>
              <a:t>Scoring &amp; Forecasting</a:t>
            </a:r>
          </a:p>
          <a:p>
            <a:endParaRPr lang="en-US" sz="2000" dirty="0" smtClean="0">
              <a:solidFill>
                <a:schemeClr val="bg2">
                  <a:lumMod val="50000"/>
                </a:schemeClr>
              </a:solidFill>
            </a:endParaRPr>
          </a:p>
          <a:p>
            <a:pPr lvl="1"/>
            <a:endParaRPr lang="en-US" dirty="0"/>
          </a:p>
        </p:txBody>
      </p:sp>
      <p:sp>
        <p:nvSpPr>
          <p:cNvPr id="5" name="Content Placeholder 4"/>
          <p:cNvSpPr txBox="1">
            <a:spLocks/>
          </p:cNvSpPr>
          <p:nvPr/>
        </p:nvSpPr>
        <p:spPr>
          <a:xfrm>
            <a:off x="191328" y="6519735"/>
            <a:ext cx="4380672" cy="26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B9BD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solidFill>
                  <a:schemeClr val="bg1">
                    <a:lumMod val="50000"/>
                  </a:schemeClr>
                </a:solidFill>
              </a:rPr>
              <a:t>Karen Pfeifer – For educational purposes only  - 2/21/2019</a:t>
            </a:r>
            <a:endParaRPr lang="en-US" sz="1200" dirty="0">
              <a:solidFill>
                <a:schemeClr val="bg1">
                  <a:lumMod val="50000"/>
                </a:schemeClr>
              </a:solidFill>
            </a:endParaRPr>
          </a:p>
        </p:txBody>
      </p:sp>
      <p:graphicFrame>
        <p:nvGraphicFramePr>
          <p:cNvPr id="6" name="Content Placeholder 5"/>
          <p:cNvGraphicFramePr>
            <a:graphicFrameLocks/>
          </p:cNvGraphicFramePr>
          <p:nvPr>
            <p:extLst>
              <p:ext uri="{D42A27DB-BD31-4B8C-83A1-F6EECF244321}">
                <p14:modId xmlns:p14="http://schemas.microsoft.com/office/powerpoint/2010/main" val="1204416900"/>
              </p:ext>
            </p:extLst>
          </p:nvPr>
        </p:nvGraphicFramePr>
        <p:xfrm>
          <a:off x="4769549" y="-170274"/>
          <a:ext cx="4220255" cy="1846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uble Brace 6"/>
          <p:cNvSpPr/>
          <p:nvPr/>
        </p:nvSpPr>
        <p:spPr>
          <a:xfrm rot="5400000">
            <a:off x="5275749" y="-226253"/>
            <a:ext cx="1093659" cy="1765320"/>
          </a:xfrm>
          <a:prstGeom prst="bracePair">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05049" y="217951"/>
            <a:ext cx="771587" cy="369332"/>
          </a:xfrm>
          <a:prstGeom prst="rect">
            <a:avLst/>
          </a:prstGeom>
          <a:noFill/>
        </p:spPr>
        <p:txBody>
          <a:bodyPr wrap="square" rtlCol="0">
            <a:spAutoFit/>
          </a:bodyPr>
          <a:lstStyle/>
          <a:p>
            <a:pPr algn="ctr"/>
            <a:r>
              <a:rPr lang="en-US" b="1" dirty="0" smtClean="0">
                <a:solidFill>
                  <a:schemeClr val="accent2"/>
                </a:solidFill>
              </a:rPr>
              <a:t>80%</a:t>
            </a:r>
            <a:endParaRPr lang="en-US" b="1" dirty="0">
              <a:solidFill>
                <a:schemeClr val="accent2"/>
              </a:solidFill>
            </a:endParaRPr>
          </a:p>
        </p:txBody>
      </p:sp>
      <p:sp>
        <p:nvSpPr>
          <p:cNvPr id="10" name="TextBox 9"/>
          <p:cNvSpPr txBox="1"/>
          <p:nvPr/>
        </p:nvSpPr>
        <p:spPr>
          <a:xfrm>
            <a:off x="7553686" y="210517"/>
            <a:ext cx="771587" cy="369332"/>
          </a:xfrm>
          <a:prstGeom prst="rect">
            <a:avLst/>
          </a:prstGeom>
          <a:noFill/>
        </p:spPr>
        <p:txBody>
          <a:bodyPr wrap="square" rtlCol="0">
            <a:spAutoFit/>
          </a:bodyPr>
          <a:lstStyle/>
          <a:p>
            <a:pPr algn="ctr"/>
            <a:r>
              <a:rPr lang="en-US" b="1" dirty="0" smtClean="0">
                <a:solidFill>
                  <a:schemeClr val="accent2"/>
                </a:solidFill>
              </a:rPr>
              <a:t>20%</a:t>
            </a:r>
            <a:endParaRPr lang="en-US" b="1" dirty="0">
              <a:solidFill>
                <a:schemeClr val="accent2"/>
              </a:solidFill>
            </a:endParaRPr>
          </a:p>
        </p:txBody>
      </p:sp>
      <p:sp>
        <p:nvSpPr>
          <p:cNvPr id="11" name="Double Brace 10"/>
          <p:cNvSpPr/>
          <p:nvPr/>
        </p:nvSpPr>
        <p:spPr>
          <a:xfrm rot="5400000">
            <a:off x="7303363" y="-226252"/>
            <a:ext cx="1093659" cy="1765320"/>
          </a:xfrm>
          <a:prstGeom prst="bracePair">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97798863"/>
      </p:ext>
    </p:extLst>
  </p:cSld>
  <p:clrMapOvr>
    <a:masterClrMapping/>
  </p:clrMapOvr>
  <mc:AlternateContent xmlns:mc="http://schemas.openxmlformats.org/markup-compatibility/2006" xmlns:p14="http://schemas.microsoft.com/office/powerpoint/2010/main">
    <mc:Choice Requires="p14">
      <p:transition spd="slow" p14:dur="2000" advTm="179006"/>
    </mc:Choice>
    <mc:Fallback xmlns="">
      <p:transition spd="slow" advTm="179006"/>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13339</TotalTime>
  <Words>1988</Words>
  <Application>Microsoft Office PowerPoint</Application>
  <PresentationFormat>On-screen Show (4:3)</PresentationFormat>
  <Paragraphs>220</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Malgun Gothic</vt:lpstr>
      <vt:lpstr>Arial</vt:lpstr>
      <vt:lpstr>Calibri</vt:lpstr>
      <vt:lpstr>Calibri Light</vt:lpstr>
      <vt:lpstr>Times New Roman</vt:lpstr>
      <vt:lpstr>Office Theme</vt:lpstr>
      <vt:lpstr>Intro to Machine Learning with Python</vt:lpstr>
      <vt:lpstr>Intro to Machine Learning with Python</vt:lpstr>
      <vt:lpstr>Data Scientist</vt:lpstr>
      <vt:lpstr>Terms that mean THE SAME THING</vt:lpstr>
      <vt:lpstr>AI vs Machine Learning vs Deep Learning </vt:lpstr>
      <vt:lpstr>AI vs Machine Learning vs Deep Learning </vt:lpstr>
      <vt:lpstr>Modeling Methodology Example</vt:lpstr>
      <vt:lpstr>Data Preparation</vt:lpstr>
      <vt:lpstr>Modeling Basics</vt:lpstr>
      <vt:lpstr>Appendix  (Additional research topics)</vt:lpstr>
      <vt:lpstr>Data Science Tools</vt:lpstr>
      <vt:lpstr>Discovery</vt:lpstr>
      <vt:lpstr>Basic Statistic Concepts</vt:lpstr>
      <vt:lpstr>Data Preparation Topics</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Pfeifer, Karen</dc:creator>
  <cp:lastModifiedBy>Karen Pfeifer</cp:lastModifiedBy>
  <cp:revision>228</cp:revision>
  <dcterms:created xsi:type="dcterms:W3CDTF">2018-04-22T14:52:56Z</dcterms:created>
  <dcterms:modified xsi:type="dcterms:W3CDTF">2019-06-05T21:47:49Z</dcterms:modified>
</cp:coreProperties>
</file>