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16" autoAdjust="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0898-BD16-4BB4-BF29-19989DED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3A496-96B7-4F91-BBF3-73AFBE49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8609-C8B1-4B4B-A5D5-83912EF2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28F7-8F5C-47C1-8DD2-73A91B7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2BC8-4D27-46CD-8AA4-1782FA89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16F6-672C-49B0-9815-7BD5046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C6DC-CB56-4B34-BBC0-A666ACB4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3B4-5385-497A-A01A-BDD43F6A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288C-C73E-4F5C-9132-5940996D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57BA-A0AB-490B-9E45-77EE901B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6579C-730A-43BE-B977-718B6224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D410-951C-4025-9222-8B898435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7021-E33B-4302-9B63-A4F77070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BA63-145E-4127-9F54-7790FBF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AC47-2B3E-4E73-96B0-C6B7D083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E27-EAA9-4107-BE77-CDAB7141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8E6-A63F-47B3-9391-9116DF7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F394-AC9D-4D7B-A229-A5B002C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E260-DB9C-40DB-8FEF-6506DAEC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1B7C-C98A-4EDB-94AF-9682F118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771-E10E-4261-845B-8527400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3F8B-EF1A-4B9D-B3BF-B4A8E506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D926-3F98-4CA9-8D09-F98AC195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4F17-AFCC-47E5-A3AB-74931ECF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EC9-64AC-4825-B7EE-83E8BB89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7209-7A3B-48D9-A59F-C1A6F318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F30D-7A07-40D8-8B21-150ED52A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38E24-0744-41A8-9F05-CCC11D19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0418-73B0-47CF-B059-F463E63D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687B-21D1-4195-B94F-BD7A19AA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350B-4AAE-44D6-BB9C-68BEB9D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0FDA-DCCB-4C8D-B142-3FBDBAF8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CE9F-6A28-4AF7-9929-EFDB67B2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1667-909E-414D-AC19-60830C7B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430EF-70A2-43A7-817A-15CDF3380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66D92-B76B-4DDD-9CA3-9BA001965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F61CA-41A6-45D7-83EA-5D31694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03BEB-4753-4507-B6B8-EDC5E310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62F44-6D62-4771-B704-3F9D855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D451-7AA1-4B59-90CC-5E8FB67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2D0DA-7B2E-4005-925E-B748AB7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39795-ABA3-47C2-8235-318D9D28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A8AFB-CC32-4B27-ABBF-3C4E0534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2F01D-2D64-45EE-9AF8-2DBA9CAE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4B864-2AE7-46DB-839E-E591A1E5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D20F6-B1E5-4960-AEFE-DA80669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EC2B-00AC-47C9-992B-66C9C6E1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98D5-3556-4484-BDD8-6C16E59A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36F1-3F27-4280-902F-3B6DE6455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7AE8-E6EF-4636-84E0-C11461F5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C512-BA98-49D2-A3E7-452CCEB4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D247-0955-444B-B380-7A10BB2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B89-B920-415B-A86F-D700378D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07CF0-257E-48D5-BC2E-5D8354DBB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DC3A-D10E-42CB-98D2-C2302CC0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1683-601C-4C1F-AD83-C1DB39E6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5772-46CB-4F55-8077-910F6873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C4A57-C666-4CD5-92E9-F1CE736C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EF667-5C16-4BDD-8A58-E666321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4CC5-6D4D-4F27-BA5F-D14B29F9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FF7F-C48A-4170-A2A0-C834E3800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A86E-D081-4083-9112-85D6F72D54D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620B-8DA4-4013-BFAB-967B73964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6001-036B-4C37-8839-FA83997B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439A-7BBF-40A6-9AAA-0B72EB3E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5186B0-E76C-4916-BC9B-CE74929B4985}"/>
              </a:ext>
            </a:extLst>
          </p:cNvPr>
          <p:cNvSpPr/>
          <p:nvPr/>
        </p:nvSpPr>
        <p:spPr>
          <a:xfrm>
            <a:off x="2521104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52AA5F-FDE0-4C97-849A-243C030E00EA}"/>
              </a:ext>
            </a:extLst>
          </p:cNvPr>
          <p:cNvSpPr/>
          <p:nvPr/>
        </p:nvSpPr>
        <p:spPr>
          <a:xfrm>
            <a:off x="3840945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BCA7E-8219-4E3E-A866-DDCD1C875641}"/>
              </a:ext>
            </a:extLst>
          </p:cNvPr>
          <p:cNvSpPr/>
          <p:nvPr/>
        </p:nvSpPr>
        <p:spPr>
          <a:xfrm>
            <a:off x="5160786" y="48610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B8C04A-76DF-450F-9B11-B8FDF823CDE2}"/>
              </a:ext>
            </a:extLst>
          </p:cNvPr>
          <p:cNvSpPr/>
          <p:nvPr/>
        </p:nvSpPr>
        <p:spPr>
          <a:xfrm>
            <a:off x="6480627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2A11E-3E46-4499-8B01-9E812EBE69F8}"/>
              </a:ext>
            </a:extLst>
          </p:cNvPr>
          <p:cNvSpPr/>
          <p:nvPr/>
        </p:nvSpPr>
        <p:spPr>
          <a:xfrm>
            <a:off x="7800468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DAB755-9FC6-4100-BB5B-C4D97E79F43D}"/>
              </a:ext>
            </a:extLst>
          </p:cNvPr>
          <p:cNvSpPr/>
          <p:nvPr/>
        </p:nvSpPr>
        <p:spPr>
          <a:xfrm>
            <a:off x="9120309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A947F-8BD0-4DCB-98F5-D236A0636152}"/>
              </a:ext>
            </a:extLst>
          </p:cNvPr>
          <p:cNvSpPr/>
          <p:nvPr/>
        </p:nvSpPr>
        <p:spPr>
          <a:xfrm>
            <a:off x="3193965" y="28941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CE6F29-AD98-4858-96F7-87D18748E071}"/>
              </a:ext>
            </a:extLst>
          </p:cNvPr>
          <p:cNvSpPr/>
          <p:nvPr/>
        </p:nvSpPr>
        <p:spPr>
          <a:xfrm>
            <a:off x="5833647" y="29148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B8F88-B2B8-4674-8ACC-C0C7A511F003}"/>
              </a:ext>
            </a:extLst>
          </p:cNvPr>
          <p:cNvSpPr/>
          <p:nvPr/>
        </p:nvSpPr>
        <p:spPr>
          <a:xfrm>
            <a:off x="8473329" y="28941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FB1D9-0698-485D-84C2-3C233729F07A}"/>
              </a:ext>
            </a:extLst>
          </p:cNvPr>
          <p:cNvSpPr/>
          <p:nvPr/>
        </p:nvSpPr>
        <p:spPr>
          <a:xfrm>
            <a:off x="5859526" y="9470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40D4A8-94FF-4723-9C26-22955B8FA026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 flipH="1">
            <a:off x="3463965" y="1487040"/>
            <a:ext cx="2665561" cy="1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CA785-E2F7-4235-8763-4C62E6B2C8AE}"/>
              </a:ext>
            </a:extLst>
          </p:cNvPr>
          <p:cNvCxnSpPr>
            <a:stCxn id="22" idx="4"/>
            <a:endCxn id="14" idx="0"/>
          </p:cNvCxnSpPr>
          <p:nvPr/>
        </p:nvCxnSpPr>
        <p:spPr>
          <a:xfrm flipH="1">
            <a:off x="6103647" y="1487040"/>
            <a:ext cx="25879" cy="142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492A6-AFFB-4260-946B-8C051E08C471}"/>
              </a:ext>
            </a:extLst>
          </p:cNvPr>
          <p:cNvCxnSpPr>
            <a:stCxn id="22" idx="4"/>
            <a:endCxn id="16" idx="0"/>
          </p:cNvCxnSpPr>
          <p:nvPr/>
        </p:nvCxnSpPr>
        <p:spPr>
          <a:xfrm>
            <a:off x="6129526" y="1487040"/>
            <a:ext cx="2613803" cy="1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F7B11A-217A-427F-BB40-804A0F0C21C1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2791104" y="3434162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000BE2-96B9-4D9E-9CB5-18BF3E8E396B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3463965" y="3434162"/>
            <a:ext cx="646980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C2A1CE-F0A6-4589-8FF8-5E7E1A12509B}"/>
              </a:ext>
            </a:extLst>
          </p:cNvPr>
          <p:cNvCxnSpPr>
            <a:stCxn id="14" idx="4"/>
            <a:endCxn id="6" idx="0"/>
          </p:cNvCxnSpPr>
          <p:nvPr/>
        </p:nvCxnSpPr>
        <p:spPr>
          <a:xfrm flipH="1">
            <a:off x="5430786" y="3454880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9F973-8597-43E9-AB2F-9CDB19D42667}"/>
              </a:ext>
            </a:extLst>
          </p:cNvPr>
          <p:cNvCxnSpPr>
            <a:stCxn id="14" idx="4"/>
            <a:endCxn id="7" idx="0"/>
          </p:cNvCxnSpPr>
          <p:nvPr/>
        </p:nvCxnSpPr>
        <p:spPr>
          <a:xfrm>
            <a:off x="6103647" y="3454880"/>
            <a:ext cx="646980" cy="138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52506-4474-4227-AD1A-A777AEC01F1D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8070468" y="3434162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FE4FE3-2CA4-4E5E-8FD5-9E65A55F9C7C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743329" y="3434162"/>
            <a:ext cx="646980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A536870-7895-4090-9915-50B5009E68EC}"/>
              </a:ext>
            </a:extLst>
          </p:cNvPr>
          <p:cNvSpPr/>
          <p:nvPr/>
        </p:nvSpPr>
        <p:spPr>
          <a:xfrm>
            <a:off x="2495225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40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BDBCFD4-2F62-43B8-9576-6F8F3CF7E1E9}"/>
              </a:ext>
            </a:extLst>
          </p:cNvPr>
          <p:cNvSpPr/>
          <p:nvPr/>
        </p:nvSpPr>
        <p:spPr>
          <a:xfrm>
            <a:off x="3815066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80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19537B-ED37-40B6-9FCD-E0D7B81A3D37}"/>
              </a:ext>
            </a:extLst>
          </p:cNvPr>
          <p:cNvSpPr/>
          <p:nvPr/>
        </p:nvSpPr>
        <p:spPr>
          <a:xfrm>
            <a:off x="5134907" y="486102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20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DA8CCE-3041-452D-A2B0-1014A561213D}"/>
              </a:ext>
            </a:extLst>
          </p:cNvPr>
          <p:cNvSpPr/>
          <p:nvPr/>
        </p:nvSpPr>
        <p:spPr>
          <a:xfrm>
            <a:off x="6454748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E4EB8C-DDBB-403A-8673-AAFAFEC6B8AC}"/>
              </a:ext>
            </a:extLst>
          </p:cNvPr>
          <p:cNvSpPr/>
          <p:nvPr/>
        </p:nvSpPr>
        <p:spPr>
          <a:xfrm>
            <a:off x="7774589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42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BE3BB55-4C96-4E26-91DF-127C4D3AD16E}"/>
              </a:ext>
            </a:extLst>
          </p:cNvPr>
          <p:cNvSpPr/>
          <p:nvPr/>
        </p:nvSpPr>
        <p:spPr>
          <a:xfrm>
            <a:off x="9094430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45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4FFD75A-9A3B-45A2-BDF9-4F3CA039AF1D}"/>
              </a:ext>
            </a:extLst>
          </p:cNvPr>
          <p:cNvSpPr/>
          <p:nvPr/>
        </p:nvSpPr>
        <p:spPr>
          <a:xfrm>
            <a:off x="3168086" y="289416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BFA52FB-9628-434E-A6F6-311C8CCF7942}"/>
              </a:ext>
            </a:extLst>
          </p:cNvPr>
          <p:cNvSpPr/>
          <p:nvPr/>
        </p:nvSpPr>
        <p:spPr>
          <a:xfrm>
            <a:off x="5807768" y="291488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2CEFCAC-0D01-480E-901A-1E6D089E1C4A}"/>
              </a:ext>
            </a:extLst>
          </p:cNvPr>
          <p:cNvSpPr/>
          <p:nvPr/>
        </p:nvSpPr>
        <p:spPr>
          <a:xfrm>
            <a:off x="8447450" y="289416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04E5ED-CEA4-4EA4-B88F-B985BB41551B}"/>
              </a:ext>
            </a:extLst>
          </p:cNvPr>
          <p:cNvSpPr/>
          <p:nvPr/>
        </p:nvSpPr>
        <p:spPr>
          <a:xfrm>
            <a:off x="5833647" y="94704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8BF41-EA22-45B0-928E-3FC7AE449ECD}"/>
              </a:ext>
            </a:extLst>
          </p:cNvPr>
          <p:cNvSpPr txBox="1"/>
          <p:nvPr/>
        </p:nvSpPr>
        <p:spPr>
          <a:xfrm>
            <a:off x="2016243" y="103237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440EAD-15D4-4BB7-A695-8FC6D278C4B8}"/>
              </a:ext>
            </a:extLst>
          </p:cNvPr>
          <p:cNvSpPr txBox="1"/>
          <p:nvPr/>
        </p:nvSpPr>
        <p:spPr>
          <a:xfrm>
            <a:off x="2039487" y="3000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B4D5FE-4A0B-49DD-96AC-2DC04E346D85}"/>
              </a:ext>
            </a:extLst>
          </p:cNvPr>
          <p:cNvSpPr txBox="1"/>
          <p:nvPr/>
        </p:nvSpPr>
        <p:spPr>
          <a:xfrm>
            <a:off x="1987029" y="5572405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eps</a:t>
            </a:r>
            <a:r>
              <a:rPr lang="it-IT" dirty="0"/>
              <a:t> = 0.05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F17C8E-C4A8-48F6-BE56-93B6075D537B}"/>
              </a:ext>
            </a:extLst>
          </p:cNvPr>
          <p:cNvSpPr txBox="1"/>
          <p:nvPr/>
        </p:nvSpPr>
        <p:spPr>
          <a:xfrm>
            <a:off x="3196156" y="5603183"/>
            <a:ext cx="627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42 * 0.95 = 39.9 &lt; 40 </a:t>
            </a:r>
            <a:r>
              <a:rPr lang="it-IT" sz="1400" dirty="0">
                <a:sym typeface="Wingdings" panose="05000000000000000000" pitchFamily="2" charset="2"/>
              </a:rPr>
              <a:t> alpha </a:t>
            </a:r>
            <a:r>
              <a:rPr lang="it-IT" sz="1400" dirty="0" err="1">
                <a:sym typeface="Wingdings" panose="05000000000000000000" pitchFamily="2" charset="2"/>
              </a:rPr>
              <a:t>is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not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updated</a:t>
            </a:r>
            <a:r>
              <a:rPr lang="it-IT" sz="1400" dirty="0">
                <a:sym typeface="Wingdings" panose="05000000000000000000" pitchFamily="2" charset="2"/>
              </a:rPr>
              <a:t> and the </a:t>
            </a:r>
            <a:r>
              <a:rPr lang="it-IT" sz="1400" dirty="0" err="1">
                <a:sym typeface="Wingdings" panose="05000000000000000000" pitchFamily="2" charset="2"/>
              </a:rPr>
              <a:t>other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leaves</a:t>
            </a:r>
            <a:r>
              <a:rPr lang="it-IT" sz="1400" dirty="0">
                <a:sym typeface="Wingdings" panose="05000000000000000000" pitchFamily="2" charset="2"/>
              </a:rPr>
              <a:t> are </a:t>
            </a:r>
            <a:r>
              <a:rPr lang="it-IT" sz="1400" dirty="0" err="1">
                <a:sym typeface="Wingdings" panose="05000000000000000000" pitchFamily="2" charset="2"/>
              </a:rPr>
              <a:t>pruned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away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5B3693-7E30-4EC5-B0F6-ED89B1C17079}"/>
              </a:ext>
            </a:extLst>
          </p:cNvPr>
          <p:cNvSpPr txBox="1"/>
          <p:nvPr/>
        </p:nvSpPr>
        <p:spPr>
          <a:xfrm>
            <a:off x="4256920" y="19106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E385A4-8348-441C-9839-DF04191A3854}"/>
              </a:ext>
            </a:extLst>
          </p:cNvPr>
          <p:cNvSpPr txBox="1"/>
          <p:nvPr/>
        </p:nvSpPr>
        <p:spPr>
          <a:xfrm>
            <a:off x="5634967" y="214779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a3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8FD661-26B1-431D-92D0-A0790C6466EF}"/>
              </a:ext>
            </a:extLst>
          </p:cNvPr>
          <p:cNvSpPr txBox="1"/>
          <p:nvPr/>
        </p:nvSpPr>
        <p:spPr>
          <a:xfrm>
            <a:off x="7660230" y="184335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5186B0-E76C-4916-BC9B-CE74929B4985}"/>
              </a:ext>
            </a:extLst>
          </p:cNvPr>
          <p:cNvSpPr/>
          <p:nvPr/>
        </p:nvSpPr>
        <p:spPr>
          <a:xfrm>
            <a:off x="2521104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52AA5F-FDE0-4C97-849A-243C030E00EA}"/>
              </a:ext>
            </a:extLst>
          </p:cNvPr>
          <p:cNvSpPr/>
          <p:nvPr/>
        </p:nvSpPr>
        <p:spPr>
          <a:xfrm>
            <a:off x="3840945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BCA7E-8219-4E3E-A866-DDCD1C875641}"/>
              </a:ext>
            </a:extLst>
          </p:cNvPr>
          <p:cNvSpPr/>
          <p:nvPr/>
        </p:nvSpPr>
        <p:spPr>
          <a:xfrm>
            <a:off x="5160786" y="48610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B8C04A-76DF-450F-9B11-B8FDF823CDE2}"/>
              </a:ext>
            </a:extLst>
          </p:cNvPr>
          <p:cNvSpPr/>
          <p:nvPr/>
        </p:nvSpPr>
        <p:spPr>
          <a:xfrm>
            <a:off x="6480627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2A11E-3E46-4499-8B01-9E812EBE69F8}"/>
              </a:ext>
            </a:extLst>
          </p:cNvPr>
          <p:cNvSpPr/>
          <p:nvPr/>
        </p:nvSpPr>
        <p:spPr>
          <a:xfrm>
            <a:off x="7800468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DAB755-9FC6-4100-BB5B-C4D97E79F43D}"/>
              </a:ext>
            </a:extLst>
          </p:cNvPr>
          <p:cNvSpPr/>
          <p:nvPr/>
        </p:nvSpPr>
        <p:spPr>
          <a:xfrm>
            <a:off x="9120309" y="4840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A947F-8BD0-4DCB-98F5-D236A0636152}"/>
              </a:ext>
            </a:extLst>
          </p:cNvPr>
          <p:cNvSpPr/>
          <p:nvPr/>
        </p:nvSpPr>
        <p:spPr>
          <a:xfrm>
            <a:off x="3193965" y="28941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CE6F29-AD98-4858-96F7-87D18748E071}"/>
              </a:ext>
            </a:extLst>
          </p:cNvPr>
          <p:cNvSpPr/>
          <p:nvPr/>
        </p:nvSpPr>
        <p:spPr>
          <a:xfrm>
            <a:off x="5833647" y="29148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B8F88-B2B8-4674-8ACC-C0C7A511F003}"/>
              </a:ext>
            </a:extLst>
          </p:cNvPr>
          <p:cNvSpPr/>
          <p:nvPr/>
        </p:nvSpPr>
        <p:spPr>
          <a:xfrm>
            <a:off x="8473329" y="28941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FB1D9-0698-485D-84C2-3C233729F07A}"/>
              </a:ext>
            </a:extLst>
          </p:cNvPr>
          <p:cNvSpPr/>
          <p:nvPr/>
        </p:nvSpPr>
        <p:spPr>
          <a:xfrm>
            <a:off x="5859526" y="9470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40D4A8-94FF-4723-9C26-22955B8FA026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 flipH="1">
            <a:off x="3463965" y="1487040"/>
            <a:ext cx="2665561" cy="1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CA785-E2F7-4235-8763-4C62E6B2C8AE}"/>
              </a:ext>
            </a:extLst>
          </p:cNvPr>
          <p:cNvCxnSpPr>
            <a:stCxn id="22" idx="4"/>
            <a:endCxn id="14" idx="0"/>
          </p:cNvCxnSpPr>
          <p:nvPr/>
        </p:nvCxnSpPr>
        <p:spPr>
          <a:xfrm flipH="1">
            <a:off x="6103647" y="1487040"/>
            <a:ext cx="25879" cy="142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492A6-AFFB-4260-946B-8C051E08C471}"/>
              </a:ext>
            </a:extLst>
          </p:cNvPr>
          <p:cNvCxnSpPr>
            <a:stCxn id="22" idx="4"/>
            <a:endCxn id="16" idx="0"/>
          </p:cNvCxnSpPr>
          <p:nvPr/>
        </p:nvCxnSpPr>
        <p:spPr>
          <a:xfrm>
            <a:off x="6129526" y="1487040"/>
            <a:ext cx="2613803" cy="14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F7B11A-217A-427F-BB40-804A0F0C21C1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2791104" y="3434162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000BE2-96B9-4D9E-9CB5-18BF3E8E396B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3463965" y="3434162"/>
            <a:ext cx="646980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C2A1CE-F0A6-4589-8FF8-5E7E1A12509B}"/>
              </a:ext>
            </a:extLst>
          </p:cNvPr>
          <p:cNvCxnSpPr>
            <a:stCxn id="14" idx="4"/>
            <a:endCxn id="6" idx="0"/>
          </p:cNvCxnSpPr>
          <p:nvPr/>
        </p:nvCxnSpPr>
        <p:spPr>
          <a:xfrm flipH="1">
            <a:off x="5430786" y="3454880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9F973-8597-43E9-AB2F-9CDB19D42667}"/>
              </a:ext>
            </a:extLst>
          </p:cNvPr>
          <p:cNvCxnSpPr>
            <a:stCxn id="14" idx="4"/>
            <a:endCxn id="7" idx="0"/>
          </p:cNvCxnSpPr>
          <p:nvPr/>
        </p:nvCxnSpPr>
        <p:spPr>
          <a:xfrm>
            <a:off x="6103647" y="3454880"/>
            <a:ext cx="646980" cy="138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52506-4474-4227-AD1A-A777AEC01F1D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8070468" y="3434162"/>
            <a:ext cx="672861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FE4FE3-2CA4-4E5E-8FD5-9E65A55F9C7C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743329" y="3434162"/>
            <a:ext cx="646980" cy="140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A536870-7895-4090-9915-50B5009E68EC}"/>
              </a:ext>
            </a:extLst>
          </p:cNvPr>
          <p:cNvSpPr/>
          <p:nvPr/>
        </p:nvSpPr>
        <p:spPr>
          <a:xfrm>
            <a:off x="2495225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40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BDBCFD4-2F62-43B8-9576-6F8F3CF7E1E9}"/>
              </a:ext>
            </a:extLst>
          </p:cNvPr>
          <p:cNvSpPr/>
          <p:nvPr/>
        </p:nvSpPr>
        <p:spPr>
          <a:xfrm>
            <a:off x="3815066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80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19537B-ED37-40B6-9FCD-E0D7B81A3D37}"/>
              </a:ext>
            </a:extLst>
          </p:cNvPr>
          <p:cNvSpPr/>
          <p:nvPr/>
        </p:nvSpPr>
        <p:spPr>
          <a:xfrm>
            <a:off x="5134907" y="486102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20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DA8CCE-3041-452D-A2B0-1014A561213D}"/>
              </a:ext>
            </a:extLst>
          </p:cNvPr>
          <p:cNvSpPr/>
          <p:nvPr/>
        </p:nvSpPr>
        <p:spPr>
          <a:xfrm>
            <a:off x="6454748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E4EB8C-DDBB-403A-8673-AAFAFEC6B8AC}"/>
              </a:ext>
            </a:extLst>
          </p:cNvPr>
          <p:cNvSpPr/>
          <p:nvPr/>
        </p:nvSpPr>
        <p:spPr>
          <a:xfrm>
            <a:off x="7774589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42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BE3BB55-4C96-4E26-91DF-127C4D3AD16E}"/>
              </a:ext>
            </a:extLst>
          </p:cNvPr>
          <p:cNvSpPr/>
          <p:nvPr/>
        </p:nvSpPr>
        <p:spPr>
          <a:xfrm>
            <a:off x="9094430" y="484030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45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4FFD75A-9A3B-45A2-BDF9-4F3CA039AF1D}"/>
              </a:ext>
            </a:extLst>
          </p:cNvPr>
          <p:cNvSpPr/>
          <p:nvPr/>
        </p:nvSpPr>
        <p:spPr>
          <a:xfrm>
            <a:off x="3168086" y="289416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50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BFA52FB-9628-434E-A6F6-311C8CCF7942}"/>
              </a:ext>
            </a:extLst>
          </p:cNvPr>
          <p:cNvSpPr/>
          <p:nvPr/>
        </p:nvSpPr>
        <p:spPr>
          <a:xfrm>
            <a:off x="5807768" y="291488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2CEFCAC-0D01-480E-901A-1E6D089E1C4A}"/>
              </a:ext>
            </a:extLst>
          </p:cNvPr>
          <p:cNvSpPr/>
          <p:nvPr/>
        </p:nvSpPr>
        <p:spPr>
          <a:xfrm>
            <a:off x="8447450" y="289416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40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04E5ED-CEA4-4EA4-B88F-B985BB41551B}"/>
              </a:ext>
            </a:extLst>
          </p:cNvPr>
          <p:cNvSpPr/>
          <p:nvPr/>
        </p:nvSpPr>
        <p:spPr>
          <a:xfrm>
            <a:off x="5833647" y="94704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8BF41-EA22-45B0-928E-3FC7AE449ECD}"/>
              </a:ext>
            </a:extLst>
          </p:cNvPr>
          <p:cNvSpPr txBox="1"/>
          <p:nvPr/>
        </p:nvSpPr>
        <p:spPr>
          <a:xfrm>
            <a:off x="2016243" y="103237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440EAD-15D4-4BB7-A695-8FC6D278C4B8}"/>
              </a:ext>
            </a:extLst>
          </p:cNvPr>
          <p:cNvSpPr txBox="1"/>
          <p:nvPr/>
        </p:nvSpPr>
        <p:spPr>
          <a:xfrm>
            <a:off x="2039487" y="3000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5B3693-7E30-4EC5-B0F6-ED89B1C17079}"/>
              </a:ext>
            </a:extLst>
          </p:cNvPr>
          <p:cNvSpPr txBox="1"/>
          <p:nvPr/>
        </p:nvSpPr>
        <p:spPr>
          <a:xfrm>
            <a:off x="4256920" y="19106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E385A4-8348-441C-9839-DF04191A3854}"/>
              </a:ext>
            </a:extLst>
          </p:cNvPr>
          <p:cNvSpPr txBox="1"/>
          <p:nvPr/>
        </p:nvSpPr>
        <p:spPr>
          <a:xfrm>
            <a:off x="5634967" y="214779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a3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8FD661-26B1-431D-92D0-A0790C6466EF}"/>
              </a:ext>
            </a:extLst>
          </p:cNvPr>
          <p:cNvSpPr txBox="1"/>
          <p:nvPr/>
        </p:nvSpPr>
        <p:spPr>
          <a:xfrm>
            <a:off x="7660230" y="184335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Brach del Prever</dc:creator>
  <cp:lastModifiedBy>Pietro Brach del Prever</cp:lastModifiedBy>
  <cp:revision>4</cp:revision>
  <dcterms:created xsi:type="dcterms:W3CDTF">2022-01-17T10:02:05Z</dcterms:created>
  <dcterms:modified xsi:type="dcterms:W3CDTF">2022-01-17T12:10:37Z</dcterms:modified>
</cp:coreProperties>
</file>